
<file path=[Content_Types].xml><?xml version="1.0" encoding="utf-8"?>
<Types xmlns="http://schemas.openxmlformats.org/package/2006/content-types">
  <Default Extension="avif" ContentType="image/avif"/>
  <Default Extension="jpeg" ContentType="image/jpeg"/>
  <Default Extension="jpg" ContentType="image/jpeg"/>
  <Default Extension="png" ContentType="image/png"/>
  <Default Extension="rels" ContentType="application/vnd.openxmlformats-package.relationships+xml"/>
  <Default Extension="svg" ContentType="image/svg+xml"/>
  <Default Extension="webp" ContentType="image/webp"/>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comments/comment1.xml" ContentType="application/vnd.openxmlformats-officedocument.presentationml.comments+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9"/>
  </p:notesMasterIdLst>
  <p:sldIdLst>
    <p:sldId id="279" r:id="rId2"/>
    <p:sldId id="281" r:id="rId3"/>
    <p:sldId id="283" r:id="rId4"/>
    <p:sldId id="284" r:id="rId5"/>
    <p:sldId id="264" r:id="rId6"/>
    <p:sldId id="267" r:id="rId7"/>
    <p:sldId id="278" r:id="rId8"/>
  </p:sldIdLst>
  <p:sldSz cx="12192000" cy="6858000"/>
  <p:notesSz cx="6797675" cy="9874250"/>
  <p:defaultTextStyle>
    <a:defPPr>
      <a:defRPr lang="en-US"/>
    </a:defPPr>
    <a:lvl1pPr marL="0" algn="l" defTabSz="457200" rtl="0">
      <a:defRPr sz="1800">
        <a:solidFill>
          <a:schemeClr val="tx1"/>
        </a:solidFill>
        <a:latin typeface="+mn-lt"/>
        <a:ea typeface="+mn-ea"/>
        <a:cs typeface="+mn-cs"/>
      </a:defRPr>
    </a:lvl1pPr>
    <a:lvl2pPr marL="457200" algn="l" defTabSz="457200" rtl="0">
      <a:defRPr sz="1800">
        <a:solidFill>
          <a:schemeClr val="tx1"/>
        </a:solidFill>
        <a:latin typeface="+mn-lt"/>
        <a:ea typeface="+mn-ea"/>
        <a:cs typeface="+mn-cs"/>
      </a:defRPr>
    </a:lvl2pPr>
    <a:lvl3pPr marL="914400" algn="l" defTabSz="457200" rtl="0">
      <a:defRPr sz="1800">
        <a:solidFill>
          <a:schemeClr val="tx1"/>
        </a:solidFill>
        <a:latin typeface="+mn-lt"/>
        <a:ea typeface="+mn-ea"/>
        <a:cs typeface="+mn-cs"/>
      </a:defRPr>
    </a:lvl3pPr>
    <a:lvl4pPr marL="1371600" algn="l" defTabSz="457200" rtl="0">
      <a:defRPr sz="1800">
        <a:solidFill>
          <a:schemeClr val="tx1"/>
        </a:solidFill>
        <a:latin typeface="+mn-lt"/>
        <a:ea typeface="+mn-ea"/>
        <a:cs typeface="+mn-cs"/>
      </a:defRPr>
    </a:lvl4pPr>
    <a:lvl5pPr marL="1828800" algn="l" defTabSz="457200" rtl="0">
      <a:defRPr sz="1800">
        <a:solidFill>
          <a:schemeClr val="tx1"/>
        </a:solidFill>
        <a:latin typeface="+mn-lt"/>
        <a:ea typeface="+mn-ea"/>
        <a:cs typeface="+mn-cs"/>
      </a:defRPr>
    </a:lvl5pPr>
    <a:lvl6pPr marL="2286000" algn="l" defTabSz="457200" rtl="0">
      <a:defRPr sz="1800">
        <a:solidFill>
          <a:schemeClr val="tx1"/>
        </a:solidFill>
        <a:latin typeface="+mn-lt"/>
        <a:ea typeface="+mn-ea"/>
        <a:cs typeface="+mn-cs"/>
      </a:defRPr>
    </a:lvl6pPr>
    <a:lvl7pPr marL="2743200" algn="l" defTabSz="457200" rtl="0">
      <a:defRPr sz="1800">
        <a:solidFill>
          <a:schemeClr val="tx1"/>
        </a:solidFill>
        <a:latin typeface="+mn-lt"/>
        <a:ea typeface="+mn-ea"/>
        <a:cs typeface="+mn-cs"/>
      </a:defRPr>
    </a:lvl7pPr>
    <a:lvl8pPr marL="3200400" algn="l" defTabSz="457200" rtl="0">
      <a:defRPr sz="1800">
        <a:solidFill>
          <a:schemeClr val="tx1"/>
        </a:solidFill>
        <a:latin typeface="+mn-lt"/>
        <a:ea typeface="+mn-ea"/>
        <a:cs typeface="+mn-cs"/>
      </a:defRPr>
    </a:lvl8pPr>
    <a:lvl9pPr marL="3657600" algn="l" defTabSz="457200" rtl="0">
      <a:defRPr sz="1800">
        <a:solidFill>
          <a:schemeClr val="tx1"/>
        </a:solidFill>
        <a:latin typeface="+mn-lt"/>
        <a:ea typeface="+mn-ea"/>
        <a:cs typeface="+mn-cs"/>
      </a:defRPr>
    </a:lvl9pPr>
  </p:defaultTextStyle>
  <p:extLst>
    <p:ext uri="{EFAFB233-063F-42B5-8137-9DF3F51BA10A}">
      <p15:sldGuideLst xmlns:p15="http://schemas.microsoft.com/office/powerpoint/2012/main">
        <p15:guide id="1" pos="3840">
          <p15:clr>
            <a:srgbClr val="A4A3A4"/>
          </p15:clr>
        </p15:guide>
        <p15:guide id="2" orient="horz" pos="2160">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Nasser HEFIANA" initials="NH" lastIdx="3" clrIdx="0">
    <p:extLst>
      <p:ext uri="{19B8F6BF-5375-455C-9EA6-DF929625EA0E}">
        <p15:presenceInfo xmlns:p15="http://schemas.microsoft.com/office/powerpoint/2012/main" userId="baace673604639a9" providerId="Windows Liv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C0A130"/>
    <a:srgbClr val="CC66FF"/>
    <a:srgbClr val="FBFBFB"/>
    <a:srgbClr val="00B0F0"/>
    <a:srgbClr val="8FAADC"/>
    <a:srgbClr val="00B050"/>
    <a:srgbClr val="ED7D31"/>
    <a:srgbClr val="000000"/>
    <a:srgbClr val="048204"/>
    <a:srgbClr val="000A13"/>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Style moyen 2 - Accentuation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1957" autoAdjust="0"/>
    <p:restoredTop sz="94660"/>
  </p:normalViewPr>
  <p:slideViewPr>
    <p:cSldViewPr snapToGrid="0">
      <p:cViewPr>
        <p:scale>
          <a:sx n="75" d="100"/>
          <a:sy n="75" d="100"/>
        </p:scale>
        <p:origin x="960" y="525"/>
      </p:cViewPr>
      <p:guideLst>
        <p:guide pos="3840"/>
        <p:guide orient="horz" pos="2160"/>
      </p:guideLst>
    </p:cSldViewPr>
  </p:slideViewPr>
  <p:notesTextViewPr>
    <p:cViewPr>
      <p:scale>
        <a:sx n="150" d="100"/>
        <a:sy n="15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viewProps" Target="view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presProps" Target="presProps.xml"/><Relationship Id="rId5" Type="http://schemas.openxmlformats.org/officeDocument/2006/relationships/slide" Target="slides/slide4.xml"/><Relationship Id="rId10" Type="http://schemas.openxmlformats.org/officeDocument/2006/relationships/commentAuthors" Target="commentAuthors.xml"/><Relationship Id="rId4" Type="http://schemas.openxmlformats.org/officeDocument/2006/relationships/slide" Target="slides/slide3.xml"/><Relationship Id="rId9" Type="http://schemas.openxmlformats.org/officeDocument/2006/relationships/notesMaster" Target="notesMasters/notesMaster1.xml"/><Relationship Id="rId14" Type="http://schemas.openxmlformats.org/officeDocument/2006/relationships/tableStyles" Target="tableStyles.xml"/></Relationships>
</file>

<file path=ppt/comments/comment1.xml><?xml version="1.0" encoding="utf-8"?>
<p:cmLst xmlns:a="http://schemas.openxmlformats.org/drawingml/2006/main" xmlns:r="http://schemas.openxmlformats.org/officeDocument/2006/relationships" xmlns:p="http://schemas.openxmlformats.org/presentationml/2006/main">
  <p:cm authorId="1" dt="2026-05-26T12:35:45.243" idx="2">
    <p:pos x="3845" y="3434"/>
    <p:text>Semiconductor regulations :
Key Governmental and Legislative FrameworksThe CHIPS Act (United States &amp; Europe): Both the US CHIPS and Science Act and the EU Chips Act mandate supply chain transparency and traceability for companies receiving government funding. This requires participants to document the origin and pedigree of electronic components to prevent counterfeit parts and secure critical infrastructure.Export Administration Regulations (EAR): Enforced by the U.S. Bureau of Industry and Security (BIS), these regulations dictate strict tracing and reporting on where advanced computing commodities (including AI chips) are manufactured and where they end up, restricting access to restricted entities and regions.Cyber Resilience Act (Europe): This regulation imposes strict vulnerability-handling and reporting requirements on chips used in connected devices, requiring strong component traceability and tracking of software bills of materials.</p:text>
    <p:extLst>
      <p:ext uri="{C676402C-5697-4E1C-873F-D02D1690AC5C}">
        <p15:threadingInfo xmlns:p15="http://schemas.microsoft.com/office/powerpoint/2012/main" timeZoneBias="-120"/>
      </p:ext>
    </p:extLst>
  </p:cm>
  <p:cm authorId="1" dt="2026-05-26T12:36:16.436" idx="3">
    <p:pos x="4765" y="3430"/>
    <p:text>Aeronautic &amp; defence regulations :
1. Civil Aviation RegulationsFAA &amp; EASA: Regulatory authorities like the Federal Aviation Administration in the US and the European Union Aviation Safety Agency mandate comprehensive tracking. Every aircraft part must be accompanied by verified documentation (such as an FAA Form 8130-3) tracing its entire history of manufacturing, maintenance, and repair.Airworthiness Directives (ADs): Aviation regulators strictly require operators to follow 14 CFR Part 39 to trace and record compliance with mandatory safety fixes.2. Defense RegulationsDFARS (Defense Federal Acquisition Regulation Supplement): To eradicate counterfeit parts and secure military supply chains, the U.S. Department of Defense enforces rules like DFARS 252.246-7007. Contractors must maintain electronic traceability that tracks components from origin to government acceptance.IUID Policy: The DoD also enforces Item Unique Identification under Subpart 211.2 - Using and Maintaining Requirements Documents, requiring physical tracking codes on all serially managed and mission-essential components.3. Industry Quality StandardsWhile government agencies set the legal frameworks, global industry standards provide the mandatory auditing and management mechanisms:AS9100: This international standard builds upon ISO 9001 and incorporates over a hundred additional requirements specifically for aerospace manufacturers. It requires unique part identification, maintenance of design configurations, and tamper-evident records.AS9120: This standard dictates rigorous quality management and traceability documentation for aerospace component distributors to prevent counterfeit items from entering the supply chain.</p:text>
    <p:extLst>
      <p:ext uri="{C676402C-5697-4E1C-873F-D02D1690AC5C}">
        <p15:threadingInfo xmlns:p15="http://schemas.microsoft.com/office/powerpoint/2012/main" timeZoneBias="-120"/>
      </p:ext>
    </p:extLst>
  </p:cm>
</p:cmLst>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bwMode="auto">
        <a:xfrm>
          <a:off x="0" y="0"/>
          <a:ext cx="0" cy="0"/>
          <a:chOff x="0" y="0"/>
          <a:chExt cx="0" cy="0"/>
        </a:xfrm>
      </p:grpSpPr>
      <p:sp>
        <p:nvSpPr>
          <p:cNvPr id="1197220068" name="Espace réservé de l'en-tête 1"/>
          <p:cNvSpPr txBox="1">
            <a:spLocks noGrp="1"/>
          </p:cNvSpPr>
          <p:nvPr>
            <p:ph type="hdr" sz="quarter"/>
          </p:nvPr>
        </p:nvSpPr>
        <p:spPr bwMode="auto">
          <a:xfrm>
            <a:off x="0" y="0"/>
            <a:ext cx="2945858" cy="493172"/>
          </a:xfrm>
          <a:prstGeom prst="rect">
            <a:avLst/>
          </a:prstGeom>
          <a:noFill/>
          <a:ln>
            <a:noFill/>
          </a:ln>
        </p:spPr>
        <p:txBody>
          <a:bodyPr vert="horz" wrap="square" lIns="88212" tIns="44101" rIns="88212" bIns="44101" anchor="t" anchorCtr="0" compatLnSpc="1">
            <a:noAutofit/>
          </a:bodyPr>
          <a:lstStyle>
            <a:lvl1pPr marL="0" marR="0" lvl="0" indent="0" algn="l" defTabSz="914400" rtl="0">
              <a:lnSpc>
                <a:spcPct val="100000"/>
              </a:lnSpc>
              <a:spcBef>
                <a:spcPts val="0"/>
              </a:spcBef>
              <a:spcAft>
                <a:spcPts val="0"/>
              </a:spcAft>
              <a:buNone/>
              <a:defRPr lang="fr-CH" sz="1100" b="0" i="0" u="none" strike="noStrike" cap="none" spc="0">
                <a:solidFill>
                  <a:srgbClr val="000000"/>
                </a:solidFill>
                <a:latin typeface="Calibri"/>
                <a:ea typeface="Arial"/>
                <a:cs typeface="Arial"/>
              </a:defRPr>
            </a:lvl1pPr>
          </a:lstStyle>
          <a:p>
            <a:pPr lvl="0">
              <a:defRPr/>
            </a:pPr>
            <a:endParaRPr lang="fr-CH"/>
          </a:p>
        </p:txBody>
      </p:sp>
      <p:sp>
        <p:nvSpPr>
          <p:cNvPr id="720707299" name="Espace réservé de la date 2"/>
          <p:cNvSpPr txBox="1">
            <a:spLocks noGrp="1"/>
          </p:cNvSpPr>
          <p:nvPr>
            <p:ph type="dt" idx="1"/>
          </p:nvPr>
        </p:nvSpPr>
        <p:spPr bwMode="auto">
          <a:xfrm>
            <a:off x="3850291" y="0"/>
            <a:ext cx="2945858" cy="493172"/>
          </a:xfrm>
          <a:prstGeom prst="rect">
            <a:avLst/>
          </a:prstGeom>
          <a:noFill/>
          <a:ln>
            <a:noFill/>
          </a:ln>
        </p:spPr>
        <p:txBody>
          <a:bodyPr vert="horz" wrap="square" lIns="88212" tIns="44101" rIns="88212" bIns="44101" anchor="t" anchorCtr="0" compatLnSpc="1">
            <a:noAutofit/>
          </a:bodyPr>
          <a:lstStyle>
            <a:lvl1pPr marL="0" marR="0" lvl="0" indent="0" algn="r" defTabSz="914400" rtl="0">
              <a:lnSpc>
                <a:spcPct val="100000"/>
              </a:lnSpc>
              <a:spcBef>
                <a:spcPts val="0"/>
              </a:spcBef>
              <a:spcAft>
                <a:spcPts val="0"/>
              </a:spcAft>
              <a:buNone/>
              <a:defRPr lang="fr-FR" sz="1100" b="0" i="0" u="none" strike="noStrike" cap="none" spc="0">
                <a:solidFill>
                  <a:srgbClr val="000000"/>
                </a:solidFill>
                <a:latin typeface="Calibri"/>
                <a:ea typeface="Arial"/>
                <a:cs typeface="Arial"/>
              </a:defRPr>
            </a:lvl1pPr>
          </a:lstStyle>
          <a:p>
            <a:pPr lvl="0">
              <a:defRPr/>
            </a:pPr>
            <a:fld id="{C83DC487-4B8F-42A2-A6D0-AF1E589974C9}" type="datetime1">
              <a:rPr lang="fr-FR"/>
              <a:t>03/09/2026</a:t>
            </a:fld>
            <a:endParaRPr lang="fr-CH"/>
          </a:p>
        </p:txBody>
      </p:sp>
      <p:sp>
        <p:nvSpPr>
          <p:cNvPr id="1365513880" name="Espace réservé de l'image des diapositives 3"/>
          <p:cNvSpPr>
            <a:spLocks noGrp="1" noRot="1" noChangeAspect="1"/>
          </p:cNvSpPr>
          <p:nvPr>
            <p:ph type="sldImg" idx="2"/>
          </p:nvPr>
        </p:nvSpPr>
        <p:spPr bwMode="auto">
          <a:xfrm>
            <a:off x="109538" y="741363"/>
            <a:ext cx="6578600" cy="3702050"/>
          </a:xfrm>
          <a:prstGeom prst="rect">
            <a:avLst/>
          </a:prstGeom>
          <a:noFill/>
          <a:ln w="12701">
            <a:solidFill>
              <a:srgbClr val="000000"/>
            </a:solidFill>
            <a:prstDash val="solid"/>
          </a:ln>
        </p:spPr>
        <p:txBody>
          <a:bodyPr/>
          <a:lstStyle/>
          <a:p>
            <a:endParaRPr lang="en-US"/>
          </a:p>
        </p:txBody>
      </p:sp>
      <p:sp>
        <p:nvSpPr>
          <p:cNvPr id="756906965" name="Espace réservé des commentaires 4"/>
          <p:cNvSpPr txBox="1">
            <a:spLocks noGrp="1"/>
          </p:cNvSpPr>
          <p:nvPr>
            <p:ph type="body" sz="quarter" idx="3"/>
          </p:nvPr>
        </p:nvSpPr>
        <p:spPr bwMode="auto">
          <a:xfrm>
            <a:off x="679463" y="4689774"/>
            <a:ext cx="5438750" cy="4443179"/>
          </a:xfrm>
          <a:prstGeom prst="rect">
            <a:avLst/>
          </a:prstGeom>
          <a:noFill/>
          <a:ln>
            <a:noFill/>
          </a:ln>
        </p:spPr>
        <p:txBody>
          <a:bodyPr vert="horz" wrap="square" lIns="88212" tIns="44101" rIns="88212" bIns="44101" anchor="t" anchorCtr="0" compatLnSpc="1">
            <a:normAutofit/>
          </a:bodyPr>
          <a:lstStyle/>
          <a:p>
            <a:pPr lvl="0">
              <a:defRPr/>
            </a:pPr>
            <a:r>
              <a:rPr lang="fr-FR"/>
              <a:t>Cliquez pour modifier les styles du texte du masque</a:t>
            </a:r>
            <a:endParaRPr/>
          </a:p>
          <a:p>
            <a:pPr lvl="1">
              <a:defRPr/>
            </a:pPr>
            <a:r>
              <a:rPr lang="fr-FR"/>
              <a:t>Deuxième niveau</a:t>
            </a:r>
            <a:endParaRPr/>
          </a:p>
          <a:p>
            <a:pPr lvl="2">
              <a:defRPr/>
            </a:pPr>
            <a:r>
              <a:rPr lang="fr-FR"/>
              <a:t>Troisième niveau</a:t>
            </a:r>
            <a:endParaRPr/>
          </a:p>
          <a:p>
            <a:pPr lvl="3">
              <a:defRPr/>
            </a:pPr>
            <a:r>
              <a:rPr lang="fr-FR"/>
              <a:t>Quatrième niveau</a:t>
            </a:r>
            <a:endParaRPr/>
          </a:p>
          <a:p>
            <a:pPr lvl="4">
              <a:defRPr/>
            </a:pPr>
            <a:r>
              <a:rPr lang="fr-FR"/>
              <a:t>Cinquième niveau</a:t>
            </a:r>
            <a:endParaRPr lang="fr-CH"/>
          </a:p>
        </p:txBody>
      </p:sp>
      <p:sp>
        <p:nvSpPr>
          <p:cNvPr id="1721150194" name="Espace réservé du pied de page 5"/>
          <p:cNvSpPr txBox="1">
            <a:spLocks noGrp="1"/>
          </p:cNvSpPr>
          <p:nvPr>
            <p:ph type="ftr" sz="quarter" idx="4"/>
          </p:nvPr>
        </p:nvSpPr>
        <p:spPr bwMode="auto">
          <a:xfrm>
            <a:off x="0" y="9379540"/>
            <a:ext cx="2945858" cy="493172"/>
          </a:xfrm>
          <a:prstGeom prst="rect">
            <a:avLst/>
          </a:prstGeom>
          <a:noFill/>
          <a:ln>
            <a:noFill/>
          </a:ln>
        </p:spPr>
        <p:txBody>
          <a:bodyPr vert="horz" wrap="square" lIns="88212" tIns="44101" rIns="88212" bIns="44101" anchor="b" anchorCtr="0" compatLnSpc="1">
            <a:noAutofit/>
          </a:bodyPr>
          <a:lstStyle>
            <a:lvl1pPr marL="0" marR="0" lvl="0" indent="0" algn="l" defTabSz="914400" rtl="0">
              <a:lnSpc>
                <a:spcPct val="100000"/>
              </a:lnSpc>
              <a:spcBef>
                <a:spcPts val="0"/>
              </a:spcBef>
              <a:spcAft>
                <a:spcPts val="0"/>
              </a:spcAft>
              <a:buNone/>
              <a:defRPr lang="fr-CH" sz="1100" b="0" i="0" u="none" strike="noStrike" cap="none" spc="0">
                <a:solidFill>
                  <a:srgbClr val="000000"/>
                </a:solidFill>
                <a:latin typeface="Calibri"/>
                <a:ea typeface="Arial"/>
                <a:cs typeface="Arial"/>
              </a:defRPr>
            </a:lvl1pPr>
          </a:lstStyle>
          <a:p>
            <a:pPr lvl="0">
              <a:defRPr/>
            </a:pPr>
            <a:endParaRPr lang="fr-CH"/>
          </a:p>
        </p:txBody>
      </p:sp>
      <p:sp>
        <p:nvSpPr>
          <p:cNvPr id="855247856" name="Espace réservé du numéro de diapositive 6"/>
          <p:cNvSpPr txBox="1">
            <a:spLocks noGrp="1"/>
          </p:cNvSpPr>
          <p:nvPr>
            <p:ph type="sldNum" sz="quarter" idx="5"/>
          </p:nvPr>
        </p:nvSpPr>
        <p:spPr bwMode="auto">
          <a:xfrm>
            <a:off x="3850291" y="9379540"/>
            <a:ext cx="2945858" cy="493172"/>
          </a:xfrm>
          <a:prstGeom prst="rect">
            <a:avLst/>
          </a:prstGeom>
          <a:noFill/>
          <a:ln>
            <a:noFill/>
          </a:ln>
        </p:spPr>
        <p:txBody>
          <a:bodyPr vert="horz" wrap="square" lIns="88212" tIns="44101" rIns="88212" bIns="44101" anchor="b" anchorCtr="0" compatLnSpc="1">
            <a:noAutofit/>
          </a:bodyPr>
          <a:lstStyle>
            <a:lvl1pPr marL="0" marR="0" lvl="0" indent="0" algn="r" defTabSz="914400" rtl="0">
              <a:lnSpc>
                <a:spcPct val="100000"/>
              </a:lnSpc>
              <a:spcBef>
                <a:spcPts val="0"/>
              </a:spcBef>
              <a:spcAft>
                <a:spcPts val="0"/>
              </a:spcAft>
              <a:buNone/>
              <a:defRPr lang="fr-CH" sz="1100" b="0" i="0" u="none" strike="noStrike" cap="none" spc="0">
                <a:solidFill>
                  <a:srgbClr val="000000"/>
                </a:solidFill>
                <a:latin typeface="Calibri"/>
                <a:ea typeface="Arial"/>
                <a:cs typeface="Arial"/>
              </a:defRPr>
            </a:lvl1pPr>
          </a:lstStyle>
          <a:p>
            <a:pPr lvl="0">
              <a:defRPr/>
            </a:pPr>
            <a:fld id="{72852F72-BAA0-41C9-BA8B-A6B8CD10393F}" type="slidenum">
              <a:rPr/>
              <a:t>‹N°›</a:t>
            </a:fld>
            <a:endParaRPr lang="fr-CH"/>
          </a:p>
        </p:txBody>
      </p:sp>
    </p:spTree>
  </p:cSld>
  <p:clrMap bg1="lt1" tx1="dk1" bg2="lt2" tx2="dk2" accent1="accent1" accent2="accent2" accent3="accent3" accent4="accent4" accent5="accent5" accent6="accent6" hlink="hlink" folHlink="folHlink"/>
  <p:notesStyle>
    <a:lvl1pPr marL="0" marR="0" lvl="0" indent="0" algn="l" defTabSz="914400" rtl="0">
      <a:lnSpc>
        <a:spcPct val="100000"/>
      </a:lnSpc>
      <a:spcBef>
        <a:spcPts val="0"/>
      </a:spcBef>
      <a:spcAft>
        <a:spcPts val="0"/>
      </a:spcAft>
      <a:buNone/>
      <a:defRPr lang="fr-FR" sz="1200" b="0" i="0" u="none" strike="noStrike" cap="none" spc="0">
        <a:solidFill>
          <a:srgbClr val="000000"/>
        </a:solidFill>
        <a:latin typeface="Calibri"/>
        <a:ea typeface="Arial"/>
        <a:cs typeface="Arial"/>
      </a:defRPr>
    </a:lvl1pPr>
    <a:lvl2pPr marL="457200" marR="0" lvl="1" indent="0" algn="l" defTabSz="914400" rtl="0">
      <a:lnSpc>
        <a:spcPct val="100000"/>
      </a:lnSpc>
      <a:spcBef>
        <a:spcPts val="0"/>
      </a:spcBef>
      <a:spcAft>
        <a:spcPts val="0"/>
      </a:spcAft>
      <a:buNone/>
      <a:defRPr lang="fr-FR" sz="1200" b="0" i="0" u="none" strike="noStrike" cap="none" spc="0">
        <a:solidFill>
          <a:srgbClr val="000000"/>
        </a:solidFill>
        <a:latin typeface="Calibri"/>
        <a:ea typeface="Arial"/>
        <a:cs typeface="Arial"/>
      </a:defRPr>
    </a:lvl2pPr>
    <a:lvl3pPr marL="914400" marR="0" lvl="2" indent="0" algn="l" defTabSz="914400" rtl="0">
      <a:lnSpc>
        <a:spcPct val="100000"/>
      </a:lnSpc>
      <a:spcBef>
        <a:spcPts val="0"/>
      </a:spcBef>
      <a:spcAft>
        <a:spcPts val="0"/>
      </a:spcAft>
      <a:buNone/>
      <a:defRPr lang="fr-FR" sz="1200" b="0" i="0" u="none" strike="noStrike" cap="none" spc="0">
        <a:solidFill>
          <a:srgbClr val="000000"/>
        </a:solidFill>
        <a:latin typeface="Calibri"/>
        <a:ea typeface="Arial"/>
        <a:cs typeface="Arial"/>
      </a:defRPr>
    </a:lvl3pPr>
    <a:lvl4pPr marL="1371600" marR="0" lvl="3" indent="0" algn="l" defTabSz="914400" rtl="0">
      <a:lnSpc>
        <a:spcPct val="100000"/>
      </a:lnSpc>
      <a:spcBef>
        <a:spcPts val="0"/>
      </a:spcBef>
      <a:spcAft>
        <a:spcPts val="0"/>
      </a:spcAft>
      <a:buNone/>
      <a:defRPr lang="fr-FR" sz="1200" b="0" i="0" u="none" strike="noStrike" cap="none" spc="0">
        <a:solidFill>
          <a:srgbClr val="000000"/>
        </a:solidFill>
        <a:latin typeface="Calibri"/>
        <a:ea typeface="Arial"/>
        <a:cs typeface="Arial"/>
      </a:defRPr>
    </a:lvl4pPr>
    <a:lvl5pPr marL="1828800" marR="0" lvl="4" indent="0" algn="l" defTabSz="914400" rtl="0">
      <a:lnSpc>
        <a:spcPct val="100000"/>
      </a:lnSpc>
      <a:spcBef>
        <a:spcPts val="0"/>
      </a:spcBef>
      <a:spcAft>
        <a:spcPts val="0"/>
      </a:spcAft>
      <a:buNone/>
      <a:defRPr lang="fr-FR" sz="1200" b="0" i="0" u="none" strike="noStrike" cap="none" spc="0">
        <a:solidFill>
          <a:srgbClr val="000000"/>
        </a:solidFill>
        <a:latin typeface="Calibri"/>
        <a:ea typeface="Arial"/>
        <a:cs typeface="Arial"/>
      </a:defRPr>
    </a:lvl5pPr>
    <a:lvl6pPr marL="2286000" algn="l" defTabSz="914400" rtl="0">
      <a:defRPr sz="1200">
        <a:solidFill>
          <a:schemeClr val="tx1"/>
        </a:solidFill>
        <a:latin typeface="+mn-lt"/>
        <a:ea typeface="+mn-ea"/>
        <a:cs typeface="+mn-cs"/>
      </a:defRPr>
    </a:lvl6pPr>
    <a:lvl7pPr marL="2743200" algn="l" defTabSz="914400" rtl="0">
      <a:defRPr sz="1200">
        <a:solidFill>
          <a:schemeClr val="tx1"/>
        </a:solidFill>
        <a:latin typeface="+mn-lt"/>
        <a:ea typeface="+mn-ea"/>
        <a:cs typeface="+mn-cs"/>
      </a:defRPr>
    </a:lvl7pPr>
    <a:lvl8pPr marL="3200400" algn="l" defTabSz="914400" rtl="0">
      <a:defRPr sz="1200">
        <a:solidFill>
          <a:schemeClr val="tx1"/>
        </a:solidFill>
        <a:latin typeface="+mn-lt"/>
        <a:ea typeface="+mn-ea"/>
        <a:cs typeface="+mn-cs"/>
      </a:defRPr>
    </a:lvl8pPr>
    <a:lvl9pPr marL="3657600" algn="l" defTabSz="914400" rtl="0">
      <a:defRPr sz="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bwMode="auto">
        <a:xfrm>
          <a:off x="0" y="0"/>
          <a:ext cx="0" cy="0"/>
          <a:chOff x="0" y="0"/>
          <a:chExt cx="0" cy="0"/>
        </a:xfrm>
      </p:grpSpPr>
      <p:sp>
        <p:nvSpPr>
          <p:cNvPr id="391610046" name="Slide Image Placeholder 1"/>
          <p:cNvSpPr>
            <a:spLocks noGrp="1" noRot="1" noChangeAspect="1"/>
          </p:cNvSpPr>
          <p:nvPr>
            <p:ph type="sldImg"/>
          </p:nvPr>
        </p:nvSpPr>
        <p:spPr bwMode="auto">
          <a:xfrm>
            <a:off x="109538" y="741363"/>
            <a:ext cx="6578600" cy="3702050"/>
          </a:xfrm>
        </p:spPr>
        <p:txBody>
          <a:bodyPr/>
          <a:lstStyle/>
          <a:p>
            <a:endParaRPr lang="en-US"/>
          </a:p>
        </p:txBody>
      </p:sp>
      <p:sp>
        <p:nvSpPr>
          <p:cNvPr id="689752287" name="Notes Placeholder 2"/>
          <p:cNvSpPr txBox="1">
            <a:spLocks noGrp="1"/>
          </p:cNvSpPr>
          <p:nvPr>
            <p:ph type="body" sz="quarter" idx="1"/>
          </p:nvPr>
        </p:nvSpPr>
        <p:spPr bwMode="auto"/>
        <p:txBody>
          <a:bodyPr/>
          <a:lstStyle/>
          <a:p>
            <a:pPr>
              <a:defRPr/>
            </a:pPr>
            <a:endParaRPr lang="en-US" dirty="0"/>
          </a:p>
        </p:txBody>
      </p:sp>
      <p:sp>
        <p:nvSpPr>
          <p:cNvPr id="1015482703" name="Slide Number Placeholder 3"/>
          <p:cNvSpPr txBox="1"/>
          <p:nvPr/>
        </p:nvSpPr>
        <p:spPr bwMode="auto">
          <a:xfrm>
            <a:off x="3850291" y="9379540"/>
            <a:ext cx="2945858" cy="493172"/>
          </a:xfrm>
          <a:prstGeom prst="rect">
            <a:avLst/>
          </a:prstGeom>
          <a:noFill/>
          <a:ln cap="flat">
            <a:noFill/>
          </a:ln>
        </p:spPr>
        <p:txBody>
          <a:bodyPr vert="horz" wrap="square" lIns="88212" tIns="44101" rIns="88212" bIns="44101" anchor="b" anchorCtr="0" compatLnSpc="1">
            <a:noAutofit/>
          </a:bodyPr>
          <a:lstStyle/>
          <a:p>
            <a:pPr marL="0" marR="0" lvl="0" indent="0" algn="r" defTabSz="914400" rtl="0">
              <a:lnSpc>
                <a:spcPct val="100000"/>
              </a:lnSpc>
              <a:spcBef>
                <a:spcPts val="0"/>
              </a:spcBef>
              <a:spcAft>
                <a:spcPts val="0"/>
              </a:spcAft>
              <a:buNone/>
              <a:defRPr sz="1800" b="0" i="0" u="none" strike="noStrike" cap="none" spc="0">
                <a:solidFill>
                  <a:srgbClr val="000000"/>
                </a:solidFill>
              </a:defRPr>
            </a:pPr>
            <a:fld id="{BBE3C53E-AFC3-4CDF-9B83-7D41622FFF68}" type="slidenum">
              <a:rPr/>
              <a:t>1</a:t>
            </a:fld>
            <a:endParaRPr lang="en-US" sz="1100" b="0" i="0" u="none" strike="noStrike" cap="none" spc="0">
              <a:solidFill>
                <a:srgbClr val="000000"/>
              </a:solidFill>
              <a:latin typeface="Calibri"/>
              <a:ea typeface="Arial"/>
              <a:cs typeface="Arial"/>
            </a:endParaRPr>
          </a:p>
        </p:txBody>
      </p:sp>
      <p:sp>
        <p:nvSpPr>
          <p:cNvPr id="1952592606" name="Espace réservé du pied de page 4"/>
          <p:cNvSpPr txBox="1"/>
          <p:nvPr/>
        </p:nvSpPr>
        <p:spPr bwMode="auto">
          <a:xfrm>
            <a:off x="0" y="9379540"/>
            <a:ext cx="2945858" cy="493172"/>
          </a:xfrm>
          <a:prstGeom prst="rect">
            <a:avLst/>
          </a:prstGeom>
          <a:noFill/>
          <a:ln cap="flat">
            <a:noFill/>
          </a:ln>
        </p:spPr>
        <p:txBody>
          <a:bodyPr vert="horz" wrap="square" lIns="88212" tIns="44101" rIns="88212" bIns="44101" anchor="b" anchorCtr="0" compatLnSpc="1">
            <a:noAutofit/>
          </a:bodyPr>
          <a:lstStyle/>
          <a:p>
            <a:pPr marL="0" marR="0" lvl="0" indent="0" algn="l" defTabSz="914400" rtl="0">
              <a:lnSpc>
                <a:spcPct val="100000"/>
              </a:lnSpc>
              <a:spcBef>
                <a:spcPts val="0"/>
              </a:spcBef>
              <a:spcAft>
                <a:spcPts val="0"/>
              </a:spcAft>
              <a:buNone/>
              <a:defRPr sz="1800" b="0" i="0" u="none" strike="noStrike" cap="none" spc="0">
                <a:solidFill>
                  <a:srgbClr val="000000"/>
                </a:solidFill>
              </a:defRPr>
            </a:pPr>
            <a:endParaRPr lang="fr-CH" sz="1100" b="0" i="0" u="none" strike="noStrike" cap="none" spc="0">
              <a:solidFill>
                <a:srgbClr val="000000"/>
              </a:solidFill>
              <a:latin typeface="Calibri"/>
              <a:ea typeface="Arial"/>
              <a:cs typeface="Arial"/>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bwMode="auto">
        <a:xfrm>
          <a:off x="0" y="0"/>
          <a:ext cx="0" cy="0"/>
          <a:chOff x="0" y="0"/>
          <a:chExt cx="0" cy="0"/>
        </a:xfrm>
      </p:grpSpPr>
      <p:sp>
        <p:nvSpPr>
          <p:cNvPr id="1664689920" name="Slide Image Placeholder 1"/>
          <p:cNvSpPr>
            <a:spLocks noGrp="1" noRot="1" noChangeAspect="1"/>
          </p:cNvSpPr>
          <p:nvPr>
            <p:ph type="sldImg"/>
          </p:nvPr>
        </p:nvSpPr>
        <p:spPr bwMode="auto">
          <a:xfrm>
            <a:off x="109538" y="741363"/>
            <a:ext cx="6578600" cy="3702050"/>
          </a:xfrm>
        </p:spPr>
        <p:txBody>
          <a:bodyPr/>
          <a:lstStyle/>
          <a:p>
            <a:endParaRPr lang="en-US"/>
          </a:p>
        </p:txBody>
      </p:sp>
      <p:sp>
        <p:nvSpPr>
          <p:cNvPr id="2053070365" name="Notes Placeholder 2"/>
          <p:cNvSpPr txBox="1">
            <a:spLocks noGrp="1"/>
          </p:cNvSpPr>
          <p:nvPr>
            <p:ph type="body" sz="quarter" idx="1"/>
          </p:nvPr>
        </p:nvSpPr>
        <p:spPr bwMode="auto"/>
        <p:txBody>
          <a:bodyPr/>
          <a:lstStyle/>
          <a:p>
            <a:pPr>
              <a:defRPr/>
            </a:pPr>
            <a:r>
              <a:rPr lang="en-US" dirty="0"/>
              <a:t>TAM =&gt; 1.5~2 bn /year</a:t>
            </a:r>
            <a:endParaRPr dirty="0"/>
          </a:p>
          <a:p>
            <a:pPr>
              <a:defRPr/>
            </a:pPr>
            <a:r>
              <a:rPr lang="en-US" dirty="0"/>
              <a:t>SAM =&gt; 0.5~1 bn/year</a:t>
            </a:r>
            <a:endParaRPr dirty="0"/>
          </a:p>
          <a:p>
            <a:pPr>
              <a:defRPr/>
            </a:pPr>
            <a:endParaRPr lang="en-US" dirty="0"/>
          </a:p>
          <a:p>
            <a:pPr>
              <a:defRPr/>
            </a:pPr>
            <a:endParaRPr lang="en-US" dirty="0"/>
          </a:p>
          <a:p>
            <a:pPr>
              <a:defRPr/>
            </a:pPr>
            <a:r>
              <a:rPr lang="en-US" dirty="0"/>
              <a:t>Number of Swiss watch units sold in 2024: 15.3 million units (-9.4% vs 2023)  </a:t>
            </a:r>
            <a:endParaRPr dirty="0"/>
          </a:p>
          <a:p>
            <a:pPr>
              <a:defRPr/>
            </a:pPr>
            <a:endParaRPr lang="en-US" dirty="0"/>
          </a:p>
          <a:p>
            <a:pPr>
              <a:defRPr/>
            </a:pPr>
            <a:r>
              <a:rPr lang="en-GB" sz="1200" b="0" i="0" u="none" strike="noStrike" cap="none" spc="0" dirty="0">
                <a:solidFill>
                  <a:srgbClr val="000000"/>
                </a:solidFill>
                <a:latin typeface="Calibri"/>
                <a:ea typeface="Arial"/>
                <a:cs typeface="Arial"/>
              </a:rPr>
              <a:t>Swiss watch exports declined by 2.8% to CHF 24.8 billion, and unit sales dropped by 9.4% to 15.3 million units. Quartz watches accounted for 10 million units, while mechanical watches accounted for 5.4 million units.</a:t>
            </a:r>
            <a:endParaRPr dirty="0"/>
          </a:p>
          <a:p>
            <a:pPr>
              <a:defRPr/>
            </a:pPr>
            <a:r>
              <a:rPr lang="en-GB" sz="1200" b="0" i="0" u="none" strike="noStrike" cap="none" spc="0" dirty="0">
                <a:solidFill>
                  <a:srgbClr val="000000"/>
                </a:solidFill>
                <a:latin typeface="Calibri"/>
              </a:rPr>
              <a:t>SAM (Serviceable Addressable Market): 5.4 units x CHF 40 (estimated revenue per unit)= 216 Mn CHF   </a:t>
            </a:r>
            <a:endParaRPr dirty="0"/>
          </a:p>
          <a:p>
            <a:pPr>
              <a:defRPr/>
            </a:pPr>
            <a:r>
              <a:rPr lang="en-GB" sz="1200" b="0" i="0" u="none" strike="noStrike" cap="none" spc="0" dirty="0">
                <a:solidFill>
                  <a:srgbClr val="000000"/>
                </a:solidFill>
                <a:latin typeface="Calibri"/>
              </a:rPr>
              <a:t>CHF 40: equivalent to 0.1% of the retail value of most of the  high-end watch brands (Richar Mille: 275’000 </a:t>
            </a:r>
            <a:r>
              <a:rPr lang="en-GB" sz="1200" b="0" i="0" u="none" strike="noStrike" cap="none" spc="0" dirty="0" err="1">
                <a:solidFill>
                  <a:srgbClr val="000000"/>
                </a:solidFill>
                <a:latin typeface="Calibri"/>
              </a:rPr>
              <a:t>Jacob&amp;Co</a:t>
            </a:r>
            <a:r>
              <a:rPr lang="en-GB" sz="1200" b="0" i="0" u="none" strike="noStrike" cap="none" spc="0" dirty="0">
                <a:solidFill>
                  <a:srgbClr val="000000"/>
                </a:solidFill>
                <a:latin typeface="Calibri"/>
              </a:rPr>
              <a:t>: 85’000 Journe: 79’000; AP: 48’500 Lange: 48’000; Patek: 40’000 Vacheron: 39’000; Moser: 37’000)  </a:t>
            </a:r>
            <a:endParaRPr lang="en-US" dirty="0"/>
          </a:p>
        </p:txBody>
      </p:sp>
      <p:sp>
        <p:nvSpPr>
          <p:cNvPr id="2113052138" name="Slide Number Placeholder 3"/>
          <p:cNvSpPr txBox="1"/>
          <p:nvPr/>
        </p:nvSpPr>
        <p:spPr bwMode="auto">
          <a:xfrm>
            <a:off x="3850291" y="9379540"/>
            <a:ext cx="2945858" cy="493172"/>
          </a:xfrm>
          <a:prstGeom prst="rect">
            <a:avLst/>
          </a:prstGeom>
          <a:noFill/>
          <a:ln cap="flat">
            <a:noFill/>
          </a:ln>
        </p:spPr>
        <p:txBody>
          <a:bodyPr vert="horz" wrap="square" lIns="88212" tIns="44101" rIns="88212" bIns="44101" anchor="b" anchorCtr="0" compatLnSpc="1">
            <a:noAutofit/>
          </a:bodyPr>
          <a:lstStyle/>
          <a:p>
            <a:pPr marL="0" marR="0" lvl="0" indent="0" algn="r" defTabSz="914400" rtl="0">
              <a:lnSpc>
                <a:spcPct val="100000"/>
              </a:lnSpc>
              <a:spcBef>
                <a:spcPts val="0"/>
              </a:spcBef>
              <a:spcAft>
                <a:spcPts val="0"/>
              </a:spcAft>
              <a:buNone/>
              <a:defRPr sz="1800" b="0" i="0" u="none" strike="noStrike" cap="none" spc="0">
                <a:solidFill>
                  <a:srgbClr val="000000"/>
                </a:solidFill>
              </a:defRPr>
            </a:pPr>
            <a:fld id="{5B7D84EC-E4B2-4B22-ADDF-70E1E0C49577}" type="slidenum">
              <a:rPr/>
              <a:t>2</a:t>
            </a:fld>
            <a:endParaRPr lang="en-US" sz="1100" b="0" i="0" u="none" strike="noStrike" cap="none" spc="0">
              <a:solidFill>
                <a:srgbClr val="000000"/>
              </a:solidFill>
              <a:latin typeface="Calibri"/>
              <a:ea typeface="Arial"/>
              <a:cs typeface="Arial"/>
            </a:endParaRPr>
          </a:p>
        </p:txBody>
      </p:sp>
      <p:sp>
        <p:nvSpPr>
          <p:cNvPr id="1830485979" name="Espace réservé du pied de page 4"/>
          <p:cNvSpPr txBox="1"/>
          <p:nvPr/>
        </p:nvSpPr>
        <p:spPr bwMode="auto">
          <a:xfrm>
            <a:off x="0" y="9379540"/>
            <a:ext cx="2945858" cy="493172"/>
          </a:xfrm>
          <a:prstGeom prst="rect">
            <a:avLst/>
          </a:prstGeom>
          <a:noFill/>
          <a:ln cap="flat">
            <a:noFill/>
          </a:ln>
        </p:spPr>
        <p:txBody>
          <a:bodyPr vert="horz" wrap="square" lIns="88212" tIns="44101" rIns="88212" bIns="44101" anchor="b" anchorCtr="0" compatLnSpc="1">
            <a:noAutofit/>
          </a:bodyPr>
          <a:lstStyle/>
          <a:p>
            <a:pPr marL="0" marR="0" lvl="0" indent="0" algn="l" defTabSz="914400" rtl="0">
              <a:lnSpc>
                <a:spcPct val="100000"/>
              </a:lnSpc>
              <a:spcBef>
                <a:spcPts val="0"/>
              </a:spcBef>
              <a:spcAft>
                <a:spcPts val="0"/>
              </a:spcAft>
              <a:buNone/>
              <a:defRPr sz="1800" b="0" i="0" u="none" strike="noStrike" cap="none" spc="0">
                <a:solidFill>
                  <a:srgbClr val="000000"/>
                </a:solidFill>
              </a:defRPr>
            </a:pPr>
            <a:endParaRPr lang="fr-CH" sz="1100" b="0" i="0" u="none" strike="noStrike" cap="none" spc="0">
              <a:solidFill>
                <a:srgbClr val="000000"/>
              </a:solidFill>
              <a:latin typeface="Calibri"/>
              <a:ea typeface="Arial"/>
              <a:cs typeface="Arial"/>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bwMode="auto">
        <a:xfrm>
          <a:off x="0" y="0"/>
          <a:ext cx="0" cy="0"/>
          <a:chOff x="0" y="0"/>
          <a:chExt cx="0" cy="0"/>
        </a:xfrm>
      </p:grpSpPr>
      <p:sp>
        <p:nvSpPr>
          <p:cNvPr id="115523655" name="Slide Image Placeholder 1"/>
          <p:cNvSpPr>
            <a:spLocks noGrp="1" noRot="1" noChangeAspect="1"/>
          </p:cNvSpPr>
          <p:nvPr>
            <p:ph type="sldImg"/>
          </p:nvPr>
        </p:nvSpPr>
        <p:spPr bwMode="auto">
          <a:xfrm>
            <a:off x="109538" y="741363"/>
            <a:ext cx="6578600" cy="3702050"/>
          </a:xfrm>
        </p:spPr>
        <p:txBody>
          <a:bodyPr/>
          <a:lstStyle/>
          <a:p>
            <a:endParaRPr lang="en-US"/>
          </a:p>
        </p:txBody>
      </p:sp>
      <p:sp>
        <p:nvSpPr>
          <p:cNvPr id="716075492" name="Notes Placeholder 2"/>
          <p:cNvSpPr txBox="1">
            <a:spLocks noGrp="1"/>
          </p:cNvSpPr>
          <p:nvPr>
            <p:ph type="body" sz="quarter" idx="1"/>
          </p:nvPr>
        </p:nvSpPr>
        <p:spPr bwMode="auto"/>
        <p:txBody>
          <a:bodyPr/>
          <a:lstStyle/>
          <a:p>
            <a:pPr>
              <a:defRPr/>
            </a:pPr>
            <a:endParaRPr lang="en-US"/>
          </a:p>
        </p:txBody>
      </p:sp>
      <p:sp>
        <p:nvSpPr>
          <p:cNvPr id="1954273498" name="Slide Number Placeholder 3"/>
          <p:cNvSpPr txBox="1"/>
          <p:nvPr/>
        </p:nvSpPr>
        <p:spPr bwMode="auto">
          <a:xfrm>
            <a:off x="3850291" y="9379540"/>
            <a:ext cx="2945858" cy="493172"/>
          </a:xfrm>
          <a:prstGeom prst="rect">
            <a:avLst/>
          </a:prstGeom>
          <a:noFill/>
          <a:ln cap="flat">
            <a:noFill/>
          </a:ln>
        </p:spPr>
        <p:txBody>
          <a:bodyPr vert="horz" wrap="square" lIns="88212" tIns="44101" rIns="88212" bIns="44101" anchor="b" anchorCtr="0" compatLnSpc="1">
            <a:noAutofit/>
          </a:bodyPr>
          <a:lstStyle/>
          <a:p>
            <a:pPr marL="0" marR="0" lvl="0" indent="0" algn="r" defTabSz="914400" rtl="0">
              <a:lnSpc>
                <a:spcPct val="100000"/>
              </a:lnSpc>
              <a:spcBef>
                <a:spcPts val="0"/>
              </a:spcBef>
              <a:spcAft>
                <a:spcPts val="0"/>
              </a:spcAft>
              <a:buNone/>
              <a:defRPr sz="1800" b="0" i="0" u="none" strike="noStrike" cap="none" spc="0">
                <a:solidFill>
                  <a:srgbClr val="000000"/>
                </a:solidFill>
              </a:defRPr>
            </a:pPr>
            <a:fld id="{A00B5DBF-06FC-4AD2-BABD-80431731FD8B}" type="slidenum">
              <a:rPr/>
              <a:t>3</a:t>
            </a:fld>
            <a:endParaRPr lang="en-US" sz="1100" b="0" i="0" u="none" strike="noStrike" cap="none" spc="0">
              <a:solidFill>
                <a:srgbClr val="000000"/>
              </a:solidFill>
              <a:latin typeface="Calibri"/>
              <a:ea typeface="Arial"/>
              <a:cs typeface="Arial"/>
            </a:endParaRPr>
          </a:p>
        </p:txBody>
      </p:sp>
      <p:sp>
        <p:nvSpPr>
          <p:cNvPr id="1570816634" name="Espace réservé du pied de page 4"/>
          <p:cNvSpPr txBox="1"/>
          <p:nvPr/>
        </p:nvSpPr>
        <p:spPr bwMode="auto">
          <a:xfrm>
            <a:off x="0" y="9379540"/>
            <a:ext cx="2945858" cy="493172"/>
          </a:xfrm>
          <a:prstGeom prst="rect">
            <a:avLst/>
          </a:prstGeom>
          <a:noFill/>
          <a:ln cap="flat">
            <a:noFill/>
          </a:ln>
        </p:spPr>
        <p:txBody>
          <a:bodyPr vert="horz" wrap="square" lIns="88212" tIns="44101" rIns="88212" bIns="44101" anchor="b" anchorCtr="0" compatLnSpc="1">
            <a:noAutofit/>
          </a:bodyPr>
          <a:lstStyle/>
          <a:p>
            <a:pPr marL="0" marR="0" lvl="0" indent="0" algn="l" defTabSz="914400" rtl="0">
              <a:lnSpc>
                <a:spcPct val="100000"/>
              </a:lnSpc>
              <a:spcBef>
                <a:spcPts val="0"/>
              </a:spcBef>
              <a:spcAft>
                <a:spcPts val="0"/>
              </a:spcAft>
              <a:buNone/>
              <a:defRPr sz="1800" b="0" i="0" u="none" strike="noStrike" cap="none" spc="0">
                <a:solidFill>
                  <a:srgbClr val="000000"/>
                </a:solidFill>
              </a:defRPr>
            </a:pPr>
            <a:endParaRPr lang="fr-CH" sz="1100" b="0" i="0" u="none" strike="noStrike" cap="none" spc="0">
              <a:solidFill>
                <a:srgbClr val="000000"/>
              </a:solidFill>
              <a:latin typeface="Calibri"/>
              <a:ea typeface="Arial"/>
              <a:cs typeface="Arial"/>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DB0C7B0-7F03-AC32-01A5-7EE73E9ED57C}"/>
            </a:ext>
          </a:extLst>
        </p:cNvPr>
        <p:cNvGrpSpPr/>
        <p:nvPr/>
      </p:nvGrpSpPr>
      <p:grpSpPr bwMode="auto">
        <a:xfrm>
          <a:off x="0" y="0"/>
          <a:ext cx="0" cy="0"/>
          <a:chOff x="0" y="0"/>
          <a:chExt cx="0" cy="0"/>
        </a:xfrm>
      </p:grpSpPr>
      <p:sp>
        <p:nvSpPr>
          <p:cNvPr id="2126074545" name="Slide Image Placeholder 1">
            <a:extLst>
              <a:ext uri="{FF2B5EF4-FFF2-40B4-BE49-F238E27FC236}">
                <a16:creationId xmlns:a16="http://schemas.microsoft.com/office/drawing/2014/main" id="{C4922825-3478-6B3D-417D-968118B1DCCA}"/>
              </a:ext>
            </a:extLst>
          </p:cNvPr>
          <p:cNvSpPr>
            <a:spLocks noGrp="1" noRot="1" noChangeAspect="1"/>
          </p:cNvSpPr>
          <p:nvPr>
            <p:ph type="sldImg"/>
          </p:nvPr>
        </p:nvSpPr>
        <p:spPr bwMode="auto">
          <a:xfrm>
            <a:off x="109538" y="741363"/>
            <a:ext cx="6578600" cy="3702050"/>
          </a:xfrm>
        </p:spPr>
        <p:txBody>
          <a:bodyPr/>
          <a:lstStyle/>
          <a:p>
            <a:endParaRPr lang="en-US"/>
          </a:p>
        </p:txBody>
      </p:sp>
      <p:sp>
        <p:nvSpPr>
          <p:cNvPr id="191133809" name="Notes Placeholder 2">
            <a:extLst>
              <a:ext uri="{FF2B5EF4-FFF2-40B4-BE49-F238E27FC236}">
                <a16:creationId xmlns:a16="http://schemas.microsoft.com/office/drawing/2014/main" id="{7F4F240C-60A7-82C0-EE8E-8EBC576665B5}"/>
              </a:ext>
            </a:extLst>
          </p:cNvPr>
          <p:cNvSpPr txBox="1">
            <a:spLocks noGrp="1"/>
          </p:cNvSpPr>
          <p:nvPr>
            <p:ph type="body" sz="quarter" idx="1"/>
          </p:nvPr>
        </p:nvSpPr>
        <p:spPr bwMode="auto"/>
        <p:txBody>
          <a:bodyPr/>
          <a:lstStyle/>
          <a:p>
            <a:pPr>
              <a:defRPr/>
            </a:pPr>
            <a:endParaRPr lang="en-US"/>
          </a:p>
        </p:txBody>
      </p:sp>
      <p:sp>
        <p:nvSpPr>
          <p:cNvPr id="507831725" name="Slide Number Placeholder 3">
            <a:extLst>
              <a:ext uri="{FF2B5EF4-FFF2-40B4-BE49-F238E27FC236}">
                <a16:creationId xmlns:a16="http://schemas.microsoft.com/office/drawing/2014/main" id="{0D145ACA-5EA7-CDAE-C8BD-6C78A8A40C78}"/>
              </a:ext>
            </a:extLst>
          </p:cNvPr>
          <p:cNvSpPr txBox="1"/>
          <p:nvPr/>
        </p:nvSpPr>
        <p:spPr bwMode="auto">
          <a:xfrm>
            <a:off x="3850291" y="9379540"/>
            <a:ext cx="2945858" cy="493172"/>
          </a:xfrm>
          <a:prstGeom prst="rect">
            <a:avLst/>
          </a:prstGeom>
          <a:noFill/>
          <a:ln cap="flat">
            <a:noFill/>
          </a:ln>
        </p:spPr>
        <p:txBody>
          <a:bodyPr vert="horz" wrap="square" lIns="88212" tIns="44101" rIns="88212" bIns="44101" anchor="b" anchorCtr="0" compatLnSpc="1">
            <a:noAutofit/>
          </a:bodyPr>
          <a:lstStyle/>
          <a:p>
            <a:pPr marL="0" marR="0" lvl="0" indent="0" algn="r" defTabSz="914400" rtl="0">
              <a:lnSpc>
                <a:spcPct val="100000"/>
              </a:lnSpc>
              <a:spcBef>
                <a:spcPts val="0"/>
              </a:spcBef>
              <a:spcAft>
                <a:spcPts val="0"/>
              </a:spcAft>
              <a:buNone/>
              <a:defRPr sz="1800" b="0" i="0" u="none" strike="noStrike" cap="none" spc="0">
                <a:solidFill>
                  <a:srgbClr val="000000"/>
                </a:solidFill>
              </a:defRPr>
            </a:pPr>
            <a:fld id="{A00B5DBF-06FC-4AD2-BABD-80431731FD8B}" type="slidenum">
              <a:rPr/>
              <a:t>4</a:t>
            </a:fld>
            <a:endParaRPr lang="en-US" sz="1100" b="0" i="0" u="none" strike="noStrike" cap="none" spc="0">
              <a:solidFill>
                <a:srgbClr val="000000"/>
              </a:solidFill>
              <a:latin typeface="Calibri"/>
              <a:ea typeface="Arial"/>
              <a:cs typeface="Arial"/>
            </a:endParaRPr>
          </a:p>
        </p:txBody>
      </p:sp>
      <p:sp>
        <p:nvSpPr>
          <p:cNvPr id="1796739617" name="Espace réservé du pied de page 4">
            <a:extLst>
              <a:ext uri="{FF2B5EF4-FFF2-40B4-BE49-F238E27FC236}">
                <a16:creationId xmlns:a16="http://schemas.microsoft.com/office/drawing/2014/main" id="{C69DDC31-E829-1F75-9CA0-D765C48BEE65}"/>
              </a:ext>
            </a:extLst>
          </p:cNvPr>
          <p:cNvSpPr txBox="1"/>
          <p:nvPr/>
        </p:nvSpPr>
        <p:spPr bwMode="auto">
          <a:xfrm>
            <a:off x="0" y="9379540"/>
            <a:ext cx="2945858" cy="493172"/>
          </a:xfrm>
          <a:prstGeom prst="rect">
            <a:avLst/>
          </a:prstGeom>
          <a:noFill/>
          <a:ln cap="flat">
            <a:noFill/>
          </a:ln>
        </p:spPr>
        <p:txBody>
          <a:bodyPr vert="horz" wrap="square" lIns="88212" tIns="44101" rIns="88212" bIns="44101" anchor="b" anchorCtr="0" compatLnSpc="1">
            <a:noAutofit/>
          </a:bodyPr>
          <a:lstStyle/>
          <a:p>
            <a:pPr marL="0" marR="0" lvl="0" indent="0" algn="l" defTabSz="914400" rtl="0">
              <a:lnSpc>
                <a:spcPct val="100000"/>
              </a:lnSpc>
              <a:spcBef>
                <a:spcPts val="0"/>
              </a:spcBef>
              <a:spcAft>
                <a:spcPts val="0"/>
              </a:spcAft>
              <a:buNone/>
              <a:defRPr sz="1800" b="0" i="0" u="none" strike="noStrike" cap="none" spc="0">
                <a:solidFill>
                  <a:srgbClr val="000000"/>
                </a:solidFill>
              </a:defRPr>
            </a:pPr>
            <a:endParaRPr lang="fr-CH" sz="1100" b="0" i="0" u="none" strike="noStrike" cap="none" spc="0">
              <a:solidFill>
                <a:srgbClr val="000000"/>
              </a:solidFill>
              <a:latin typeface="Calibri"/>
              <a:ea typeface="Arial"/>
              <a:cs typeface="Arial"/>
            </a:endParaRPr>
          </a:p>
        </p:txBody>
      </p:sp>
    </p:spTree>
    <p:extLst>
      <p:ext uri="{BB962C8B-B14F-4D97-AF65-F5344CB8AC3E}">
        <p14:creationId xmlns:p14="http://schemas.microsoft.com/office/powerpoint/2010/main" val="215354514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bwMode="auto">
        <a:xfrm>
          <a:off x="0" y="0"/>
          <a:ext cx="0" cy="0"/>
          <a:chOff x="0" y="0"/>
          <a:chExt cx="0" cy="0"/>
        </a:xfrm>
      </p:grpSpPr>
      <p:sp>
        <p:nvSpPr>
          <p:cNvPr id="2126074545" name="Slide Image Placeholder 1"/>
          <p:cNvSpPr>
            <a:spLocks noGrp="1" noRot="1" noChangeAspect="1"/>
          </p:cNvSpPr>
          <p:nvPr>
            <p:ph type="sldImg"/>
          </p:nvPr>
        </p:nvSpPr>
        <p:spPr bwMode="auto">
          <a:xfrm>
            <a:off x="109538" y="741363"/>
            <a:ext cx="6578600" cy="3702050"/>
          </a:xfrm>
        </p:spPr>
        <p:txBody>
          <a:bodyPr/>
          <a:lstStyle/>
          <a:p>
            <a:endParaRPr lang="en-US"/>
          </a:p>
        </p:txBody>
      </p:sp>
      <p:sp>
        <p:nvSpPr>
          <p:cNvPr id="191133809" name="Notes Placeholder 2"/>
          <p:cNvSpPr txBox="1">
            <a:spLocks noGrp="1"/>
          </p:cNvSpPr>
          <p:nvPr>
            <p:ph type="body" sz="quarter" idx="1"/>
          </p:nvPr>
        </p:nvSpPr>
        <p:spPr bwMode="auto"/>
        <p:txBody>
          <a:bodyPr/>
          <a:lstStyle/>
          <a:p>
            <a:pPr>
              <a:defRPr/>
            </a:pPr>
            <a:endParaRPr lang="en-US"/>
          </a:p>
        </p:txBody>
      </p:sp>
      <p:sp>
        <p:nvSpPr>
          <p:cNvPr id="507831725" name="Slide Number Placeholder 3"/>
          <p:cNvSpPr txBox="1"/>
          <p:nvPr/>
        </p:nvSpPr>
        <p:spPr bwMode="auto">
          <a:xfrm>
            <a:off x="3850291" y="9379540"/>
            <a:ext cx="2945858" cy="493172"/>
          </a:xfrm>
          <a:prstGeom prst="rect">
            <a:avLst/>
          </a:prstGeom>
          <a:noFill/>
          <a:ln cap="flat">
            <a:noFill/>
          </a:ln>
        </p:spPr>
        <p:txBody>
          <a:bodyPr vert="horz" wrap="square" lIns="88212" tIns="44101" rIns="88212" bIns="44101" anchor="b" anchorCtr="0" compatLnSpc="1">
            <a:noAutofit/>
          </a:bodyPr>
          <a:lstStyle/>
          <a:p>
            <a:pPr marL="0" marR="0" lvl="0" indent="0" algn="r" defTabSz="914400" rtl="0">
              <a:lnSpc>
                <a:spcPct val="100000"/>
              </a:lnSpc>
              <a:spcBef>
                <a:spcPts val="0"/>
              </a:spcBef>
              <a:spcAft>
                <a:spcPts val="0"/>
              </a:spcAft>
              <a:buNone/>
              <a:defRPr sz="1800" b="0" i="0" u="none" strike="noStrike" cap="none" spc="0">
                <a:solidFill>
                  <a:srgbClr val="000000"/>
                </a:solidFill>
              </a:defRPr>
            </a:pPr>
            <a:fld id="{A00B5DBF-06FC-4AD2-BABD-80431731FD8B}" type="slidenum">
              <a:rPr/>
              <a:t>5</a:t>
            </a:fld>
            <a:endParaRPr lang="en-US" sz="1100" b="0" i="0" u="none" strike="noStrike" cap="none" spc="0">
              <a:solidFill>
                <a:srgbClr val="000000"/>
              </a:solidFill>
              <a:latin typeface="Calibri"/>
              <a:ea typeface="Arial"/>
              <a:cs typeface="Arial"/>
            </a:endParaRPr>
          </a:p>
        </p:txBody>
      </p:sp>
      <p:sp>
        <p:nvSpPr>
          <p:cNvPr id="1796739617" name="Espace réservé du pied de page 4"/>
          <p:cNvSpPr txBox="1"/>
          <p:nvPr/>
        </p:nvSpPr>
        <p:spPr bwMode="auto">
          <a:xfrm>
            <a:off x="0" y="9379540"/>
            <a:ext cx="2945858" cy="493172"/>
          </a:xfrm>
          <a:prstGeom prst="rect">
            <a:avLst/>
          </a:prstGeom>
          <a:noFill/>
          <a:ln cap="flat">
            <a:noFill/>
          </a:ln>
        </p:spPr>
        <p:txBody>
          <a:bodyPr vert="horz" wrap="square" lIns="88212" tIns="44101" rIns="88212" bIns="44101" anchor="b" anchorCtr="0" compatLnSpc="1">
            <a:noAutofit/>
          </a:bodyPr>
          <a:lstStyle/>
          <a:p>
            <a:pPr marL="0" marR="0" lvl="0" indent="0" algn="l" defTabSz="914400" rtl="0">
              <a:lnSpc>
                <a:spcPct val="100000"/>
              </a:lnSpc>
              <a:spcBef>
                <a:spcPts val="0"/>
              </a:spcBef>
              <a:spcAft>
                <a:spcPts val="0"/>
              </a:spcAft>
              <a:buNone/>
              <a:defRPr sz="1800" b="0" i="0" u="none" strike="noStrike" cap="none" spc="0">
                <a:solidFill>
                  <a:srgbClr val="000000"/>
                </a:solidFill>
              </a:defRPr>
            </a:pPr>
            <a:endParaRPr lang="fr-CH" sz="1100" b="0" i="0" u="none" strike="noStrike" cap="none" spc="0">
              <a:solidFill>
                <a:srgbClr val="000000"/>
              </a:solidFill>
              <a:latin typeface="Calibri"/>
              <a:ea typeface="Arial"/>
              <a:cs typeface="Arial"/>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bwMode="auto">
        <a:xfrm>
          <a:off x="0" y="0"/>
          <a:ext cx="0" cy="0"/>
          <a:chOff x="0" y="0"/>
          <a:chExt cx="0" cy="0"/>
        </a:xfrm>
      </p:grpSpPr>
      <p:sp>
        <p:nvSpPr>
          <p:cNvPr id="1319222564" name="Slide Image Placeholder 1"/>
          <p:cNvSpPr>
            <a:spLocks noGrp="1" noRot="1" noChangeAspect="1"/>
          </p:cNvSpPr>
          <p:nvPr>
            <p:ph type="sldImg"/>
          </p:nvPr>
        </p:nvSpPr>
        <p:spPr bwMode="auto">
          <a:xfrm>
            <a:off x="109538" y="741363"/>
            <a:ext cx="6578600" cy="3702050"/>
          </a:xfrm>
        </p:spPr>
        <p:txBody>
          <a:bodyPr/>
          <a:lstStyle/>
          <a:p>
            <a:endParaRPr lang="en-US"/>
          </a:p>
        </p:txBody>
      </p:sp>
      <p:sp>
        <p:nvSpPr>
          <p:cNvPr id="257610175" name="Notes Placeholder 2"/>
          <p:cNvSpPr txBox="1">
            <a:spLocks noGrp="1"/>
          </p:cNvSpPr>
          <p:nvPr>
            <p:ph type="body" sz="quarter" idx="1"/>
          </p:nvPr>
        </p:nvSpPr>
        <p:spPr bwMode="auto"/>
        <p:txBody>
          <a:bodyPr/>
          <a:lstStyle/>
          <a:p>
            <a:pPr>
              <a:defRPr/>
            </a:pPr>
            <a:endParaRPr lang="en-US"/>
          </a:p>
        </p:txBody>
      </p:sp>
      <p:sp>
        <p:nvSpPr>
          <p:cNvPr id="1599794294" name="Slide Number Placeholder 3"/>
          <p:cNvSpPr txBox="1"/>
          <p:nvPr/>
        </p:nvSpPr>
        <p:spPr bwMode="auto">
          <a:xfrm>
            <a:off x="3850291" y="9379540"/>
            <a:ext cx="2945858" cy="493172"/>
          </a:xfrm>
          <a:prstGeom prst="rect">
            <a:avLst/>
          </a:prstGeom>
          <a:noFill/>
          <a:ln cap="flat">
            <a:noFill/>
          </a:ln>
        </p:spPr>
        <p:txBody>
          <a:bodyPr vert="horz" wrap="square" lIns="88212" tIns="44101" rIns="88212" bIns="44101" anchor="b" anchorCtr="0" compatLnSpc="1">
            <a:noAutofit/>
          </a:bodyPr>
          <a:lstStyle/>
          <a:p>
            <a:pPr marL="0" marR="0" lvl="0" indent="0" algn="r" defTabSz="914400" rtl="0">
              <a:lnSpc>
                <a:spcPct val="100000"/>
              </a:lnSpc>
              <a:spcBef>
                <a:spcPts val="0"/>
              </a:spcBef>
              <a:spcAft>
                <a:spcPts val="0"/>
              </a:spcAft>
              <a:buNone/>
              <a:defRPr sz="1800" b="0" i="0" u="none" strike="noStrike" cap="none" spc="0">
                <a:solidFill>
                  <a:srgbClr val="000000"/>
                </a:solidFill>
              </a:defRPr>
            </a:pPr>
            <a:fld id="{5B7D84EC-E4B2-4B22-ADDF-70E1E0C49577}" type="slidenum">
              <a:rPr/>
              <a:t>6</a:t>
            </a:fld>
            <a:endParaRPr lang="en-US" sz="1100" b="0" i="0" u="none" strike="noStrike" cap="none" spc="0">
              <a:solidFill>
                <a:srgbClr val="000000"/>
              </a:solidFill>
              <a:latin typeface="Calibri"/>
              <a:ea typeface="Arial"/>
              <a:cs typeface="Arial"/>
            </a:endParaRPr>
          </a:p>
        </p:txBody>
      </p:sp>
      <p:sp>
        <p:nvSpPr>
          <p:cNvPr id="2133702093" name="Espace réservé du pied de page 4"/>
          <p:cNvSpPr txBox="1"/>
          <p:nvPr/>
        </p:nvSpPr>
        <p:spPr bwMode="auto">
          <a:xfrm>
            <a:off x="0" y="9379540"/>
            <a:ext cx="2945858" cy="493172"/>
          </a:xfrm>
          <a:prstGeom prst="rect">
            <a:avLst/>
          </a:prstGeom>
          <a:noFill/>
          <a:ln cap="flat">
            <a:noFill/>
          </a:ln>
        </p:spPr>
        <p:txBody>
          <a:bodyPr vert="horz" wrap="square" lIns="88212" tIns="44101" rIns="88212" bIns="44101" anchor="b" anchorCtr="0" compatLnSpc="1">
            <a:noAutofit/>
          </a:bodyPr>
          <a:lstStyle/>
          <a:p>
            <a:pPr marL="0" marR="0" lvl="0" indent="0" algn="l" defTabSz="914400" rtl="0">
              <a:lnSpc>
                <a:spcPct val="100000"/>
              </a:lnSpc>
              <a:spcBef>
                <a:spcPts val="0"/>
              </a:spcBef>
              <a:spcAft>
                <a:spcPts val="0"/>
              </a:spcAft>
              <a:buNone/>
              <a:defRPr sz="1800" b="0" i="0" u="none" strike="noStrike" cap="none" spc="0">
                <a:solidFill>
                  <a:srgbClr val="000000"/>
                </a:solidFill>
              </a:defRPr>
            </a:pPr>
            <a:endParaRPr lang="fr-CH" sz="1100" b="0" i="0" u="none" strike="noStrike" cap="none" spc="0">
              <a:solidFill>
                <a:srgbClr val="000000"/>
              </a:solidFill>
              <a:latin typeface="Calibri"/>
              <a:ea typeface="Arial"/>
              <a:cs typeface="Arial"/>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bwMode="auto">
        <a:xfrm>
          <a:off x="0" y="0"/>
          <a:ext cx="0" cy="0"/>
          <a:chOff x="0" y="0"/>
          <a:chExt cx="0" cy="0"/>
        </a:xfrm>
      </p:grpSpPr>
      <p:sp>
        <p:nvSpPr>
          <p:cNvPr id="1669188723" name="Slide Image Placeholder 1"/>
          <p:cNvSpPr>
            <a:spLocks noGrp="1" noRot="1" noChangeAspect="1"/>
          </p:cNvSpPr>
          <p:nvPr>
            <p:ph type="sldImg"/>
          </p:nvPr>
        </p:nvSpPr>
        <p:spPr bwMode="auto">
          <a:xfrm>
            <a:off x="109538" y="741363"/>
            <a:ext cx="6578600" cy="3702050"/>
          </a:xfrm>
        </p:spPr>
        <p:txBody>
          <a:bodyPr/>
          <a:lstStyle/>
          <a:p>
            <a:endParaRPr lang="en-US"/>
          </a:p>
        </p:txBody>
      </p:sp>
      <p:sp>
        <p:nvSpPr>
          <p:cNvPr id="140022068" name="Notes Placeholder 2"/>
          <p:cNvSpPr txBox="1">
            <a:spLocks noGrp="1"/>
          </p:cNvSpPr>
          <p:nvPr>
            <p:ph type="body" sz="quarter" idx="1"/>
          </p:nvPr>
        </p:nvSpPr>
        <p:spPr bwMode="auto"/>
        <p:txBody>
          <a:bodyPr/>
          <a:lstStyle/>
          <a:p>
            <a:pPr>
              <a:defRPr/>
            </a:pPr>
            <a:endParaRPr lang="en-US"/>
          </a:p>
        </p:txBody>
      </p:sp>
      <p:sp>
        <p:nvSpPr>
          <p:cNvPr id="1266064748" name="Slide Number Placeholder 3"/>
          <p:cNvSpPr txBox="1"/>
          <p:nvPr/>
        </p:nvSpPr>
        <p:spPr bwMode="auto">
          <a:xfrm>
            <a:off x="3850291" y="9379540"/>
            <a:ext cx="2945858" cy="493172"/>
          </a:xfrm>
          <a:prstGeom prst="rect">
            <a:avLst/>
          </a:prstGeom>
          <a:noFill/>
          <a:ln cap="flat">
            <a:noFill/>
          </a:ln>
        </p:spPr>
        <p:txBody>
          <a:bodyPr vert="horz" wrap="square" lIns="88212" tIns="44101" rIns="88212" bIns="44101" anchor="b" anchorCtr="0" compatLnSpc="1">
            <a:noAutofit/>
          </a:bodyPr>
          <a:lstStyle/>
          <a:p>
            <a:pPr marL="0" marR="0" lvl="0" indent="0" algn="r" defTabSz="914400" rtl="0">
              <a:lnSpc>
                <a:spcPct val="100000"/>
              </a:lnSpc>
              <a:spcBef>
                <a:spcPts val="0"/>
              </a:spcBef>
              <a:spcAft>
                <a:spcPts val="0"/>
              </a:spcAft>
              <a:buNone/>
              <a:defRPr sz="1800" b="0" i="0" u="none" strike="noStrike" cap="none" spc="0">
                <a:solidFill>
                  <a:srgbClr val="000000"/>
                </a:solidFill>
              </a:defRPr>
            </a:pPr>
            <a:fld id="{BBE3C53E-AFC3-4CDF-9B83-7D41622FFF68}" type="slidenum">
              <a:rPr/>
              <a:t>7</a:t>
            </a:fld>
            <a:endParaRPr lang="en-US" sz="1100" b="0" i="0" u="none" strike="noStrike" cap="none" spc="0">
              <a:solidFill>
                <a:srgbClr val="000000"/>
              </a:solidFill>
              <a:latin typeface="Calibri"/>
              <a:ea typeface="Arial"/>
              <a:cs typeface="Arial"/>
            </a:endParaRPr>
          </a:p>
        </p:txBody>
      </p:sp>
      <p:sp>
        <p:nvSpPr>
          <p:cNvPr id="831561571" name="Espace réservé du pied de page 4"/>
          <p:cNvSpPr txBox="1"/>
          <p:nvPr/>
        </p:nvSpPr>
        <p:spPr bwMode="auto">
          <a:xfrm>
            <a:off x="0" y="9379540"/>
            <a:ext cx="2945858" cy="493172"/>
          </a:xfrm>
          <a:prstGeom prst="rect">
            <a:avLst/>
          </a:prstGeom>
          <a:noFill/>
          <a:ln cap="flat">
            <a:noFill/>
          </a:ln>
        </p:spPr>
        <p:txBody>
          <a:bodyPr vert="horz" wrap="square" lIns="88212" tIns="44101" rIns="88212" bIns="44101" anchor="b" anchorCtr="0" compatLnSpc="1">
            <a:noAutofit/>
          </a:bodyPr>
          <a:lstStyle/>
          <a:p>
            <a:pPr marL="0" marR="0" lvl="0" indent="0" algn="l" defTabSz="914400" rtl="0">
              <a:lnSpc>
                <a:spcPct val="100000"/>
              </a:lnSpc>
              <a:spcBef>
                <a:spcPts val="0"/>
              </a:spcBef>
              <a:spcAft>
                <a:spcPts val="0"/>
              </a:spcAft>
              <a:buNone/>
              <a:defRPr sz="1800" b="0" i="0" u="none" strike="noStrike" cap="none" spc="0">
                <a:solidFill>
                  <a:srgbClr val="000000"/>
                </a:solidFill>
              </a:defRPr>
            </a:pPr>
            <a:endParaRPr lang="fr-CH" sz="1100" b="0" i="0" u="none" strike="noStrike" cap="none" spc="0">
              <a:solidFill>
                <a:srgbClr val="000000"/>
              </a:solidFill>
              <a:latin typeface="Calibri"/>
              <a:ea typeface="Arial"/>
              <a:cs typeface="Arial"/>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PhAnim="0" type="title" preserve="1" userDrawn="1">
  <p:cSld name="Diapositive de titre">
    <p:spTree>
      <p:nvGrpSpPr>
        <p:cNvPr id="1" name=""/>
        <p:cNvGrpSpPr/>
        <p:nvPr/>
      </p:nvGrpSpPr>
      <p:grpSpPr bwMode="auto">
        <a:xfrm>
          <a:off x="0" y="0"/>
          <a:ext cx="0" cy="0"/>
          <a:chOff x="0" y="0"/>
          <a:chExt cx="0" cy="0"/>
        </a:xfrm>
      </p:grpSpPr>
      <p:sp>
        <p:nvSpPr>
          <p:cNvPr id="1023032554" name="Title 1"/>
          <p:cNvSpPr>
            <a:spLocks noGrp="1"/>
          </p:cNvSpPr>
          <p:nvPr>
            <p:ph type="ctrTitle"/>
          </p:nvPr>
        </p:nvSpPr>
        <p:spPr bwMode="auto">
          <a:xfrm>
            <a:off x="1524000" y="1122363"/>
            <a:ext cx="9144000" cy="2387600"/>
          </a:xfrm>
        </p:spPr>
        <p:txBody>
          <a:bodyPr anchor="b"/>
          <a:lstStyle>
            <a:lvl1pPr algn="ctr">
              <a:defRPr sz="6000"/>
            </a:lvl1pPr>
          </a:lstStyle>
          <a:p>
            <a:pPr>
              <a:defRPr/>
            </a:pPr>
            <a:r>
              <a:rPr lang="fr-FR"/>
              <a:t>Modifiez le style du titre</a:t>
            </a:r>
            <a:endParaRPr lang="en-US"/>
          </a:p>
        </p:txBody>
      </p:sp>
      <p:sp>
        <p:nvSpPr>
          <p:cNvPr id="140355703" name="Subtitle 2"/>
          <p:cNvSpPr>
            <a:spLocks noGrp="1"/>
          </p:cNvSpPr>
          <p:nvPr>
            <p:ph type="subTitle" idx="1"/>
          </p:nvPr>
        </p:nvSpPr>
        <p:spPr bwMode="auto">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pPr>
              <a:defRPr/>
            </a:pPr>
            <a:r>
              <a:rPr lang="fr-FR"/>
              <a:t>Modifiez le style des sous-titres du masque</a:t>
            </a:r>
            <a:endParaRPr lang="en-US"/>
          </a:p>
        </p:txBody>
      </p:sp>
      <p:sp>
        <p:nvSpPr>
          <p:cNvPr id="1094069451" name="Date Placeholder 3"/>
          <p:cNvSpPr>
            <a:spLocks noGrp="1"/>
          </p:cNvSpPr>
          <p:nvPr>
            <p:ph type="dt" sz="half" idx="10"/>
          </p:nvPr>
        </p:nvSpPr>
        <p:spPr bwMode="auto"/>
        <p:txBody>
          <a:bodyPr/>
          <a:lstStyle/>
          <a:p>
            <a:pPr lvl="0">
              <a:defRPr/>
            </a:pPr>
            <a:fld id="{D8C09C6A-E8DD-49C4-8D73-28EF90ECB46B}" type="datetime1">
              <a:rPr lang="fr-FR"/>
              <a:t>03/09/2026</a:t>
            </a:fld>
            <a:endParaRPr lang="fr-CH"/>
          </a:p>
        </p:txBody>
      </p:sp>
      <p:sp>
        <p:nvSpPr>
          <p:cNvPr id="270733793" name="Footer Placeholder 4"/>
          <p:cNvSpPr>
            <a:spLocks noGrp="1"/>
          </p:cNvSpPr>
          <p:nvPr>
            <p:ph type="ftr" sz="quarter" idx="11"/>
          </p:nvPr>
        </p:nvSpPr>
        <p:spPr bwMode="auto"/>
        <p:txBody>
          <a:bodyPr/>
          <a:lstStyle/>
          <a:p>
            <a:pPr lvl="0">
              <a:defRPr/>
            </a:pPr>
            <a:r>
              <a:rPr lang="fr-CH"/>
              <a:t>1</a:t>
            </a:r>
            <a:endParaRPr/>
          </a:p>
        </p:txBody>
      </p:sp>
      <p:sp>
        <p:nvSpPr>
          <p:cNvPr id="633288168" name="Slide Number Placeholder 5"/>
          <p:cNvSpPr>
            <a:spLocks noGrp="1"/>
          </p:cNvSpPr>
          <p:nvPr>
            <p:ph type="sldNum" sz="quarter" idx="12"/>
          </p:nvPr>
        </p:nvSpPr>
        <p:spPr bwMode="auto"/>
        <p:txBody>
          <a:bodyPr/>
          <a:lstStyle/>
          <a:p>
            <a:pPr lvl="0">
              <a:defRPr/>
            </a:pPr>
            <a:fld id="{3F93F1CC-7D98-41C6-ACF2-8D2028877A81}" type="slidenum">
              <a:rPr lang="en-US"/>
              <a:t>‹N°›</a:t>
            </a:fld>
            <a:endParaRPr lang="en-US"/>
          </a:p>
        </p:txBody>
      </p:sp>
    </p:spTree>
  </p:cSld>
  <p:clrMapOvr>
    <a:masterClrMapping/>
  </p:clrMapOvr>
  <p:hf sldNum="0" hdr="0" ftr="0" dt="0"/>
</p:sldLayout>
</file>

<file path=ppt/slideLayouts/slideLayout2.xml><?xml version="1.0" encoding="utf-8"?>
<p:sldLayout xmlns:a="http://schemas.openxmlformats.org/drawingml/2006/main" xmlns:r="http://schemas.openxmlformats.org/officeDocument/2006/relationships" xmlns:p="http://schemas.openxmlformats.org/presentationml/2006/main" showMasterPhAnim="0" type="obj" preserve="1" userDrawn="1">
  <p:cSld name="Titre et contenu">
    <p:spTree>
      <p:nvGrpSpPr>
        <p:cNvPr id="1" name=""/>
        <p:cNvGrpSpPr/>
        <p:nvPr/>
      </p:nvGrpSpPr>
      <p:grpSpPr bwMode="auto">
        <a:xfrm>
          <a:off x="0" y="0"/>
          <a:ext cx="0" cy="0"/>
          <a:chOff x="0" y="0"/>
          <a:chExt cx="0" cy="0"/>
        </a:xfrm>
      </p:grpSpPr>
      <p:sp>
        <p:nvSpPr>
          <p:cNvPr id="2026832512" name="Title 1"/>
          <p:cNvSpPr>
            <a:spLocks noGrp="1"/>
          </p:cNvSpPr>
          <p:nvPr>
            <p:ph type="title"/>
          </p:nvPr>
        </p:nvSpPr>
        <p:spPr bwMode="auto"/>
        <p:txBody>
          <a:bodyPr/>
          <a:lstStyle/>
          <a:p>
            <a:pPr>
              <a:defRPr/>
            </a:pPr>
            <a:r>
              <a:rPr lang="fr-FR"/>
              <a:t>Modifiez le style du titre</a:t>
            </a:r>
            <a:endParaRPr lang="en-US"/>
          </a:p>
        </p:txBody>
      </p:sp>
      <p:sp>
        <p:nvSpPr>
          <p:cNvPr id="570587254" name="Content Placeholder 2"/>
          <p:cNvSpPr>
            <a:spLocks noGrp="1"/>
          </p:cNvSpPr>
          <p:nvPr>
            <p:ph idx="1"/>
          </p:nvPr>
        </p:nvSpPr>
        <p:spPr bwMode="auto"/>
        <p:txBody>
          <a:bodyPr/>
          <a:lstStyle/>
          <a:p>
            <a:pPr lvl="0">
              <a:defRPr/>
            </a:pPr>
            <a:r>
              <a:rPr lang="fr-FR"/>
              <a:t>Cliquez pour modifier les styles du texte du masque</a:t>
            </a:r>
            <a:endParaRPr/>
          </a:p>
          <a:p>
            <a:pPr lvl="1">
              <a:defRPr/>
            </a:pPr>
            <a:r>
              <a:rPr lang="fr-FR"/>
              <a:t>Deuxième niveau</a:t>
            </a:r>
            <a:endParaRPr/>
          </a:p>
          <a:p>
            <a:pPr lvl="2">
              <a:defRPr/>
            </a:pPr>
            <a:r>
              <a:rPr lang="fr-FR"/>
              <a:t>Troisième niveau</a:t>
            </a:r>
            <a:endParaRPr/>
          </a:p>
          <a:p>
            <a:pPr lvl="3">
              <a:defRPr/>
            </a:pPr>
            <a:r>
              <a:rPr lang="fr-FR"/>
              <a:t>Quatrième niveau</a:t>
            </a:r>
            <a:endParaRPr/>
          </a:p>
          <a:p>
            <a:pPr lvl="4">
              <a:defRPr/>
            </a:pPr>
            <a:r>
              <a:rPr lang="fr-FR"/>
              <a:t>Cinquième niveau</a:t>
            </a:r>
            <a:endParaRPr lang="en-US"/>
          </a:p>
        </p:txBody>
      </p:sp>
      <p:sp>
        <p:nvSpPr>
          <p:cNvPr id="160631779" name="Date Placeholder 3"/>
          <p:cNvSpPr>
            <a:spLocks noGrp="1"/>
          </p:cNvSpPr>
          <p:nvPr>
            <p:ph type="dt" sz="half" idx="10"/>
          </p:nvPr>
        </p:nvSpPr>
        <p:spPr bwMode="auto"/>
        <p:txBody>
          <a:bodyPr/>
          <a:lstStyle/>
          <a:p>
            <a:pPr lvl="0">
              <a:defRPr/>
            </a:pPr>
            <a:fld id="{E38A8F38-925D-494E-82F4-E5B3CDE1279A}" type="datetime1">
              <a:rPr lang="fr-FR"/>
              <a:t>03/09/2026</a:t>
            </a:fld>
            <a:endParaRPr lang="fr-CH"/>
          </a:p>
        </p:txBody>
      </p:sp>
      <p:sp>
        <p:nvSpPr>
          <p:cNvPr id="231853780" name="Footer Placeholder 4"/>
          <p:cNvSpPr>
            <a:spLocks noGrp="1"/>
          </p:cNvSpPr>
          <p:nvPr>
            <p:ph type="ftr" sz="quarter" idx="11"/>
          </p:nvPr>
        </p:nvSpPr>
        <p:spPr bwMode="auto"/>
        <p:txBody>
          <a:bodyPr/>
          <a:lstStyle/>
          <a:p>
            <a:pPr lvl="0">
              <a:defRPr/>
            </a:pPr>
            <a:r>
              <a:rPr lang="fr-CH"/>
              <a:t>1</a:t>
            </a:r>
            <a:endParaRPr/>
          </a:p>
        </p:txBody>
      </p:sp>
      <p:sp>
        <p:nvSpPr>
          <p:cNvPr id="1948136090" name="Slide Number Placeholder 5"/>
          <p:cNvSpPr>
            <a:spLocks noGrp="1"/>
          </p:cNvSpPr>
          <p:nvPr>
            <p:ph type="sldNum" sz="quarter" idx="12"/>
          </p:nvPr>
        </p:nvSpPr>
        <p:spPr bwMode="auto"/>
        <p:txBody>
          <a:bodyPr/>
          <a:lstStyle/>
          <a:p>
            <a:pPr lvl="0">
              <a:defRPr/>
            </a:pPr>
            <a:fld id="{D2455B9D-2540-4305-AD3A-FCAB95DCE78C}" type="slidenum">
              <a:rPr lang="en-US"/>
              <a:t>‹N°›</a:t>
            </a:fld>
            <a:endParaRPr lang="en-US"/>
          </a:p>
        </p:txBody>
      </p:sp>
    </p:spTree>
  </p:cSld>
  <p:clrMapOvr>
    <a:masterClrMapping/>
  </p:clrMapOvr>
  <p:hf sldNum="0" hdr="0" ftr="0" dt="0"/>
</p:sldLayout>
</file>

<file path=ppt/slideLayouts/slideLayout3.xml><?xml version="1.0" encoding="utf-8"?>
<p:sldLayout xmlns:a="http://schemas.openxmlformats.org/drawingml/2006/main" xmlns:r="http://schemas.openxmlformats.org/officeDocument/2006/relationships" xmlns:p="http://schemas.openxmlformats.org/presentationml/2006/main" showMasterPhAnim="0" type="secHead" preserve="1" userDrawn="1">
  <p:cSld name="Titre de section">
    <p:spTree>
      <p:nvGrpSpPr>
        <p:cNvPr id="1" name=""/>
        <p:cNvGrpSpPr/>
        <p:nvPr/>
      </p:nvGrpSpPr>
      <p:grpSpPr bwMode="auto">
        <a:xfrm>
          <a:off x="0" y="0"/>
          <a:ext cx="0" cy="0"/>
          <a:chOff x="0" y="0"/>
          <a:chExt cx="0" cy="0"/>
        </a:xfrm>
      </p:grpSpPr>
      <p:sp>
        <p:nvSpPr>
          <p:cNvPr id="1047143187" name="Title 1"/>
          <p:cNvSpPr>
            <a:spLocks noGrp="1"/>
          </p:cNvSpPr>
          <p:nvPr>
            <p:ph type="title"/>
          </p:nvPr>
        </p:nvSpPr>
        <p:spPr bwMode="auto">
          <a:xfrm>
            <a:off x="831850" y="1709738"/>
            <a:ext cx="10515600" cy="2852737"/>
          </a:xfrm>
        </p:spPr>
        <p:txBody>
          <a:bodyPr anchor="b"/>
          <a:lstStyle>
            <a:lvl1pPr>
              <a:defRPr sz="6000"/>
            </a:lvl1pPr>
          </a:lstStyle>
          <a:p>
            <a:pPr>
              <a:defRPr/>
            </a:pPr>
            <a:r>
              <a:rPr lang="fr-FR"/>
              <a:t>Modifiez le style du titre</a:t>
            </a:r>
            <a:endParaRPr lang="en-US"/>
          </a:p>
        </p:txBody>
      </p:sp>
      <p:sp>
        <p:nvSpPr>
          <p:cNvPr id="834355278" name="Text Placeholder 2"/>
          <p:cNvSpPr>
            <a:spLocks noGrp="1"/>
          </p:cNvSpPr>
          <p:nvPr>
            <p:ph type="body" idx="1"/>
          </p:nvPr>
        </p:nvSpPr>
        <p:spPr bwMode="auto">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defRPr/>
            </a:pPr>
            <a:r>
              <a:rPr lang="fr-FR"/>
              <a:t>Cliquez pour modifier les styles du texte du masque</a:t>
            </a:r>
            <a:endParaRPr/>
          </a:p>
        </p:txBody>
      </p:sp>
      <p:sp>
        <p:nvSpPr>
          <p:cNvPr id="1307623965" name="Date Placeholder 3"/>
          <p:cNvSpPr>
            <a:spLocks noGrp="1"/>
          </p:cNvSpPr>
          <p:nvPr>
            <p:ph type="dt" sz="half" idx="10"/>
          </p:nvPr>
        </p:nvSpPr>
        <p:spPr bwMode="auto"/>
        <p:txBody>
          <a:bodyPr/>
          <a:lstStyle/>
          <a:p>
            <a:pPr lvl="0">
              <a:defRPr/>
            </a:pPr>
            <a:fld id="{00FAA74B-3B03-4404-879F-E615F1921B9F}" type="datetime1">
              <a:rPr lang="fr-FR"/>
              <a:t>03/09/2026</a:t>
            </a:fld>
            <a:endParaRPr lang="fr-CH"/>
          </a:p>
        </p:txBody>
      </p:sp>
      <p:sp>
        <p:nvSpPr>
          <p:cNvPr id="1613736411" name="Footer Placeholder 4"/>
          <p:cNvSpPr>
            <a:spLocks noGrp="1"/>
          </p:cNvSpPr>
          <p:nvPr>
            <p:ph type="ftr" sz="quarter" idx="11"/>
          </p:nvPr>
        </p:nvSpPr>
        <p:spPr bwMode="auto"/>
        <p:txBody>
          <a:bodyPr/>
          <a:lstStyle/>
          <a:p>
            <a:pPr lvl="0">
              <a:defRPr/>
            </a:pPr>
            <a:r>
              <a:rPr lang="fr-CH"/>
              <a:t>1</a:t>
            </a:r>
            <a:endParaRPr/>
          </a:p>
        </p:txBody>
      </p:sp>
      <p:sp>
        <p:nvSpPr>
          <p:cNvPr id="1373380079" name="Slide Number Placeholder 5"/>
          <p:cNvSpPr>
            <a:spLocks noGrp="1"/>
          </p:cNvSpPr>
          <p:nvPr>
            <p:ph type="sldNum" sz="quarter" idx="12"/>
          </p:nvPr>
        </p:nvSpPr>
        <p:spPr bwMode="auto"/>
        <p:txBody>
          <a:bodyPr/>
          <a:lstStyle/>
          <a:p>
            <a:pPr lvl="0">
              <a:defRPr/>
            </a:pPr>
            <a:fld id="{D1AB33AB-36A2-4260-AF77-DE049B349CE0}" type="slidenum">
              <a:rPr lang="en-US"/>
              <a:t>‹N°›</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showMasterPhAnim="0" type="twoObj" preserve="1" userDrawn="1">
  <p:cSld name="Deux contenus">
    <p:spTree>
      <p:nvGrpSpPr>
        <p:cNvPr id="1" name=""/>
        <p:cNvGrpSpPr/>
        <p:nvPr/>
      </p:nvGrpSpPr>
      <p:grpSpPr bwMode="auto">
        <a:xfrm>
          <a:off x="0" y="0"/>
          <a:ext cx="0" cy="0"/>
          <a:chOff x="0" y="0"/>
          <a:chExt cx="0" cy="0"/>
        </a:xfrm>
      </p:grpSpPr>
      <p:sp>
        <p:nvSpPr>
          <p:cNvPr id="689708554" name="Title 1"/>
          <p:cNvSpPr>
            <a:spLocks noGrp="1"/>
          </p:cNvSpPr>
          <p:nvPr>
            <p:ph type="title"/>
          </p:nvPr>
        </p:nvSpPr>
        <p:spPr bwMode="auto"/>
        <p:txBody>
          <a:bodyPr/>
          <a:lstStyle/>
          <a:p>
            <a:pPr>
              <a:defRPr/>
            </a:pPr>
            <a:r>
              <a:rPr lang="fr-FR"/>
              <a:t>Modifiez le style du titre</a:t>
            </a:r>
            <a:endParaRPr lang="en-US"/>
          </a:p>
        </p:txBody>
      </p:sp>
      <p:sp>
        <p:nvSpPr>
          <p:cNvPr id="1463165301" name="Content Placeholder 2"/>
          <p:cNvSpPr>
            <a:spLocks noGrp="1"/>
          </p:cNvSpPr>
          <p:nvPr>
            <p:ph sz="half" idx="1"/>
          </p:nvPr>
        </p:nvSpPr>
        <p:spPr bwMode="auto">
          <a:xfrm>
            <a:off x="838200" y="1825625"/>
            <a:ext cx="5181600" cy="4351338"/>
          </a:xfrm>
        </p:spPr>
        <p:txBody>
          <a:bodyPr/>
          <a:lstStyle/>
          <a:p>
            <a:pPr lvl="0">
              <a:defRPr/>
            </a:pPr>
            <a:r>
              <a:rPr lang="fr-FR"/>
              <a:t>Cliquez pour modifier les styles du texte du masque</a:t>
            </a:r>
            <a:endParaRPr/>
          </a:p>
          <a:p>
            <a:pPr lvl="1">
              <a:defRPr/>
            </a:pPr>
            <a:r>
              <a:rPr lang="fr-FR"/>
              <a:t>Deuxième niveau</a:t>
            </a:r>
            <a:endParaRPr/>
          </a:p>
          <a:p>
            <a:pPr lvl="2">
              <a:defRPr/>
            </a:pPr>
            <a:r>
              <a:rPr lang="fr-FR"/>
              <a:t>Troisième niveau</a:t>
            </a:r>
            <a:endParaRPr/>
          </a:p>
          <a:p>
            <a:pPr lvl="3">
              <a:defRPr/>
            </a:pPr>
            <a:r>
              <a:rPr lang="fr-FR"/>
              <a:t>Quatrième niveau</a:t>
            </a:r>
            <a:endParaRPr/>
          </a:p>
          <a:p>
            <a:pPr lvl="4">
              <a:defRPr/>
            </a:pPr>
            <a:r>
              <a:rPr lang="fr-FR"/>
              <a:t>Cinquième niveau</a:t>
            </a:r>
            <a:endParaRPr lang="en-US"/>
          </a:p>
        </p:txBody>
      </p:sp>
      <p:sp>
        <p:nvSpPr>
          <p:cNvPr id="1128379536" name="Content Placeholder 3"/>
          <p:cNvSpPr>
            <a:spLocks noGrp="1"/>
          </p:cNvSpPr>
          <p:nvPr>
            <p:ph sz="half" idx="2"/>
          </p:nvPr>
        </p:nvSpPr>
        <p:spPr bwMode="auto">
          <a:xfrm>
            <a:off x="6172200" y="1825625"/>
            <a:ext cx="5181600" cy="4351338"/>
          </a:xfrm>
        </p:spPr>
        <p:txBody>
          <a:bodyPr/>
          <a:lstStyle/>
          <a:p>
            <a:pPr lvl="0">
              <a:defRPr/>
            </a:pPr>
            <a:r>
              <a:rPr lang="fr-FR"/>
              <a:t>Cliquez pour modifier les styles du texte du masque</a:t>
            </a:r>
            <a:endParaRPr/>
          </a:p>
          <a:p>
            <a:pPr lvl="1">
              <a:defRPr/>
            </a:pPr>
            <a:r>
              <a:rPr lang="fr-FR"/>
              <a:t>Deuxième niveau</a:t>
            </a:r>
            <a:endParaRPr/>
          </a:p>
          <a:p>
            <a:pPr lvl="2">
              <a:defRPr/>
            </a:pPr>
            <a:r>
              <a:rPr lang="fr-FR"/>
              <a:t>Troisième niveau</a:t>
            </a:r>
            <a:endParaRPr/>
          </a:p>
          <a:p>
            <a:pPr lvl="3">
              <a:defRPr/>
            </a:pPr>
            <a:r>
              <a:rPr lang="fr-FR"/>
              <a:t>Quatrième niveau</a:t>
            </a:r>
            <a:endParaRPr/>
          </a:p>
          <a:p>
            <a:pPr lvl="4">
              <a:defRPr/>
            </a:pPr>
            <a:r>
              <a:rPr lang="fr-FR"/>
              <a:t>Cinquième niveau</a:t>
            </a:r>
            <a:endParaRPr lang="en-US"/>
          </a:p>
        </p:txBody>
      </p:sp>
      <p:sp>
        <p:nvSpPr>
          <p:cNvPr id="1198967591" name="Date Placeholder 4"/>
          <p:cNvSpPr>
            <a:spLocks noGrp="1"/>
          </p:cNvSpPr>
          <p:nvPr>
            <p:ph type="dt" sz="half" idx="10"/>
          </p:nvPr>
        </p:nvSpPr>
        <p:spPr bwMode="auto"/>
        <p:txBody>
          <a:bodyPr/>
          <a:lstStyle/>
          <a:p>
            <a:pPr lvl="0">
              <a:defRPr/>
            </a:pPr>
            <a:fld id="{4A06486D-FE29-444D-9F6D-946142CA8084}" type="datetime1">
              <a:rPr lang="fr-FR"/>
              <a:t>03/09/2026</a:t>
            </a:fld>
            <a:endParaRPr lang="fr-CH"/>
          </a:p>
        </p:txBody>
      </p:sp>
      <p:sp>
        <p:nvSpPr>
          <p:cNvPr id="1061112127" name="Footer Placeholder 5"/>
          <p:cNvSpPr>
            <a:spLocks noGrp="1"/>
          </p:cNvSpPr>
          <p:nvPr>
            <p:ph type="ftr" sz="quarter" idx="11"/>
          </p:nvPr>
        </p:nvSpPr>
        <p:spPr bwMode="auto"/>
        <p:txBody>
          <a:bodyPr/>
          <a:lstStyle/>
          <a:p>
            <a:pPr lvl="0">
              <a:defRPr/>
            </a:pPr>
            <a:r>
              <a:rPr lang="fr-CH"/>
              <a:t>1</a:t>
            </a:r>
            <a:endParaRPr/>
          </a:p>
        </p:txBody>
      </p:sp>
      <p:sp>
        <p:nvSpPr>
          <p:cNvPr id="1173522315" name="Slide Number Placeholder 6"/>
          <p:cNvSpPr>
            <a:spLocks noGrp="1"/>
          </p:cNvSpPr>
          <p:nvPr>
            <p:ph type="sldNum" sz="quarter" idx="12"/>
          </p:nvPr>
        </p:nvSpPr>
        <p:spPr bwMode="auto"/>
        <p:txBody>
          <a:bodyPr/>
          <a:lstStyle/>
          <a:p>
            <a:pPr lvl="0">
              <a:defRPr/>
            </a:pPr>
            <a:fld id="{311221E7-6655-4ECA-90B3-53A337A7F092}" type="slidenum">
              <a:rPr lang="en-US"/>
              <a:t>‹N°›</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PhAnim="0" type="twoTxTwoObj" preserve="1" userDrawn="1">
  <p:cSld name="Comparaison">
    <p:spTree>
      <p:nvGrpSpPr>
        <p:cNvPr id="1" name=""/>
        <p:cNvGrpSpPr/>
        <p:nvPr/>
      </p:nvGrpSpPr>
      <p:grpSpPr bwMode="auto">
        <a:xfrm>
          <a:off x="0" y="0"/>
          <a:ext cx="0" cy="0"/>
          <a:chOff x="0" y="0"/>
          <a:chExt cx="0" cy="0"/>
        </a:xfrm>
      </p:grpSpPr>
      <p:sp>
        <p:nvSpPr>
          <p:cNvPr id="566658655" name="Title 1"/>
          <p:cNvSpPr>
            <a:spLocks noGrp="1"/>
          </p:cNvSpPr>
          <p:nvPr>
            <p:ph type="title"/>
          </p:nvPr>
        </p:nvSpPr>
        <p:spPr bwMode="auto">
          <a:xfrm>
            <a:off x="839788" y="365125"/>
            <a:ext cx="10515600" cy="1325563"/>
          </a:xfrm>
        </p:spPr>
        <p:txBody>
          <a:bodyPr/>
          <a:lstStyle/>
          <a:p>
            <a:pPr>
              <a:defRPr/>
            </a:pPr>
            <a:r>
              <a:rPr lang="fr-FR"/>
              <a:t>Modifiez le style du titre</a:t>
            </a:r>
            <a:endParaRPr lang="en-US"/>
          </a:p>
        </p:txBody>
      </p:sp>
      <p:sp>
        <p:nvSpPr>
          <p:cNvPr id="1011039564" name="Text Placeholder 2"/>
          <p:cNvSpPr>
            <a:spLocks noGrp="1"/>
          </p:cNvSpPr>
          <p:nvPr>
            <p:ph type="body" idx="1"/>
          </p:nvPr>
        </p:nvSpPr>
        <p:spPr bwMode="auto">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defRPr/>
            </a:pPr>
            <a:r>
              <a:rPr lang="fr-FR"/>
              <a:t>Cliquez pour modifier les styles du texte du masque</a:t>
            </a:r>
            <a:endParaRPr/>
          </a:p>
        </p:txBody>
      </p:sp>
      <p:sp>
        <p:nvSpPr>
          <p:cNvPr id="1713551525" name="Content Placeholder 3"/>
          <p:cNvSpPr>
            <a:spLocks noGrp="1"/>
          </p:cNvSpPr>
          <p:nvPr>
            <p:ph sz="half" idx="2"/>
          </p:nvPr>
        </p:nvSpPr>
        <p:spPr bwMode="auto">
          <a:xfrm>
            <a:off x="839788" y="2505074"/>
            <a:ext cx="5157787" cy="3684588"/>
          </a:xfrm>
        </p:spPr>
        <p:txBody>
          <a:bodyPr/>
          <a:lstStyle/>
          <a:p>
            <a:pPr lvl="0">
              <a:defRPr/>
            </a:pPr>
            <a:r>
              <a:rPr lang="fr-FR"/>
              <a:t>Cliquez pour modifier les styles du texte du masque</a:t>
            </a:r>
            <a:endParaRPr/>
          </a:p>
          <a:p>
            <a:pPr lvl="1">
              <a:defRPr/>
            </a:pPr>
            <a:r>
              <a:rPr lang="fr-FR"/>
              <a:t>Deuxième niveau</a:t>
            </a:r>
            <a:endParaRPr/>
          </a:p>
          <a:p>
            <a:pPr lvl="2">
              <a:defRPr/>
            </a:pPr>
            <a:r>
              <a:rPr lang="fr-FR"/>
              <a:t>Troisième niveau</a:t>
            </a:r>
            <a:endParaRPr/>
          </a:p>
          <a:p>
            <a:pPr lvl="3">
              <a:defRPr/>
            </a:pPr>
            <a:r>
              <a:rPr lang="fr-FR"/>
              <a:t>Quatrième niveau</a:t>
            </a:r>
            <a:endParaRPr/>
          </a:p>
          <a:p>
            <a:pPr lvl="4">
              <a:defRPr/>
            </a:pPr>
            <a:r>
              <a:rPr lang="fr-FR"/>
              <a:t>Cinquième niveau</a:t>
            </a:r>
            <a:endParaRPr lang="en-US"/>
          </a:p>
        </p:txBody>
      </p:sp>
      <p:sp>
        <p:nvSpPr>
          <p:cNvPr id="1484331957" name="Text Placeholder 4"/>
          <p:cNvSpPr>
            <a:spLocks noGrp="1"/>
          </p:cNvSpPr>
          <p:nvPr>
            <p:ph type="body" sz="quarter" idx="3"/>
          </p:nvPr>
        </p:nvSpPr>
        <p:spPr bwMode="auto">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defRPr/>
            </a:pPr>
            <a:r>
              <a:rPr lang="fr-FR"/>
              <a:t>Cliquez pour modifier les styles du texte du masque</a:t>
            </a:r>
            <a:endParaRPr/>
          </a:p>
        </p:txBody>
      </p:sp>
      <p:sp>
        <p:nvSpPr>
          <p:cNvPr id="1117242535" name="Content Placeholder 5"/>
          <p:cNvSpPr>
            <a:spLocks noGrp="1"/>
          </p:cNvSpPr>
          <p:nvPr>
            <p:ph sz="quarter" idx="4"/>
          </p:nvPr>
        </p:nvSpPr>
        <p:spPr bwMode="auto">
          <a:xfrm>
            <a:off x="6172200" y="2505074"/>
            <a:ext cx="5183188" cy="3684588"/>
          </a:xfrm>
        </p:spPr>
        <p:txBody>
          <a:bodyPr/>
          <a:lstStyle/>
          <a:p>
            <a:pPr lvl="0">
              <a:defRPr/>
            </a:pPr>
            <a:r>
              <a:rPr lang="fr-FR"/>
              <a:t>Cliquez pour modifier les styles du texte du masque</a:t>
            </a:r>
            <a:endParaRPr/>
          </a:p>
          <a:p>
            <a:pPr lvl="1">
              <a:defRPr/>
            </a:pPr>
            <a:r>
              <a:rPr lang="fr-FR"/>
              <a:t>Deuxième niveau</a:t>
            </a:r>
            <a:endParaRPr/>
          </a:p>
          <a:p>
            <a:pPr lvl="2">
              <a:defRPr/>
            </a:pPr>
            <a:r>
              <a:rPr lang="fr-FR"/>
              <a:t>Troisième niveau</a:t>
            </a:r>
            <a:endParaRPr/>
          </a:p>
          <a:p>
            <a:pPr lvl="3">
              <a:defRPr/>
            </a:pPr>
            <a:r>
              <a:rPr lang="fr-FR"/>
              <a:t>Quatrième niveau</a:t>
            </a:r>
            <a:endParaRPr/>
          </a:p>
          <a:p>
            <a:pPr lvl="4">
              <a:defRPr/>
            </a:pPr>
            <a:r>
              <a:rPr lang="fr-FR"/>
              <a:t>Cinquième niveau</a:t>
            </a:r>
            <a:endParaRPr lang="en-US"/>
          </a:p>
        </p:txBody>
      </p:sp>
      <p:sp>
        <p:nvSpPr>
          <p:cNvPr id="2003933976" name="Date Placeholder 6"/>
          <p:cNvSpPr>
            <a:spLocks noGrp="1"/>
          </p:cNvSpPr>
          <p:nvPr>
            <p:ph type="dt" sz="half" idx="10"/>
          </p:nvPr>
        </p:nvSpPr>
        <p:spPr bwMode="auto"/>
        <p:txBody>
          <a:bodyPr/>
          <a:lstStyle/>
          <a:p>
            <a:pPr lvl="0">
              <a:defRPr/>
            </a:pPr>
            <a:fld id="{10ABC498-FDCD-4237-9D46-9AAD6456C497}" type="datetime1">
              <a:rPr lang="fr-FR"/>
              <a:t>03/09/2026</a:t>
            </a:fld>
            <a:endParaRPr lang="fr-CH"/>
          </a:p>
        </p:txBody>
      </p:sp>
      <p:sp>
        <p:nvSpPr>
          <p:cNvPr id="404799260" name="Footer Placeholder 7"/>
          <p:cNvSpPr>
            <a:spLocks noGrp="1"/>
          </p:cNvSpPr>
          <p:nvPr>
            <p:ph type="ftr" sz="quarter" idx="11"/>
          </p:nvPr>
        </p:nvSpPr>
        <p:spPr bwMode="auto"/>
        <p:txBody>
          <a:bodyPr/>
          <a:lstStyle/>
          <a:p>
            <a:pPr lvl="0">
              <a:defRPr/>
            </a:pPr>
            <a:r>
              <a:rPr lang="fr-CH"/>
              <a:t>1</a:t>
            </a:r>
            <a:endParaRPr/>
          </a:p>
        </p:txBody>
      </p:sp>
      <p:sp>
        <p:nvSpPr>
          <p:cNvPr id="497157535" name="Slide Number Placeholder 8"/>
          <p:cNvSpPr>
            <a:spLocks noGrp="1"/>
          </p:cNvSpPr>
          <p:nvPr>
            <p:ph type="sldNum" sz="quarter" idx="12"/>
          </p:nvPr>
        </p:nvSpPr>
        <p:spPr bwMode="auto"/>
        <p:txBody>
          <a:bodyPr/>
          <a:lstStyle/>
          <a:p>
            <a:pPr lvl="0">
              <a:defRPr/>
            </a:pPr>
            <a:fld id="{07FEA871-547E-47FD-931B-C87E907F45DD}" type="slidenum">
              <a:rPr lang="en-US"/>
              <a:t>‹N°›</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showMasterPhAnim="0" type="titleOnly" preserve="1" userDrawn="1">
  <p:cSld name="Titre seul">
    <p:spTree>
      <p:nvGrpSpPr>
        <p:cNvPr id="1" name=""/>
        <p:cNvGrpSpPr/>
        <p:nvPr/>
      </p:nvGrpSpPr>
      <p:grpSpPr bwMode="auto">
        <a:xfrm>
          <a:off x="0" y="0"/>
          <a:ext cx="0" cy="0"/>
          <a:chOff x="0" y="0"/>
          <a:chExt cx="0" cy="0"/>
        </a:xfrm>
      </p:grpSpPr>
      <p:sp>
        <p:nvSpPr>
          <p:cNvPr id="1191425525" name="Title 1"/>
          <p:cNvSpPr>
            <a:spLocks noGrp="1"/>
          </p:cNvSpPr>
          <p:nvPr>
            <p:ph type="title"/>
          </p:nvPr>
        </p:nvSpPr>
        <p:spPr bwMode="auto"/>
        <p:txBody>
          <a:bodyPr/>
          <a:lstStyle/>
          <a:p>
            <a:pPr>
              <a:defRPr/>
            </a:pPr>
            <a:r>
              <a:rPr lang="fr-FR"/>
              <a:t>Modifiez le style du titre</a:t>
            </a:r>
            <a:endParaRPr lang="en-US"/>
          </a:p>
        </p:txBody>
      </p:sp>
      <p:sp>
        <p:nvSpPr>
          <p:cNvPr id="1147284654" name="Date Placeholder 2"/>
          <p:cNvSpPr>
            <a:spLocks noGrp="1"/>
          </p:cNvSpPr>
          <p:nvPr>
            <p:ph type="dt" sz="half" idx="10"/>
          </p:nvPr>
        </p:nvSpPr>
        <p:spPr bwMode="auto"/>
        <p:txBody>
          <a:bodyPr/>
          <a:lstStyle/>
          <a:p>
            <a:pPr lvl="0">
              <a:defRPr/>
            </a:pPr>
            <a:fld id="{12171B4B-0AE2-471B-A0AA-693603B5DD20}" type="datetime1">
              <a:rPr lang="fr-FR"/>
              <a:t>03/09/2026</a:t>
            </a:fld>
            <a:endParaRPr lang="fr-CH"/>
          </a:p>
        </p:txBody>
      </p:sp>
      <p:sp>
        <p:nvSpPr>
          <p:cNvPr id="1125467295" name="Footer Placeholder 3"/>
          <p:cNvSpPr>
            <a:spLocks noGrp="1"/>
          </p:cNvSpPr>
          <p:nvPr>
            <p:ph type="ftr" sz="quarter" idx="11"/>
          </p:nvPr>
        </p:nvSpPr>
        <p:spPr bwMode="auto"/>
        <p:txBody>
          <a:bodyPr/>
          <a:lstStyle/>
          <a:p>
            <a:pPr lvl="0">
              <a:defRPr/>
            </a:pPr>
            <a:r>
              <a:rPr lang="fr-CH"/>
              <a:t>1</a:t>
            </a:r>
            <a:endParaRPr/>
          </a:p>
        </p:txBody>
      </p:sp>
      <p:sp>
        <p:nvSpPr>
          <p:cNvPr id="1159833688" name="Slide Number Placeholder 4"/>
          <p:cNvSpPr>
            <a:spLocks noGrp="1"/>
          </p:cNvSpPr>
          <p:nvPr>
            <p:ph type="sldNum" sz="quarter" idx="12"/>
          </p:nvPr>
        </p:nvSpPr>
        <p:spPr bwMode="auto"/>
        <p:txBody>
          <a:bodyPr/>
          <a:lstStyle/>
          <a:p>
            <a:pPr lvl="0">
              <a:defRPr/>
            </a:pPr>
            <a:fld id="{D36DADBF-3758-4D68-AF01-6B78E1AE83E5}" type="slidenum">
              <a:rPr lang="en-US"/>
              <a:t>‹N°›</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PhAnim="0" type="blank" preserve="1" userDrawn="1">
  <p:cSld name="Vide">
    <p:spTree>
      <p:nvGrpSpPr>
        <p:cNvPr id="1" name=""/>
        <p:cNvGrpSpPr/>
        <p:nvPr/>
      </p:nvGrpSpPr>
      <p:grpSpPr bwMode="auto">
        <a:xfrm>
          <a:off x="0" y="0"/>
          <a:ext cx="0" cy="0"/>
          <a:chOff x="0" y="0"/>
          <a:chExt cx="0" cy="0"/>
        </a:xfrm>
      </p:grpSpPr>
      <p:sp>
        <p:nvSpPr>
          <p:cNvPr id="2054090070" name="Date Placeholder 1"/>
          <p:cNvSpPr>
            <a:spLocks noGrp="1"/>
          </p:cNvSpPr>
          <p:nvPr>
            <p:ph type="dt" sz="half" idx="10"/>
          </p:nvPr>
        </p:nvSpPr>
        <p:spPr bwMode="auto"/>
        <p:txBody>
          <a:bodyPr/>
          <a:lstStyle/>
          <a:p>
            <a:pPr lvl="0">
              <a:defRPr/>
            </a:pPr>
            <a:fld id="{7AC89704-01DC-46B7-939D-9CFD9EC5A325}" type="datetime1">
              <a:rPr lang="fr-FR"/>
              <a:t>03/09/2026</a:t>
            </a:fld>
            <a:endParaRPr lang="fr-CH"/>
          </a:p>
        </p:txBody>
      </p:sp>
      <p:sp>
        <p:nvSpPr>
          <p:cNvPr id="778228574" name="Footer Placeholder 2"/>
          <p:cNvSpPr>
            <a:spLocks noGrp="1"/>
          </p:cNvSpPr>
          <p:nvPr>
            <p:ph type="ftr" sz="quarter" idx="11"/>
          </p:nvPr>
        </p:nvSpPr>
        <p:spPr bwMode="auto"/>
        <p:txBody>
          <a:bodyPr/>
          <a:lstStyle/>
          <a:p>
            <a:pPr lvl="0">
              <a:defRPr/>
            </a:pPr>
            <a:r>
              <a:rPr lang="fr-CH"/>
              <a:t>1</a:t>
            </a:r>
            <a:endParaRPr/>
          </a:p>
        </p:txBody>
      </p:sp>
      <p:sp>
        <p:nvSpPr>
          <p:cNvPr id="1906839693" name="Slide Number Placeholder 3"/>
          <p:cNvSpPr>
            <a:spLocks noGrp="1"/>
          </p:cNvSpPr>
          <p:nvPr>
            <p:ph type="sldNum" sz="quarter" idx="12"/>
          </p:nvPr>
        </p:nvSpPr>
        <p:spPr bwMode="auto"/>
        <p:txBody>
          <a:bodyPr/>
          <a:lstStyle/>
          <a:p>
            <a:pPr lvl="0">
              <a:defRPr/>
            </a:pPr>
            <a:fld id="{79E7431C-22EA-4D4C-A0FF-2147C0C49C70}" type="slidenum">
              <a:rPr lang="en-US"/>
              <a:t>‹N°›</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PhAnim="0" type="objTx" preserve="1" userDrawn="1">
  <p:cSld name="Contenu avec légende">
    <p:spTree>
      <p:nvGrpSpPr>
        <p:cNvPr id="1" name=""/>
        <p:cNvGrpSpPr/>
        <p:nvPr/>
      </p:nvGrpSpPr>
      <p:grpSpPr bwMode="auto">
        <a:xfrm>
          <a:off x="0" y="0"/>
          <a:ext cx="0" cy="0"/>
          <a:chOff x="0" y="0"/>
          <a:chExt cx="0" cy="0"/>
        </a:xfrm>
      </p:grpSpPr>
      <p:sp>
        <p:nvSpPr>
          <p:cNvPr id="1808928392" name="Title 1"/>
          <p:cNvSpPr>
            <a:spLocks noGrp="1"/>
          </p:cNvSpPr>
          <p:nvPr>
            <p:ph type="title"/>
          </p:nvPr>
        </p:nvSpPr>
        <p:spPr bwMode="auto">
          <a:xfrm>
            <a:off x="839788" y="457200"/>
            <a:ext cx="3932237" cy="1600200"/>
          </a:xfrm>
        </p:spPr>
        <p:txBody>
          <a:bodyPr anchor="b"/>
          <a:lstStyle>
            <a:lvl1pPr>
              <a:defRPr sz="3200"/>
            </a:lvl1pPr>
          </a:lstStyle>
          <a:p>
            <a:pPr>
              <a:defRPr/>
            </a:pPr>
            <a:r>
              <a:rPr lang="fr-FR"/>
              <a:t>Modifiez le style du titre</a:t>
            </a:r>
            <a:endParaRPr lang="en-US"/>
          </a:p>
        </p:txBody>
      </p:sp>
      <p:sp>
        <p:nvSpPr>
          <p:cNvPr id="1003065599" name="Content Placeholder 2"/>
          <p:cNvSpPr>
            <a:spLocks noGrp="1"/>
          </p:cNvSpPr>
          <p:nvPr>
            <p:ph idx="1"/>
          </p:nvPr>
        </p:nvSpPr>
        <p:spPr bwMode="auto">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defRPr/>
            </a:pPr>
            <a:r>
              <a:rPr lang="fr-FR"/>
              <a:t>Cliquez pour modifier les styles du texte du masque</a:t>
            </a:r>
            <a:endParaRPr/>
          </a:p>
          <a:p>
            <a:pPr lvl="1">
              <a:defRPr/>
            </a:pPr>
            <a:r>
              <a:rPr lang="fr-FR"/>
              <a:t>Deuxième niveau</a:t>
            </a:r>
            <a:endParaRPr/>
          </a:p>
          <a:p>
            <a:pPr lvl="2">
              <a:defRPr/>
            </a:pPr>
            <a:r>
              <a:rPr lang="fr-FR"/>
              <a:t>Troisième niveau</a:t>
            </a:r>
            <a:endParaRPr/>
          </a:p>
          <a:p>
            <a:pPr lvl="3">
              <a:defRPr/>
            </a:pPr>
            <a:r>
              <a:rPr lang="fr-FR"/>
              <a:t>Quatrième niveau</a:t>
            </a:r>
            <a:endParaRPr/>
          </a:p>
          <a:p>
            <a:pPr lvl="4">
              <a:defRPr/>
            </a:pPr>
            <a:r>
              <a:rPr lang="fr-FR"/>
              <a:t>Cinquième niveau</a:t>
            </a:r>
            <a:endParaRPr lang="en-US"/>
          </a:p>
        </p:txBody>
      </p:sp>
      <p:sp>
        <p:nvSpPr>
          <p:cNvPr id="1039927482" name="Text Placeholder 3"/>
          <p:cNvSpPr>
            <a:spLocks noGrp="1"/>
          </p:cNvSpPr>
          <p:nvPr>
            <p:ph type="body" sz="half" idx="2"/>
          </p:nvPr>
        </p:nvSpPr>
        <p:spPr bwMode="auto">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defRPr/>
            </a:pPr>
            <a:r>
              <a:rPr lang="fr-FR"/>
              <a:t>Cliquez pour modifier les styles du texte du masque</a:t>
            </a:r>
            <a:endParaRPr/>
          </a:p>
        </p:txBody>
      </p:sp>
      <p:sp>
        <p:nvSpPr>
          <p:cNvPr id="1244558864" name="Date Placeholder 4"/>
          <p:cNvSpPr>
            <a:spLocks noGrp="1"/>
          </p:cNvSpPr>
          <p:nvPr>
            <p:ph type="dt" sz="half" idx="10"/>
          </p:nvPr>
        </p:nvSpPr>
        <p:spPr bwMode="auto"/>
        <p:txBody>
          <a:bodyPr/>
          <a:lstStyle/>
          <a:p>
            <a:pPr lvl="0">
              <a:defRPr/>
            </a:pPr>
            <a:fld id="{EE1DDFBE-3E64-4FAF-BF92-0418D83A357E}" type="datetime1">
              <a:rPr lang="fr-FR"/>
              <a:t>03/09/2026</a:t>
            </a:fld>
            <a:endParaRPr lang="fr-CH"/>
          </a:p>
        </p:txBody>
      </p:sp>
      <p:sp>
        <p:nvSpPr>
          <p:cNvPr id="710158538" name="Footer Placeholder 5"/>
          <p:cNvSpPr>
            <a:spLocks noGrp="1"/>
          </p:cNvSpPr>
          <p:nvPr>
            <p:ph type="ftr" sz="quarter" idx="11"/>
          </p:nvPr>
        </p:nvSpPr>
        <p:spPr bwMode="auto"/>
        <p:txBody>
          <a:bodyPr/>
          <a:lstStyle/>
          <a:p>
            <a:pPr lvl="0">
              <a:defRPr/>
            </a:pPr>
            <a:r>
              <a:rPr lang="fr-CH"/>
              <a:t>1</a:t>
            </a:r>
            <a:endParaRPr/>
          </a:p>
        </p:txBody>
      </p:sp>
      <p:sp>
        <p:nvSpPr>
          <p:cNvPr id="1575208117" name="Slide Number Placeholder 6"/>
          <p:cNvSpPr>
            <a:spLocks noGrp="1"/>
          </p:cNvSpPr>
          <p:nvPr>
            <p:ph type="sldNum" sz="quarter" idx="12"/>
          </p:nvPr>
        </p:nvSpPr>
        <p:spPr bwMode="auto"/>
        <p:txBody>
          <a:bodyPr/>
          <a:lstStyle/>
          <a:p>
            <a:pPr lvl="0">
              <a:defRPr/>
            </a:pPr>
            <a:fld id="{4AE31E7B-5133-4855-95E1-574D3051EAA1}" type="slidenum">
              <a:rPr lang="en-US"/>
              <a:t>‹N°›</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PhAnim="0" type="picTx" preserve="1" userDrawn="1">
  <p:cSld name="Image avec légende">
    <p:spTree>
      <p:nvGrpSpPr>
        <p:cNvPr id="1" name=""/>
        <p:cNvGrpSpPr/>
        <p:nvPr/>
      </p:nvGrpSpPr>
      <p:grpSpPr bwMode="auto">
        <a:xfrm>
          <a:off x="0" y="0"/>
          <a:ext cx="0" cy="0"/>
          <a:chOff x="0" y="0"/>
          <a:chExt cx="0" cy="0"/>
        </a:xfrm>
      </p:grpSpPr>
      <p:sp>
        <p:nvSpPr>
          <p:cNvPr id="1939690563" name="Title 1"/>
          <p:cNvSpPr>
            <a:spLocks noGrp="1"/>
          </p:cNvSpPr>
          <p:nvPr>
            <p:ph type="title"/>
          </p:nvPr>
        </p:nvSpPr>
        <p:spPr bwMode="auto">
          <a:xfrm>
            <a:off x="839788" y="457200"/>
            <a:ext cx="3932237" cy="1600200"/>
          </a:xfrm>
        </p:spPr>
        <p:txBody>
          <a:bodyPr anchor="b"/>
          <a:lstStyle>
            <a:lvl1pPr>
              <a:defRPr sz="3200"/>
            </a:lvl1pPr>
          </a:lstStyle>
          <a:p>
            <a:pPr>
              <a:defRPr/>
            </a:pPr>
            <a:r>
              <a:rPr lang="fr-FR"/>
              <a:t>Modifiez le style du titre</a:t>
            </a:r>
            <a:endParaRPr lang="en-US"/>
          </a:p>
        </p:txBody>
      </p:sp>
      <p:sp>
        <p:nvSpPr>
          <p:cNvPr id="678610971" name="Picture Placeholder 2"/>
          <p:cNvSpPr>
            <a:spLocks noGrp="1" noChangeAspect="1"/>
          </p:cNvSpPr>
          <p:nvPr>
            <p:ph type="pic" idx="1"/>
          </p:nvPr>
        </p:nvSpPr>
        <p:spPr bwMode="auto">
          <a:xfrm>
            <a:off x="5183188" y="987425"/>
            <a:ext cx="617220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a:defRPr/>
            </a:pPr>
            <a:r>
              <a:rPr lang="fr-FR"/>
              <a:t>Cliquez sur l'icône pour ajouter une image</a:t>
            </a:r>
            <a:endParaRPr lang="en-US"/>
          </a:p>
        </p:txBody>
      </p:sp>
      <p:sp>
        <p:nvSpPr>
          <p:cNvPr id="1661520573" name="Text Placeholder 3"/>
          <p:cNvSpPr>
            <a:spLocks noGrp="1"/>
          </p:cNvSpPr>
          <p:nvPr>
            <p:ph type="body" sz="half" idx="2"/>
          </p:nvPr>
        </p:nvSpPr>
        <p:spPr bwMode="auto">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defRPr/>
            </a:pPr>
            <a:r>
              <a:rPr lang="fr-FR"/>
              <a:t>Cliquez pour modifier les styles du texte du masque</a:t>
            </a:r>
            <a:endParaRPr/>
          </a:p>
        </p:txBody>
      </p:sp>
      <p:sp>
        <p:nvSpPr>
          <p:cNvPr id="506622559" name="Date Placeholder 4"/>
          <p:cNvSpPr>
            <a:spLocks noGrp="1"/>
          </p:cNvSpPr>
          <p:nvPr>
            <p:ph type="dt" sz="half" idx="10"/>
          </p:nvPr>
        </p:nvSpPr>
        <p:spPr bwMode="auto"/>
        <p:txBody>
          <a:bodyPr/>
          <a:lstStyle/>
          <a:p>
            <a:pPr lvl="0">
              <a:defRPr/>
            </a:pPr>
            <a:fld id="{4FE0CB89-368B-4D3E-A9E9-27B0D86266F9}" type="datetime1">
              <a:rPr lang="fr-FR"/>
              <a:t>03/09/2026</a:t>
            </a:fld>
            <a:endParaRPr lang="fr-CH"/>
          </a:p>
        </p:txBody>
      </p:sp>
      <p:sp>
        <p:nvSpPr>
          <p:cNvPr id="745473738" name="Footer Placeholder 5"/>
          <p:cNvSpPr>
            <a:spLocks noGrp="1"/>
          </p:cNvSpPr>
          <p:nvPr>
            <p:ph type="ftr" sz="quarter" idx="11"/>
          </p:nvPr>
        </p:nvSpPr>
        <p:spPr bwMode="auto"/>
        <p:txBody>
          <a:bodyPr/>
          <a:lstStyle/>
          <a:p>
            <a:pPr lvl="0">
              <a:defRPr/>
            </a:pPr>
            <a:r>
              <a:rPr lang="fr-CH"/>
              <a:t>1</a:t>
            </a:r>
            <a:endParaRPr/>
          </a:p>
        </p:txBody>
      </p:sp>
      <p:sp>
        <p:nvSpPr>
          <p:cNvPr id="1201794792" name="Slide Number Placeholder 6"/>
          <p:cNvSpPr>
            <a:spLocks noGrp="1"/>
          </p:cNvSpPr>
          <p:nvPr>
            <p:ph type="sldNum" sz="quarter" idx="12"/>
          </p:nvPr>
        </p:nvSpPr>
        <p:spPr bwMode="auto"/>
        <p:txBody>
          <a:bodyPr/>
          <a:lstStyle/>
          <a:p>
            <a:pPr lvl="0">
              <a:defRPr/>
            </a:pPr>
            <a:fld id="{15CCDCC4-6F7B-4D89-9B6E-17FC05DDA57C}" type="slidenum">
              <a:rPr lang="en-US"/>
              <a:t>‹N°›</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PhAnim="0" type="vertTx" preserve="1" userDrawn="1">
  <p:cSld name="Titre et texte vertical">
    <p:spTree>
      <p:nvGrpSpPr>
        <p:cNvPr id="1" name=""/>
        <p:cNvGrpSpPr/>
        <p:nvPr/>
      </p:nvGrpSpPr>
      <p:grpSpPr bwMode="auto">
        <a:xfrm>
          <a:off x="0" y="0"/>
          <a:ext cx="0" cy="0"/>
          <a:chOff x="0" y="0"/>
          <a:chExt cx="0" cy="0"/>
        </a:xfrm>
      </p:grpSpPr>
      <p:sp>
        <p:nvSpPr>
          <p:cNvPr id="1494069207" name="Title 1"/>
          <p:cNvSpPr>
            <a:spLocks noGrp="1"/>
          </p:cNvSpPr>
          <p:nvPr>
            <p:ph type="title"/>
          </p:nvPr>
        </p:nvSpPr>
        <p:spPr bwMode="auto"/>
        <p:txBody>
          <a:bodyPr/>
          <a:lstStyle/>
          <a:p>
            <a:pPr>
              <a:defRPr/>
            </a:pPr>
            <a:r>
              <a:rPr lang="fr-FR"/>
              <a:t>Modifiez le style du titre</a:t>
            </a:r>
            <a:endParaRPr lang="en-US"/>
          </a:p>
        </p:txBody>
      </p:sp>
      <p:sp>
        <p:nvSpPr>
          <p:cNvPr id="765280723" name="Vertical Text Placeholder 2"/>
          <p:cNvSpPr>
            <a:spLocks noGrp="1"/>
          </p:cNvSpPr>
          <p:nvPr>
            <p:ph type="body" orient="vert" idx="1"/>
          </p:nvPr>
        </p:nvSpPr>
        <p:spPr bwMode="auto"/>
        <p:txBody>
          <a:bodyPr vert="eaVert"/>
          <a:lstStyle/>
          <a:p>
            <a:pPr lvl="0">
              <a:defRPr/>
            </a:pPr>
            <a:r>
              <a:rPr lang="fr-FR"/>
              <a:t>Cliquez pour modifier les styles du texte du masque</a:t>
            </a:r>
            <a:endParaRPr/>
          </a:p>
          <a:p>
            <a:pPr lvl="1">
              <a:defRPr/>
            </a:pPr>
            <a:r>
              <a:rPr lang="fr-FR"/>
              <a:t>Deuxième niveau</a:t>
            </a:r>
            <a:endParaRPr/>
          </a:p>
          <a:p>
            <a:pPr lvl="2">
              <a:defRPr/>
            </a:pPr>
            <a:r>
              <a:rPr lang="fr-FR"/>
              <a:t>Troisième niveau</a:t>
            </a:r>
            <a:endParaRPr/>
          </a:p>
          <a:p>
            <a:pPr lvl="3">
              <a:defRPr/>
            </a:pPr>
            <a:r>
              <a:rPr lang="fr-FR"/>
              <a:t>Quatrième niveau</a:t>
            </a:r>
            <a:endParaRPr/>
          </a:p>
          <a:p>
            <a:pPr lvl="4">
              <a:defRPr/>
            </a:pPr>
            <a:r>
              <a:rPr lang="fr-FR"/>
              <a:t>Cinquième niveau</a:t>
            </a:r>
            <a:endParaRPr lang="en-US"/>
          </a:p>
        </p:txBody>
      </p:sp>
      <p:sp>
        <p:nvSpPr>
          <p:cNvPr id="333486417" name="Date Placeholder 3"/>
          <p:cNvSpPr>
            <a:spLocks noGrp="1"/>
          </p:cNvSpPr>
          <p:nvPr>
            <p:ph type="dt" sz="half" idx="10"/>
          </p:nvPr>
        </p:nvSpPr>
        <p:spPr bwMode="auto"/>
        <p:txBody>
          <a:bodyPr/>
          <a:lstStyle/>
          <a:p>
            <a:pPr lvl="0">
              <a:defRPr/>
            </a:pPr>
            <a:fld id="{5C5B2175-9112-476B-A630-9DCCFF6885F9}" type="datetime1">
              <a:rPr lang="fr-FR"/>
              <a:t>03/09/2026</a:t>
            </a:fld>
            <a:endParaRPr lang="fr-CH"/>
          </a:p>
        </p:txBody>
      </p:sp>
      <p:sp>
        <p:nvSpPr>
          <p:cNvPr id="18289779" name="Footer Placeholder 4"/>
          <p:cNvSpPr>
            <a:spLocks noGrp="1"/>
          </p:cNvSpPr>
          <p:nvPr>
            <p:ph type="ftr" sz="quarter" idx="11"/>
          </p:nvPr>
        </p:nvSpPr>
        <p:spPr bwMode="auto"/>
        <p:txBody>
          <a:bodyPr/>
          <a:lstStyle/>
          <a:p>
            <a:pPr lvl="0">
              <a:defRPr/>
            </a:pPr>
            <a:r>
              <a:rPr lang="fr-CH"/>
              <a:t>1</a:t>
            </a:r>
            <a:endParaRPr/>
          </a:p>
        </p:txBody>
      </p:sp>
      <p:sp>
        <p:nvSpPr>
          <p:cNvPr id="945243344" name="Slide Number Placeholder 5"/>
          <p:cNvSpPr>
            <a:spLocks noGrp="1"/>
          </p:cNvSpPr>
          <p:nvPr>
            <p:ph type="sldNum" sz="quarter" idx="12"/>
          </p:nvPr>
        </p:nvSpPr>
        <p:spPr bwMode="auto"/>
        <p:txBody>
          <a:bodyPr/>
          <a:lstStyle/>
          <a:p>
            <a:pPr lvl="0">
              <a:defRPr/>
            </a:pPr>
            <a:fld id="{4B004FEA-A40D-4237-8BF4-5AE002B18105}" type="slidenum">
              <a:rPr lang="en-US"/>
              <a:t>‹N°›</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PhAnim="0" type="vertTitleAndTx" preserve="1" userDrawn="1">
  <p:cSld name="Titre vertical et texte">
    <p:spTree>
      <p:nvGrpSpPr>
        <p:cNvPr id="1" name=""/>
        <p:cNvGrpSpPr/>
        <p:nvPr/>
      </p:nvGrpSpPr>
      <p:grpSpPr bwMode="auto">
        <a:xfrm>
          <a:off x="0" y="0"/>
          <a:ext cx="0" cy="0"/>
          <a:chOff x="0" y="0"/>
          <a:chExt cx="0" cy="0"/>
        </a:xfrm>
      </p:grpSpPr>
      <p:sp>
        <p:nvSpPr>
          <p:cNvPr id="817912334" name="Vertical Title 1"/>
          <p:cNvSpPr>
            <a:spLocks noGrp="1"/>
          </p:cNvSpPr>
          <p:nvPr>
            <p:ph type="title" orient="vert"/>
          </p:nvPr>
        </p:nvSpPr>
        <p:spPr bwMode="auto">
          <a:xfrm>
            <a:off x="8724900" y="365125"/>
            <a:ext cx="2628900" cy="5811838"/>
          </a:xfrm>
        </p:spPr>
        <p:txBody>
          <a:bodyPr vert="eaVert"/>
          <a:lstStyle/>
          <a:p>
            <a:pPr>
              <a:defRPr/>
            </a:pPr>
            <a:r>
              <a:rPr lang="fr-FR"/>
              <a:t>Modifiez le style du titre</a:t>
            </a:r>
            <a:endParaRPr lang="en-US"/>
          </a:p>
        </p:txBody>
      </p:sp>
      <p:sp>
        <p:nvSpPr>
          <p:cNvPr id="1409439611" name="Vertical Text Placeholder 2"/>
          <p:cNvSpPr>
            <a:spLocks noGrp="1"/>
          </p:cNvSpPr>
          <p:nvPr>
            <p:ph type="body" orient="vert" idx="1"/>
          </p:nvPr>
        </p:nvSpPr>
        <p:spPr bwMode="auto">
          <a:xfrm>
            <a:off x="838200" y="365125"/>
            <a:ext cx="7734300" cy="5811838"/>
          </a:xfrm>
        </p:spPr>
        <p:txBody>
          <a:bodyPr vert="eaVert"/>
          <a:lstStyle/>
          <a:p>
            <a:pPr lvl="0">
              <a:defRPr/>
            </a:pPr>
            <a:r>
              <a:rPr lang="fr-FR"/>
              <a:t>Cliquez pour modifier les styles du texte du masque</a:t>
            </a:r>
            <a:endParaRPr/>
          </a:p>
          <a:p>
            <a:pPr lvl="1">
              <a:defRPr/>
            </a:pPr>
            <a:r>
              <a:rPr lang="fr-FR"/>
              <a:t>Deuxième niveau</a:t>
            </a:r>
            <a:endParaRPr/>
          </a:p>
          <a:p>
            <a:pPr lvl="2">
              <a:defRPr/>
            </a:pPr>
            <a:r>
              <a:rPr lang="fr-FR"/>
              <a:t>Troisième niveau</a:t>
            </a:r>
            <a:endParaRPr/>
          </a:p>
          <a:p>
            <a:pPr lvl="3">
              <a:defRPr/>
            </a:pPr>
            <a:r>
              <a:rPr lang="fr-FR"/>
              <a:t>Quatrième niveau</a:t>
            </a:r>
            <a:endParaRPr/>
          </a:p>
          <a:p>
            <a:pPr lvl="4">
              <a:defRPr/>
            </a:pPr>
            <a:r>
              <a:rPr lang="fr-FR"/>
              <a:t>Cinquième niveau</a:t>
            </a:r>
            <a:endParaRPr lang="en-US"/>
          </a:p>
        </p:txBody>
      </p:sp>
      <p:sp>
        <p:nvSpPr>
          <p:cNvPr id="693950160" name="Date Placeholder 3"/>
          <p:cNvSpPr>
            <a:spLocks noGrp="1"/>
          </p:cNvSpPr>
          <p:nvPr>
            <p:ph type="dt" sz="half" idx="10"/>
          </p:nvPr>
        </p:nvSpPr>
        <p:spPr bwMode="auto"/>
        <p:txBody>
          <a:bodyPr/>
          <a:lstStyle/>
          <a:p>
            <a:pPr lvl="0">
              <a:defRPr/>
            </a:pPr>
            <a:fld id="{B03D9149-93D0-497D-84BC-F6C81F7B7C00}" type="datetime1">
              <a:rPr lang="fr-FR"/>
              <a:t>03/09/2026</a:t>
            </a:fld>
            <a:endParaRPr lang="fr-CH"/>
          </a:p>
        </p:txBody>
      </p:sp>
      <p:sp>
        <p:nvSpPr>
          <p:cNvPr id="1110040298" name="Footer Placeholder 4"/>
          <p:cNvSpPr>
            <a:spLocks noGrp="1"/>
          </p:cNvSpPr>
          <p:nvPr>
            <p:ph type="ftr" sz="quarter" idx="11"/>
          </p:nvPr>
        </p:nvSpPr>
        <p:spPr bwMode="auto"/>
        <p:txBody>
          <a:bodyPr/>
          <a:lstStyle/>
          <a:p>
            <a:pPr lvl="0">
              <a:defRPr/>
            </a:pPr>
            <a:r>
              <a:rPr lang="fr-CH"/>
              <a:t>1</a:t>
            </a:r>
            <a:endParaRPr/>
          </a:p>
        </p:txBody>
      </p:sp>
      <p:sp>
        <p:nvSpPr>
          <p:cNvPr id="1972315331" name="Slide Number Placeholder 5"/>
          <p:cNvSpPr>
            <a:spLocks noGrp="1"/>
          </p:cNvSpPr>
          <p:nvPr>
            <p:ph type="sldNum" sz="quarter" idx="12"/>
          </p:nvPr>
        </p:nvSpPr>
        <p:spPr bwMode="auto"/>
        <p:txBody>
          <a:bodyPr/>
          <a:lstStyle/>
          <a:p>
            <a:pPr lvl="0">
              <a:defRPr/>
            </a:pPr>
            <a:fld id="{DEDFE34A-0171-4FBC-8F9B-8C81EF9483BB}" type="slidenum">
              <a:rPr lang="en-US"/>
              <a:t>‹N°›</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bwMode="auto">
        <a:xfrm>
          <a:off x="0" y="0"/>
          <a:ext cx="0" cy="0"/>
          <a:chOff x="0" y="0"/>
          <a:chExt cx="0" cy="0"/>
        </a:xfrm>
      </p:grpSpPr>
      <p:sp>
        <p:nvSpPr>
          <p:cNvPr id="19151763" name="Title Placeholder 1"/>
          <p:cNvSpPr>
            <a:spLocks noGrp="1"/>
          </p:cNvSpPr>
          <p:nvPr>
            <p:ph type="title"/>
          </p:nvPr>
        </p:nvSpPr>
        <p:spPr bwMode="auto">
          <a:xfrm>
            <a:off x="838200" y="365125"/>
            <a:ext cx="10515600" cy="1325563"/>
          </a:xfrm>
          <a:prstGeom prst="rect">
            <a:avLst/>
          </a:prstGeom>
        </p:spPr>
        <p:txBody>
          <a:bodyPr vert="horz" lIns="91440" tIns="45720" rIns="91440" bIns="45720" rtlCol="0" anchor="ctr">
            <a:normAutofit/>
          </a:bodyPr>
          <a:lstStyle/>
          <a:p>
            <a:pPr>
              <a:defRPr/>
            </a:pPr>
            <a:r>
              <a:rPr lang="fr-FR"/>
              <a:t>Modifiez le style du titre</a:t>
            </a:r>
            <a:endParaRPr lang="en-US"/>
          </a:p>
        </p:txBody>
      </p:sp>
      <p:sp>
        <p:nvSpPr>
          <p:cNvPr id="351161554" name="Text Placeholder 2"/>
          <p:cNvSpPr>
            <a:spLocks noGrp="1"/>
          </p:cNvSpPr>
          <p:nvPr>
            <p:ph type="body" idx="1"/>
          </p:nvPr>
        </p:nvSpPr>
        <p:spPr bwMode="auto">
          <a:xfrm>
            <a:off x="838200" y="1825625"/>
            <a:ext cx="10515600" cy="4351338"/>
          </a:xfrm>
          <a:prstGeom prst="rect">
            <a:avLst/>
          </a:prstGeom>
        </p:spPr>
        <p:txBody>
          <a:bodyPr vert="horz" lIns="91440" tIns="45720" rIns="91440" bIns="45720" rtlCol="0">
            <a:normAutofit/>
          </a:bodyPr>
          <a:lstStyle/>
          <a:p>
            <a:pPr lvl="0">
              <a:defRPr/>
            </a:pPr>
            <a:r>
              <a:rPr lang="fr-FR"/>
              <a:t>Cliquez pour modifier les styles du texte du masque</a:t>
            </a:r>
            <a:endParaRPr/>
          </a:p>
          <a:p>
            <a:pPr lvl="1">
              <a:defRPr/>
            </a:pPr>
            <a:r>
              <a:rPr lang="fr-FR"/>
              <a:t>Deuxième niveau</a:t>
            </a:r>
            <a:endParaRPr/>
          </a:p>
          <a:p>
            <a:pPr lvl="2">
              <a:defRPr/>
            </a:pPr>
            <a:r>
              <a:rPr lang="fr-FR"/>
              <a:t>Troisième niveau</a:t>
            </a:r>
            <a:endParaRPr/>
          </a:p>
          <a:p>
            <a:pPr lvl="3">
              <a:defRPr/>
            </a:pPr>
            <a:r>
              <a:rPr lang="fr-FR"/>
              <a:t>Quatrième niveau</a:t>
            </a:r>
            <a:endParaRPr/>
          </a:p>
          <a:p>
            <a:pPr lvl="4">
              <a:defRPr/>
            </a:pPr>
            <a:r>
              <a:rPr lang="fr-FR"/>
              <a:t>Cinquième niveau</a:t>
            </a:r>
            <a:endParaRPr lang="en-US"/>
          </a:p>
        </p:txBody>
      </p:sp>
      <p:sp>
        <p:nvSpPr>
          <p:cNvPr id="167907765" name="Date Placeholder 3"/>
          <p:cNvSpPr>
            <a:spLocks noGrp="1"/>
          </p:cNvSpPr>
          <p:nvPr>
            <p:ph type="dt" sz="half" idx="2"/>
          </p:nvPr>
        </p:nvSpPr>
        <p:spPr bwMode="auto">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pPr lvl="0">
              <a:defRPr/>
            </a:pPr>
            <a:fld id="{03F1A588-245F-4F4C-AD68-4A37FA99119D}" type="datetime1">
              <a:rPr lang="fr-FR"/>
              <a:t>03/09/2026</a:t>
            </a:fld>
            <a:endParaRPr lang="fr-CH"/>
          </a:p>
        </p:txBody>
      </p:sp>
      <p:sp>
        <p:nvSpPr>
          <p:cNvPr id="860937102" name="Footer Placeholder 4"/>
          <p:cNvSpPr>
            <a:spLocks noGrp="1"/>
          </p:cNvSpPr>
          <p:nvPr>
            <p:ph type="ftr" sz="quarter" idx="3"/>
          </p:nvPr>
        </p:nvSpPr>
        <p:spPr bwMode="auto">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pPr lvl="0">
              <a:defRPr/>
            </a:pPr>
            <a:r>
              <a:rPr lang="fr-CH"/>
              <a:t>1</a:t>
            </a:r>
            <a:endParaRPr/>
          </a:p>
        </p:txBody>
      </p:sp>
      <p:sp>
        <p:nvSpPr>
          <p:cNvPr id="1657808939" name="Slide Number Placeholder 5"/>
          <p:cNvSpPr>
            <a:spLocks noGrp="1"/>
          </p:cNvSpPr>
          <p:nvPr>
            <p:ph type="sldNum" sz="quarter" idx="4"/>
          </p:nvPr>
        </p:nvSpPr>
        <p:spPr bwMode="auto">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pPr lvl="0">
              <a:defRPr/>
            </a:pPr>
            <a:fld id="{84DB434B-2987-4BC6-9F78-7B2E7E6DC44B}" type="slidenum">
              <a:rPr lang="en-US"/>
              <a:t>‹N°›</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a:lnSpc>
          <a:spcPct val="90000"/>
        </a:lnSpc>
        <a:spcBef>
          <a:spcPts val="0"/>
        </a:spcBef>
        <a:buNone/>
        <a:defRPr sz="4400">
          <a:solidFill>
            <a:schemeClr val="tx1"/>
          </a:solidFill>
          <a:latin typeface="+mj-lt"/>
          <a:ea typeface="+mj-ea"/>
          <a:cs typeface="+mj-cs"/>
        </a:defRPr>
      </a:lvl1pPr>
    </p:titleStyle>
    <p:bodyStyle>
      <a:lvl1pPr marL="228600" indent="-228600" algn="l" defTabSz="914400" rtl="0">
        <a:lnSpc>
          <a:spcPct val="90000"/>
        </a:lnSpc>
        <a:spcBef>
          <a:spcPts val="1000"/>
        </a:spcBef>
        <a:buFont typeface="Arial"/>
        <a:buChar char="•"/>
        <a:defRPr sz="2800">
          <a:solidFill>
            <a:schemeClr val="tx1"/>
          </a:solidFill>
          <a:latin typeface="+mn-lt"/>
          <a:ea typeface="+mn-ea"/>
          <a:cs typeface="+mn-cs"/>
        </a:defRPr>
      </a:lvl1pPr>
      <a:lvl2pPr marL="685800" indent="-228600" algn="l" defTabSz="914400" rtl="0">
        <a:lnSpc>
          <a:spcPct val="90000"/>
        </a:lnSpc>
        <a:spcBef>
          <a:spcPts val="500"/>
        </a:spcBef>
        <a:buFont typeface="Arial"/>
        <a:buChar char="•"/>
        <a:defRPr sz="2400">
          <a:solidFill>
            <a:schemeClr val="tx1"/>
          </a:solidFill>
          <a:latin typeface="+mn-lt"/>
          <a:ea typeface="+mn-ea"/>
          <a:cs typeface="+mn-cs"/>
        </a:defRPr>
      </a:lvl2pPr>
      <a:lvl3pPr marL="1143000" indent="-228600" algn="l" defTabSz="914400" rtl="0">
        <a:lnSpc>
          <a:spcPct val="90000"/>
        </a:lnSpc>
        <a:spcBef>
          <a:spcPts val="500"/>
        </a:spcBef>
        <a:buFont typeface="Arial"/>
        <a:buChar char="•"/>
        <a:defRPr sz="2000">
          <a:solidFill>
            <a:schemeClr val="tx1"/>
          </a:solidFill>
          <a:latin typeface="+mn-lt"/>
          <a:ea typeface="+mn-ea"/>
          <a:cs typeface="+mn-cs"/>
        </a:defRPr>
      </a:lvl3pPr>
      <a:lvl4pPr marL="1600200" indent="-228600" algn="l" defTabSz="914400" rtl="0">
        <a:lnSpc>
          <a:spcPct val="90000"/>
        </a:lnSpc>
        <a:spcBef>
          <a:spcPts val="500"/>
        </a:spcBef>
        <a:buFont typeface="Arial"/>
        <a:buChar char="•"/>
        <a:defRPr sz="1800">
          <a:solidFill>
            <a:schemeClr val="tx1"/>
          </a:solidFill>
          <a:latin typeface="+mn-lt"/>
          <a:ea typeface="+mn-ea"/>
          <a:cs typeface="+mn-cs"/>
        </a:defRPr>
      </a:lvl4pPr>
      <a:lvl5pPr marL="2057400" indent="-228600" algn="l" defTabSz="914400" rtl="0">
        <a:lnSpc>
          <a:spcPct val="90000"/>
        </a:lnSpc>
        <a:spcBef>
          <a:spcPts val="500"/>
        </a:spcBef>
        <a:buFont typeface="Arial"/>
        <a:buChar char="•"/>
        <a:defRPr sz="1800">
          <a:solidFill>
            <a:schemeClr val="tx1"/>
          </a:solidFill>
          <a:latin typeface="+mn-lt"/>
          <a:ea typeface="+mn-ea"/>
          <a:cs typeface="+mn-cs"/>
        </a:defRPr>
      </a:lvl5pPr>
      <a:lvl6pPr marL="2514600" indent="-228600" algn="l" defTabSz="914400" rtl="0">
        <a:lnSpc>
          <a:spcPct val="90000"/>
        </a:lnSpc>
        <a:spcBef>
          <a:spcPts val="500"/>
        </a:spcBef>
        <a:buFont typeface="Arial"/>
        <a:buChar char="•"/>
        <a:defRPr sz="1800">
          <a:solidFill>
            <a:schemeClr val="tx1"/>
          </a:solidFill>
          <a:latin typeface="+mn-lt"/>
          <a:ea typeface="+mn-ea"/>
          <a:cs typeface="+mn-cs"/>
        </a:defRPr>
      </a:lvl6pPr>
      <a:lvl7pPr marL="2971800" indent="-228600" algn="l" defTabSz="914400" rtl="0">
        <a:lnSpc>
          <a:spcPct val="90000"/>
        </a:lnSpc>
        <a:spcBef>
          <a:spcPts val="500"/>
        </a:spcBef>
        <a:buFont typeface="Arial"/>
        <a:buChar char="•"/>
        <a:defRPr sz="1800">
          <a:solidFill>
            <a:schemeClr val="tx1"/>
          </a:solidFill>
          <a:latin typeface="+mn-lt"/>
          <a:ea typeface="+mn-ea"/>
          <a:cs typeface="+mn-cs"/>
        </a:defRPr>
      </a:lvl7pPr>
      <a:lvl8pPr marL="3429000" indent="-228600" algn="l" defTabSz="914400" rtl="0">
        <a:lnSpc>
          <a:spcPct val="90000"/>
        </a:lnSpc>
        <a:spcBef>
          <a:spcPts val="500"/>
        </a:spcBef>
        <a:buFont typeface="Arial"/>
        <a:buChar char="•"/>
        <a:defRPr sz="1800">
          <a:solidFill>
            <a:schemeClr val="tx1"/>
          </a:solidFill>
          <a:latin typeface="+mn-lt"/>
          <a:ea typeface="+mn-ea"/>
          <a:cs typeface="+mn-cs"/>
        </a:defRPr>
      </a:lvl8pPr>
      <a:lvl9pPr marL="3886200" indent="-228600" algn="l" defTabSz="914400" rtl="0">
        <a:lnSpc>
          <a:spcPct val="90000"/>
        </a:lnSpc>
        <a:spcBef>
          <a:spcPts val="500"/>
        </a:spcBef>
        <a:buFont typeface="Arial"/>
        <a:buChar char="•"/>
        <a:defRPr sz="1800">
          <a:solidFill>
            <a:schemeClr val="tx1"/>
          </a:solidFill>
          <a:latin typeface="+mn-lt"/>
          <a:ea typeface="+mn-ea"/>
          <a:cs typeface="+mn-cs"/>
        </a:defRPr>
      </a:lvl9pPr>
    </p:bodyStyle>
    <p:otherStyle>
      <a:defPPr>
        <a:defRPr lang="en-US"/>
      </a:defPPr>
      <a:lvl1pPr marL="0" algn="l" defTabSz="914400" rtl="0">
        <a:defRPr sz="1800">
          <a:solidFill>
            <a:schemeClr val="tx1"/>
          </a:solidFill>
          <a:latin typeface="+mn-lt"/>
          <a:ea typeface="+mn-ea"/>
          <a:cs typeface="+mn-cs"/>
        </a:defRPr>
      </a:lvl1pPr>
      <a:lvl2pPr marL="457200" algn="l" defTabSz="914400" rtl="0">
        <a:defRPr sz="1800">
          <a:solidFill>
            <a:schemeClr val="tx1"/>
          </a:solidFill>
          <a:latin typeface="+mn-lt"/>
          <a:ea typeface="+mn-ea"/>
          <a:cs typeface="+mn-cs"/>
        </a:defRPr>
      </a:lvl2pPr>
      <a:lvl3pPr marL="914400" algn="l" defTabSz="914400" rtl="0">
        <a:defRPr sz="1800">
          <a:solidFill>
            <a:schemeClr val="tx1"/>
          </a:solidFill>
          <a:latin typeface="+mn-lt"/>
          <a:ea typeface="+mn-ea"/>
          <a:cs typeface="+mn-cs"/>
        </a:defRPr>
      </a:lvl3pPr>
      <a:lvl4pPr marL="1371600" algn="l" defTabSz="914400" rtl="0">
        <a:defRPr sz="1800">
          <a:solidFill>
            <a:schemeClr val="tx1"/>
          </a:solidFill>
          <a:latin typeface="+mn-lt"/>
          <a:ea typeface="+mn-ea"/>
          <a:cs typeface="+mn-cs"/>
        </a:defRPr>
      </a:lvl4pPr>
      <a:lvl5pPr marL="1828800" algn="l" defTabSz="914400" rtl="0">
        <a:defRPr sz="1800">
          <a:solidFill>
            <a:schemeClr val="tx1"/>
          </a:solidFill>
          <a:latin typeface="+mn-lt"/>
          <a:ea typeface="+mn-ea"/>
          <a:cs typeface="+mn-cs"/>
        </a:defRPr>
      </a:lvl5pPr>
      <a:lvl6pPr marL="2286000" algn="l" defTabSz="914400" rtl="0">
        <a:defRPr sz="1800">
          <a:solidFill>
            <a:schemeClr val="tx1"/>
          </a:solidFill>
          <a:latin typeface="+mn-lt"/>
          <a:ea typeface="+mn-ea"/>
          <a:cs typeface="+mn-cs"/>
        </a:defRPr>
      </a:lvl6pPr>
      <a:lvl7pPr marL="2743200" algn="l" defTabSz="914400" rtl="0">
        <a:defRPr sz="1800">
          <a:solidFill>
            <a:schemeClr val="tx1"/>
          </a:solidFill>
          <a:latin typeface="+mn-lt"/>
          <a:ea typeface="+mn-ea"/>
          <a:cs typeface="+mn-cs"/>
        </a:defRPr>
      </a:lvl7pPr>
      <a:lvl8pPr marL="3200400" algn="l" defTabSz="914400" rtl="0">
        <a:defRPr sz="1800">
          <a:solidFill>
            <a:schemeClr val="tx1"/>
          </a:solidFill>
          <a:latin typeface="+mn-lt"/>
          <a:ea typeface="+mn-ea"/>
          <a:cs typeface="+mn-cs"/>
        </a:defRPr>
      </a:lvl8pPr>
      <a:lvl9pPr marL="3657600" algn="l" defTabSz="914400" rtl="0">
        <a:defRPr sz="18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6.png"/><Relationship Id="rId13" Type="http://schemas.openxmlformats.org/officeDocument/2006/relationships/image" Target="../media/image11.png"/><Relationship Id="rId18" Type="http://schemas.openxmlformats.org/officeDocument/2006/relationships/image" Target="../media/image16.png"/><Relationship Id="rId3" Type="http://schemas.openxmlformats.org/officeDocument/2006/relationships/image" Target="../media/image1.jpg"/><Relationship Id="rId21" Type="http://schemas.openxmlformats.org/officeDocument/2006/relationships/image" Target="../media/image19.png"/><Relationship Id="rId7" Type="http://schemas.openxmlformats.org/officeDocument/2006/relationships/image" Target="../media/image5.png"/><Relationship Id="rId12" Type="http://schemas.openxmlformats.org/officeDocument/2006/relationships/image" Target="../media/image10.png"/><Relationship Id="rId17" Type="http://schemas.openxmlformats.org/officeDocument/2006/relationships/image" Target="../media/image15.svg"/><Relationship Id="rId2" Type="http://schemas.openxmlformats.org/officeDocument/2006/relationships/notesSlide" Target="../notesSlides/notesSlide1.xml"/><Relationship Id="rId16" Type="http://schemas.openxmlformats.org/officeDocument/2006/relationships/image" Target="../media/image14.png"/><Relationship Id="rId20" Type="http://schemas.openxmlformats.org/officeDocument/2006/relationships/image" Target="../media/image18.png"/><Relationship Id="rId1" Type="http://schemas.openxmlformats.org/officeDocument/2006/relationships/slideLayout" Target="../slideLayouts/slideLayout1.xml"/><Relationship Id="rId6" Type="http://schemas.openxmlformats.org/officeDocument/2006/relationships/image" Target="../media/image4.jpeg"/><Relationship Id="rId11" Type="http://schemas.openxmlformats.org/officeDocument/2006/relationships/image" Target="../media/image9.png"/><Relationship Id="rId24" Type="http://schemas.openxmlformats.org/officeDocument/2006/relationships/image" Target="../media/image22.png"/><Relationship Id="rId5" Type="http://schemas.openxmlformats.org/officeDocument/2006/relationships/image" Target="../media/image3.png"/><Relationship Id="rId15" Type="http://schemas.openxmlformats.org/officeDocument/2006/relationships/image" Target="../media/image13.jpg"/><Relationship Id="rId23" Type="http://schemas.openxmlformats.org/officeDocument/2006/relationships/image" Target="../media/image21.png"/><Relationship Id="rId10" Type="http://schemas.openxmlformats.org/officeDocument/2006/relationships/image" Target="../media/image8.png"/><Relationship Id="rId19" Type="http://schemas.openxmlformats.org/officeDocument/2006/relationships/image" Target="../media/image17.png"/><Relationship Id="rId4" Type="http://schemas.openxmlformats.org/officeDocument/2006/relationships/image" Target="../media/image2.png"/><Relationship Id="rId9" Type="http://schemas.openxmlformats.org/officeDocument/2006/relationships/image" Target="../media/image7.png"/><Relationship Id="rId14" Type="http://schemas.openxmlformats.org/officeDocument/2006/relationships/image" Target="../media/image12.png"/><Relationship Id="rId22" Type="http://schemas.openxmlformats.org/officeDocument/2006/relationships/image" Target="../media/image20.png"/></Relationships>
</file>

<file path=ppt/slides/_rels/slide2.xml.rels><?xml version="1.0" encoding="UTF-8" standalone="yes"?>
<Relationships xmlns="http://schemas.openxmlformats.org/package/2006/relationships"><Relationship Id="rId8" Type="http://schemas.openxmlformats.org/officeDocument/2006/relationships/image" Target="../media/image18.png"/><Relationship Id="rId13" Type="http://schemas.openxmlformats.org/officeDocument/2006/relationships/image" Target="../media/image5.png"/><Relationship Id="rId18" Type="http://schemas.openxmlformats.org/officeDocument/2006/relationships/image" Target="../media/image25.png"/><Relationship Id="rId3" Type="http://schemas.openxmlformats.org/officeDocument/2006/relationships/image" Target="../media/image23.png"/><Relationship Id="rId7" Type="http://schemas.openxmlformats.org/officeDocument/2006/relationships/image" Target="../media/image17.png"/><Relationship Id="rId12" Type="http://schemas.openxmlformats.org/officeDocument/2006/relationships/image" Target="../media/image10.png"/><Relationship Id="rId17" Type="http://schemas.openxmlformats.org/officeDocument/2006/relationships/image" Target="../media/image2.png"/><Relationship Id="rId2" Type="http://schemas.openxmlformats.org/officeDocument/2006/relationships/notesSlide" Target="../notesSlides/notesSlide2.xml"/><Relationship Id="rId16" Type="http://schemas.openxmlformats.org/officeDocument/2006/relationships/image" Target="../media/image24.png"/><Relationship Id="rId20" Type="http://schemas.openxmlformats.org/officeDocument/2006/relationships/comments" Target="../comments/comment1.xml"/><Relationship Id="rId1" Type="http://schemas.openxmlformats.org/officeDocument/2006/relationships/slideLayout" Target="../slideLayouts/slideLayout2.xml"/><Relationship Id="rId6" Type="http://schemas.openxmlformats.org/officeDocument/2006/relationships/image" Target="../media/image20.png"/><Relationship Id="rId11" Type="http://schemas.openxmlformats.org/officeDocument/2006/relationships/image" Target="../media/image9.png"/><Relationship Id="rId5" Type="http://schemas.openxmlformats.org/officeDocument/2006/relationships/image" Target="../media/image19.png"/><Relationship Id="rId15" Type="http://schemas.openxmlformats.org/officeDocument/2006/relationships/image" Target="../media/image11.png"/><Relationship Id="rId10" Type="http://schemas.openxmlformats.org/officeDocument/2006/relationships/image" Target="../media/image8.png"/><Relationship Id="rId19" Type="http://schemas.openxmlformats.org/officeDocument/2006/relationships/image" Target="../media/image26.png"/><Relationship Id="rId4" Type="http://schemas.openxmlformats.org/officeDocument/2006/relationships/image" Target="../media/image16.png"/><Relationship Id="rId9" Type="http://schemas.openxmlformats.org/officeDocument/2006/relationships/image" Target="../media/image7.png"/><Relationship Id="rId14" Type="http://schemas.openxmlformats.org/officeDocument/2006/relationships/image" Target="../media/image6.png"/></Relationships>
</file>

<file path=ppt/slides/_rels/slide3.xml.rels><?xml version="1.0" encoding="UTF-8" standalone="yes"?>
<Relationships xmlns="http://schemas.openxmlformats.org/package/2006/relationships"><Relationship Id="rId8" Type="http://schemas.openxmlformats.org/officeDocument/2006/relationships/image" Target="../media/image17.png"/><Relationship Id="rId13" Type="http://schemas.openxmlformats.org/officeDocument/2006/relationships/image" Target="../media/image8.png"/><Relationship Id="rId18" Type="http://schemas.openxmlformats.org/officeDocument/2006/relationships/image" Target="../media/image28.png"/><Relationship Id="rId3" Type="http://schemas.openxmlformats.org/officeDocument/2006/relationships/image" Target="../media/image2.png"/><Relationship Id="rId7" Type="http://schemas.openxmlformats.org/officeDocument/2006/relationships/image" Target="../media/image10.png"/><Relationship Id="rId12" Type="http://schemas.openxmlformats.org/officeDocument/2006/relationships/image" Target="../media/image7.png"/><Relationship Id="rId17" Type="http://schemas.openxmlformats.org/officeDocument/2006/relationships/image" Target="../media/image27.png"/><Relationship Id="rId2" Type="http://schemas.openxmlformats.org/officeDocument/2006/relationships/notesSlide" Target="../notesSlides/notesSlide3.xml"/><Relationship Id="rId16" Type="http://schemas.openxmlformats.org/officeDocument/2006/relationships/image" Target="../media/image11.png"/><Relationship Id="rId1" Type="http://schemas.openxmlformats.org/officeDocument/2006/relationships/slideLayout" Target="../slideLayouts/slideLayout2.xml"/><Relationship Id="rId6" Type="http://schemas.openxmlformats.org/officeDocument/2006/relationships/image" Target="../media/image9.png"/><Relationship Id="rId11" Type="http://schemas.openxmlformats.org/officeDocument/2006/relationships/image" Target="../media/image6.png"/><Relationship Id="rId5" Type="http://schemas.openxmlformats.org/officeDocument/2006/relationships/image" Target="../media/image16.png"/><Relationship Id="rId15" Type="http://schemas.openxmlformats.org/officeDocument/2006/relationships/image" Target="../media/image20.png"/><Relationship Id="rId10" Type="http://schemas.openxmlformats.org/officeDocument/2006/relationships/image" Target="../media/image5.png"/><Relationship Id="rId4" Type="http://schemas.openxmlformats.org/officeDocument/2006/relationships/image" Target="../media/image21.png"/><Relationship Id="rId9" Type="http://schemas.openxmlformats.org/officeDocument/2006/relationships/image" Target="../media/image18.png"/><Relationship Id="rId14" Type="http://schemas.openxmlformats.org/officeDocument/2006/relationships/image" Target="../media/image19.png"/></Relationships>
</file>

<file path=ppt/slides/_rels/slide4.xml.rels><?xml version="1.0" encoding="UTF-8" standalone="yes"?>
<Relationships xmlns="http://schemas.openxmlformats.org/package/2006/relationships"><Relationship Id="rId8" Type="http://schemas.openxmlformats.org/officeDocument/2006/relationships/image" Target="../media/image31.png"/><Relationship Id="rId13" Type="http://schemas.openxmlformats.org/officeDocument/2006/relationships/image" Target="../media/image36.jpeg"/><Relationship Id="rId18" Type="http://schemas.openxmlformats.org/officeDocument/2006/relationships/image" Target="../media/image5.png"/><Relationship Id="rId26" Type="http://schemas.openxmlformats.org/officeDocument/2006/relationships/image" Target="../media/image38.png"/><Relationship Id="rId3" Type="http://schemas.openxmlformats.org/officeDocument/2006/relationships/image" Target="../media/image2.png"/><Relationship Id="rId21" Type="http://schemas.openxmlformats.org/officeDocument/2006/relationships/image" Target="../media/image19.png"/><Relationship Id="rId7" Type="http://schemas.openxmlformats.org/officeDocument/2006/relationships/image" Target="../media/image30.avif"/><Relationship Id="rId12" Type="http://schemas.openxmlformats.org/officeDocument/2006/relationships/image" Target="../media/image35.png"/><Relationship Id="rId17" Type="http://schemas.openxmlformats.org/officeDocument/2006/relationships/image" Target="../media/image18.png"/><Relationship Id="rId25" Type="http://schemas.openxmlformats.org/officeDocument/2006/relationships/image" Target="../media/image11.png"/><Relationship Id="rId2" Type="http://schemas.openxmlformats.org/officeDocument/2006/relationships/notesSlide" Target="../notesSlides/notesSlide4.xml"/><Relationship Id="rId16" Type="http://schemas.openxmlformats.org/officeDocument/2006/relationships/image" Target="../media/image17.png"/><Relationship Id="rId20" Type="http://schemas.openxmlformats.org/officeDocument/2006/relationships/image" Target="../media/image23.png"/><Relationship Id="rId29" Type="http://schemas.openxmlformats.org/officeDocument/2006/relationships/image" Target="../media/image39.png"/><Relationship Id="rId1" Type="http://schemas.openxmlformats.org/officeDocument/2006/relationships/slideLayout" Target="../slideLayouts/slideLayout2.xml"/><Relationship Id="rId6" Type="http://schemas.openxmlformats.org/officeDocument/2006/relationships/image" Target="../media/image29.png"/><Relationship Id="rId11" Type="http://schemas.openxmlformats.org/officeDocument/2006/relationships/image" Target="../media/image34.jpeg"/><Relationship Id="rId24" Type="http://schemas.openxmlformats.org/officeDocument/2006/relationships/image" Target="../media/image8.png"/><Relationship Id="rId5" Type="http://schemas.openxmlformats.org/officeDocument/2006/relationships/image" Target="../media/image15.svg"/><Relationship Id="rId15" Type="http://schemas.openxmlformats.org/officeDocument/2006/relationships/image" Target="../media/image16.png"/><Relationship Id="rId23" Type="http://schemas.openxmlformats.org/officeDocument/2006/relationships/image" Target="../media/image7.png"/><Relationship Id="rId28" Type="http://schemas.openxmlformats.org/officeDocument/2006/relationships/image" Target="../media/image10.png"/><Relationship Id="rId10" Type="http://schemas.openxmlformats.org/officeDocument/2006/relationships/image" Target="../media/image33.jpeg"/><Relationship Id="rId19" Type="http://schemas.openxmlformats.org/officeDocument/2006/relationships/image" Target="../media/image6.png"/><Relationship Id="rId4" Type="http://schemas.openxmlformats.org/officeDocument/2006/relationships/image" Target="../media/image14.png"/><Relationship Id="rId9" Type="http://schemas.openxmlformats.org/officeDocument/2006/relationships/image" Target="../media/image32.png"/><Relationship Id="rId14" Type="http://schemas.openxmlformats.org/officeDocument/2006/relationships/image" Target="../media/image37.png"/><Relationship Id="rId22" Type="http://schemas.openxmlformats.org/officeDocument/2006/relationships/image" Target="../media/image20.png"/><Relationship Id="rId27" Type="http://schemas.openxmlformats.org/officeDocument/2006/relationships/image" Target="../media/image9.png"/></Relationships>
</file>

<file path=ppt/slides/_rels/slide5.xml.rels><?xml version="1.0" encoding="UTF-8" standalone="yes"?>
<Relationships xmlns="http://schemas.openxmlformats.org/package/2006/relationships"><Relationship Id="rId8" Type="http://schemas.openxmlformats.org/officeDocument/2006/relationships/image" Target="../media/image45.png"/><Relationship Id="rId13" Type="http://schemas.openxmlformats.org/officeDocument/2006/relationships/image" Target="../media/image50.png"/><Relationship Id="rId18" Type="http://schemas.openxmlformats.org/officeDocument/2006/relationships/image" Target="../media/image2.png"/><Relationship Id="rId26" Type="http://schemas.openxmlformats.org/officeDocument/2006/relationships/image" Target="../media/image10.png"/><Relationship Id="rId3" Type="http://schemas.openxmlformats.org/officeDocument/2006/relationships/image" Target="../media/image40.png"/><Relationship Id="rId21" Type="http://schemas.openxmlformats.org/officeDocument/2006/relationships/image" Target="../media/image23.png"/><Relationship Id="rId7" Type="http://schemas.openxmlformats.org/officeDocument/2006/relationships/image" Target="../media/image44.png"/><Relationship Id="rId12" Type="http://schemas.openxmlformats.org/officeDocument/2006/relationships/image" Target="../media/image49.png"/><Relationship Id="rId17" Type="http://schemas.openxmlformats.org/officeDocument/2006/relationships/image" Target="../media/image54.png"/><Relationship Id="rId25" Type="http://schemas.openxmlformats.org/officeDocument/2006/relationships/image" Target="../media/image9.png"/><Relationship Id="rId2" Type="http://schemas.openxmlformats.org/officeDocument/2006/relationships/notesSlide" Target="../notesSlides/notesSlide5.xml"/><Relationship Id="rId16" Type="http://schemas.openxmlformats.org/officeDocument/2006/relationships/image" Target="../media/image53.png"/><Relationship Id="rId20" Type="http://schemas.openxmlformats.org/officeDocument/2006/relationships/image" Target="../media/image56.webp"/><Relationship Id="rId1" Type="http://schemas.openxmlformats.org/officeDocument/2006/relationships/slideLayout" Target="../slideLayouts/slideLayout2.xml"/><Relationship Id="rId6" Type="http://schemas.openxmlformats.org/officeDocument/2006/relationships/image" Target="../media/image43.png"/><Relationship Id="rId11" Type="http://schemas.openxmlformats.org/officeDocument/2006/relationships/image" Target="../media/image48.png"/><Relationship Id="rId24" Type="http://schemas.openxmlformats.org/officeDocument/2006/relationships/image" Target="../media/image19.png"/><Relationship Id="rId5" Type="http://schemas.openxmlformats.org/officeDocument/2006/relationships/image" Target="../media/image42.png"/><Relationship Id="rId15" Type="http://schemas.openxmlformats.org/officeDocument/2006/relationships/image" Target="../media/image52.png"/><Relationship Id="rId23" Type="http://schemas.openxmlformats.org/officeDocument/2006/relationships/image" Target="../media/image17.png"/><Relationship Id="rId10" Type="http://schemas.openxmlformats.org/officeDocument/2006/relationships/image" Target="../media/image47.png"/><Relationship Id="rId19" Type="http://schemas.openxmlformats.org/officeDocument/2006/relationships/image" Target="../media/image55.png"/><Relationship Id="rId4" Type="http://schemas.openxmlformats.org/officeDocument/2006/relationships/image" Target="../media/image41.png"/><Relationship Id="rId9" Type="http://schemas.openxmlformats.org/officeDocument/2006/relationships/image" Target="../media/image46.png"/><Relationship Id="rId14" Type="http://schemas.openxmlformats.org/officeDocument/2006/relationships/image" Target="../media/image51.png"/><Relationship Id="rId22" Type="http://schemas.openxmlformats.org/officeDocument/2006/relationships/image" Target="../media/image16.png"/><Relationship Id="rId27" Type="http://schemas.openxmlformats.org/officeDocument/2006/relationships/image" Target="../media/image18.png"/></Relationships>
</file>

<file path=ppt/slides/_rels/slide6.xml.rels><?xml version="1.0" encoding="UTF-8" standalone="yes"?>
<Relationships xmlns="http://schemas.openxmlformats.org/package/2006/relationships"><Relationship Id="rId3" Type="http://schemas.openxmlformats.org/officeDocument/2006/relationships/image" Target="../media/image57.png"/><Relationship Id="rId2" Type="http://schemas.openxmlformats.org/officeDocument/2006/relationships/notesSlide" Target="../notesSlides/notesSlide6.xml"/><Relationship Id="rId1" Type="http://schemas.openxmlformats.org/officeDocument/2006/relationships/slideLayout" Target="../slideLayouts/slideLayout2.xml"/><Relationship Id="rId4" Type="http://schemas.openxmlformats.org/officeDocument/2006/relationships/image" Target="../media/image2.png"/></Relationships>
</file>

<file path=ppt/slides/_rels/slide7.xml.rels><?xml version="1.0" encoding="UTF-8" standalone="yes"?>
<Relationships xmlns="http://schemas.openxmlformats.org/package/2006/relationships"><Relationship Id="rId8" Type="http://schemas.openxmlformats.org/officeDocument/2006/relationships/image" Target="../media/image9.png"/><Relationship Id="rId13" Type="http://schemas.openxmlformats.org/officeDocument/2006/relationships/image" Target="../media/image14.png"/><Relationship Id="rId18" Type="http://schemas.openxmlformats.org/officeDocument/2006/relationships/image" Target="../media/image19.png"/><Relationship Id="rId3" Type="http://schemas.openxmlformats.org/officeDocument/2006/relationships/image" Target="../media/image2.png"/><Relationship Id="rId21" Type="http://schemas.openxmlformats.org/officeDocument/2006/relationships/image" Target="../media/image22.png"/><Relationship Id="rId7" Type="http://schemas.openxmlformats.org/officeDocument/2006/relationships/image" Target="../media/image8.png"/><Relationship Id="rId12" Type="http://schemas.openxmlformats.org/officeDocument/2006/relationships/image" Target="../media/image13.jpg"/><Relationship Id="rId17" Type="http://schemas.openxmlformats.org/officeDocument/2006/relationships/image" Target="../media/image18.png"/><Relationship Id="rId2" Type="http://schemas.openxmlformats.org/officeDocument/2006/relationships/notesSlide" Target="../notesSlides/notesSlide7.xml"/><Relationship Id="rId16" Type="http://schemas.openxmlformats.org/officeDocument/2006/relationships/image" Target="../media/image17.png"/><Relationship Id="rId20" Type="http://schemas.openxmlformats.org/officeDocument/2006/relationships/image" Target="../media/image21.png"/><Relationship Id="rId1" Type="http://schemas.openxmlformats.org/officeDocument/2006/relationships/slideLayout" Target="../slideLayouts/slideLayout1.xml"/><Relationship Id="rId6" Type="http://schemas.openxmlformats.org/officeDocument/2006/relationships/image" Target="../media/image7.png"/><Relationship Id="rId11" Type="http://schemas.openxmlformats.org/officeDocument/2006/relationships/image" Target="../media/image12.png"/><Relationship Id="rId24" Type="http://schemas.openxmlformats.org/officeDocument/2006/relationships/image" Target="../media/image60.png"/><Relationship Id="rId5" Type="http://schemas.openxmlformats.org/officeDocument/2006/relationships/image" Target="../media/image6.png"/><Relationship Id="rId15" Type="http://schemas.openxmlformats.org/officeDocument/2006/relationships/image" Target="../media/image16.png"/><Relationship Id="rId23" Type="http://schemas.openxmlformats.org/officeDocument/2006/relationships/image" Target="../media/image59.jpeg"/><Relationship Id="rId10" Type="http://schemas.openxmlformats.org/officeDocument/2006/relationships/image" Target="../media/image11.png"/><Relationship Id="rId19" Type="http://schemas.openxmlformats.org/officeDocument/2006/relationships/image" Target="../media/image20.png"/><Relationship Id="rId4" Type="http://schemas.openxmlformats.org/officeDocument/2006/relationships/image" Target="../media/image5.png"/><Relationship Id="rId9" Type="http://schemas.openxmlformats.org/officeDocument/2006/relationships/image" Target="../media/image10.png"/><Relationship Id="rId14" Type="http://schemas.openxmlformats.org/officeDocument/2006/relationships/image" Target="../media/image15.svg"/><Relationship Id="rId22" Type="http://schemas.openxmlformats.org/officeDocument/2006/relationships/image" Target="../media/image58.png"/></Relationships>
</file>

<file path=ppt/slides/slide1.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bwMode="auto">
        <a:xfrm>
          <a:off x="0" y="0"/>
          <a:ext cx="0" cy="0"/>
          <a:chOff x="0" y="0"/>
          <a:chExt cx="0" cy="0"/>
        </a:xfrm>
      </p:grpSpPr>
      <p:grpSp>
        <p:nvGrpSpPr>
          <p:cNvPr id="786183669" name="Groupe 1"/>
          <p:cNvGrpSpPr/>
          <p:nvPr/>
        </p:nvGrpSpPr>
        <p:grpSpPr bwMode="auto">
          <a:xfrm flipV="1">
            <a:off x="0" y="2044054"/>
            <a:ext cx="7064535" cy="4823778"/>
            <a:chOff x="-8538" y="-5837"/>
            <a:chExt cx="7064535" cy="4823778"/>
          </a:xfrm>
        </p:grpSpPr>
        <p:pic>
          <p:nvPicPr>
            <p:cNvPr id="3" name="Image 2"/>
            <p:cNvPicPr>
              <a:picLocks noChangeAspect="1"/>
            </p:cNvPicPr>
            <p:nvPr/>
          </p:nvPicPr>
          <p:blipFill>
            <a:blip r:embed="rId3"/>
            <a:srcRect l="-31640" t="-45926" r="-313" b="2718"/>
            <a:stretch/>
          </p:blipFill>
          <p:spPr bwMode="auto">
            <a:xfrm rot="10800000">
              <a:off x="-8538" y="-5837"/>
              <a:ext cx="7056000" cy="4823778"/>
            </a:xfrm>
            <a:custGeom>
              <a:avLst/>
              <a:gdLst>
                <a:gd name="connsiteX0" fmla="*/ 33679611 w 33679611"/>
                <a:gd name="connsiteY0" fmla="*/ 0 h 23638856"/>
                <a:gd name="connsiteX1" fmla="*/ 0 w 33679611"/>
                <a:gd name="connsiteY1" fmla="*/ 0 h 23638856"/>
                <a:gd name="connsiteX2" fmla="*/ 0 w 33679611"/>
                <a:gd name="connsiteY2" fmla="*/ 23638856 h 23638856"/>
                <a:gd name="connsiteX3" fmla="*/ 33679611 w 33679611"/>
                <a:gd name="connsiteY3" fmla="*/ 23638856 h 23638856"/>
              </a:gdLst>
              <a:ahLst/>
              <a:cxnLst>
                <a:cxn ang="0">
                  <a:pos x="connsiteX0" y="connsiteY0"/>
                </a:cxn>
                <a:cxn ang="0">
                  <a:pos x="connsiteX1" y="connsiteY1"/>
                </a:cxn>
                <a:cxn ang="0">
                  <a:pos x="connsiteX2" y="connsiteY2"/>
                </a:cxn>
                <a:cxn ang="0">
                  <a:pos x="connsiteX3" y="connsiteY3"/>
                </a:cxn>
              </a:cxnLst>
              <a:rect l="l" t="t" r="r" b="b"/>
              <a:pathLst>
                <a:path w="33679611" h="23638856" extrusionOk="0">
                  <a:moveTo>
                    <a:pt x="33679611" y="0"/>
                  </a:moveTo>
                  <a:lnTo>
                    <a:pt x="0" y="0"/>
                  </a:lnTo>
                  <a:lnTo>
                    <a:pt x="0" y="23638856"/>
                  </a:lnTo>
                  <a:lnTo>
                    <a:pt x="33679611" y="23638856"/>
                  </a:lnTo>
                  <a:close/>
                </a:path>
              </a:pathLst>
            </a:custGeom>
            <a:ln>
              <a:noFill/>
            </a:ln>
          </p:spPr>
        </p:pic>
        <p:sp>
          <p:nvSpPr>
            <p:cNvPr id="4" name="Rectangle 3"/>
            <p:cNvSpPr/>
            <p:nvPr/>
          </p:nvSpPr>
          <p:spPr bwMode="auto">
            <a:xfrm>
              <a:off x="-3" y="-1"/>
              <a:ext cx="7056000" cy="4817941"/>
            </a:xfrm>
            <a:prstGeom prst="rect">
              <a:avLst/>
            </a:prstGeom>
            <a:solidFill>
              <a:srgbClr val="010204">
                <a:alpha val="50196"/>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defRPr/>
              </a:pPr>
              <a:endParaRPr lang="en-US" dirty="0"/>
            </a:p>
          </p:txBody>
        </p:sp>
      </p:grpSp>
      <p:pic>
        <p:nvPicPr>
          <p:cNvPr id="1477342506" name="Image 9"/>
          <p:cNvPicPr>
            <a:picLocks noChangeAspect="1"/>
          </p:cNvPicPr>
          <p:nvPr/>
        </p:nvPicPr>
        <p:blipFill>
          <a:blip r:embed="rId4"/>
          <a:stretch/>
        </p:blipFill>
        <p:spPr bwMode="auto">
          <a:xfrm>
            <a:off x="290942" y="202580"/>
            <a:ext cx="1901172" cy="1143195"/>
          </a:xfrm>
          <a:prstGeom prst="rect">
            <a:avLst/>
          </a:prstGeom>
        </p:spPr>
      </p:pic>
      <p:sp>
        <p:nvSpPr>
          <p:cNvPr id="2" name="ZoneTexte 24"/>
          <p:cNvSpPr txBox="1"/>
          <p:nvPr/>
        </p:nvSpPr>
        <p:spPr bwMode="auto">
          <a:xfrm>
            <a:off x="469080" y="2529176"/>
            <a:ext cx="6628903" cy="1391022"/>
          </a:xfrm>
          <a:prstGeom prst="rect">
            <a:avLst/>
          </a:prstGeom>
          <a:noFill/>
          <a:ln cap="flat">
            <a:noFill/>
          </a:ln>
        </p:spPr>
        <p:txBody>
          <a:bodyPr vert="horz" wrap="square" lIns="91440" tIns="45720" rIns="91440" bIns="45720" anchor="t" anchorCtr="1" compatLnSpc="1">
            <a:spAutoFit/>
          </a:bodyPr>
          <a:lstStyle/>
          <a:p>
            <a:pPr>
              <a:lnSpc>
                <a:spcPts val="3500"/>
              </a:lnSpc>
              <a:defRPr/>
            </a:pPr>
            <a:r>
              <a:rPr lang="en-US" sz="1900" spc="350" dirty="0">
                <a:solidFill>
                  <a:schemeClr val="bg1"/>
                </a:solidFill>
                <a:ea typeface="Times New Roman"/>
              </a:rPr>
              <a:t>THE ONLY INVISIBLE </a:t>
            </a:r>
            <a:r>
              <a:rPr lang="en-US" sz="1900" spc="340" dirty="0">
                <a:solidFill>
                  <a:schemeClr val="bg1"/>
                </a:solidFill>
                <a:ea typeface="Times New Roman"/>
              </a:rPr>
              <a:t>NON-INVASIVE SOLUTION </a:t>
            </a:r>
            <a:r>
              <a:rPr lang="en-US" sz="1900" spc="330" dirty="0">
                <a:solidFill>
                  <a:schemeClr val="bg1"/>
                </a:solidFill>
                <a:ea typeface="Times New Roman"/>
              </a:rPr>
              <a:t>THAT LINKS </a:t>
            </a:r>
            <a:r>
              <a:rPr lang="en-US" sz="1900" spc="340" dirty="0">
                <a:solidFill>
                  <a:schemeClr val="bg1"/>
                </a:solidFill>
                <a:ea typeface="Times New Roman"/>
              </a:rPr>
              <a:t>PHYSICAL </a:t>
            </a:r>
            <a:r>
              <a:rPr lang="en-US" sz="1900" spc="330" dirty="0">
                <a:solidFill>
                  <a:schemeClr val="bg1"/>
                </a:solidFill>
                <a:ea typeface="Times New Roman"/>
              </a:rPr>
              <a:t>ITEMS TO THEIR </a:t>
            </a:r>
          </a:p>
          <a:p>
            <a:pPr>
              <a:lnSpc>
                <a:spcPts val="3500"/>
              </a:lnSpc>
              <a:defRPr/>
            </a:pPr>
            <a:r>
              <a:rPr lang="en-US" sz="1900" spc="330" dirty="0">
                <a:solidFill>
                  <a:schemeClr val="bg1"/>
                </a:solidFill>
                <a:ea typeface="Times New Roman"/>
              </a:rPr>
              <a:t>DIGITAL PRODUCT </a:t>
            </a:r>
            <a:r>
              <a:rPr lang="en-US" sz="1900" spc="320" dirty="0">
                <a:solidFill>
                  <a:schemeClr val="bg1"/>
                </a:solidFill>
                <a:ea typeface="Times New Roman"/>
              </a:rPr>
              <a:t>PASSPORTS </a:t>
            </a:r>
            <a:r>
              <a:rPr lang="en-US" sz="1900" spc="200" dirty="0">
                <a:solidFill>
                  <a:schemeClr val="bg1"/>
                </a:solidFill>
                <a:ea typeface="Times New Roman"/>
              </a:rPr>
              <a:t>(</a:t>
            </a:r>
            <a:r>
              <a:rPr lang="en-US" sz="1900" spc="320" dirty="0">
                <a:solidFill>
                  <a:schemeClr val="bg1"/>
                </a:solidFill>
                <a:ea typeface="Times New Roman"/>
              </a:rPr>
              <a:t>DP</a:t>
            </a:r>
            <a:r>
              <a:rPr lang="en-US" sz="1900" spc="200" dirty="0">
                <a:solidFill>
                  <a:schemeClr val="bg1"/>
                </a:solidFill>
                <a:ea typeface="Times New Roman"/>
              </a:rPr>
              <a:t>P</a:t>
            </a:r>
            <a:r>
              <a:rPr lang="en-US" sz="1900" spc="320" dirty="0">
                <a:solidFill>
                  <a:schemeClr val="bg1"/>
                </a:solidFill>
                <a:ea typeface="Times New Roman"/>
              </a:rPr>
              <a:t>)</a:t>
            </a:r>
            <a:endParaRPr lang="en-US" sz="1900" spc="320" dirty="0">
              <a:solidFill>
                <a:schemeClr val="bg1"/>
              </a:solidFill>
              <a:latin typeface="+mj-lt"/>
              <a:ea typeface="Times New Roman"/>
            </a:endParaRPr>
          </a:p>
        </p:txBody>
      </p:sp>
      <p:pic>
        <p:nvPicPr>
          <p:cNvPr id="6" name="Image 54">
            <a:extLst>
              <a:ext uri="{FF2B5EF4-FFF2-40B4-BE49-F238E27FC236}">
                <a16:creationId xmlns:a16="http://schemas.microsoft.com/office/drawing/2014/main" id="{AC5FD091-9E01-25FA-4244-C3263EE18705}"/>
              </a:ext>
            </a:extLst>
          </p:cNvPr>
          <p:cNvPicPr>
            <a:picLocks noChangeAspect="1"/>
          </p:cNvPicPr>
          <p:nvPr/>
        </p:nvPicPr>
        <p:blipFill>
          <a:blip r:embed="rId5"/>
          <a:stretch/>
        </p:blipFill>
        <p:spPr bwMode="auto">
          <a:xfrm>
            <a:off x="6727309" y="5712267"/>
            <a:ext cx="2393061" cy="827965"/>
          </a:xfrm>
          <a:prstGeom prst="rect">
            <a:avLst/>
          </a:prstGeom>
        </p:spPr>
      </p:pic>
      <p:pic>
        <p:nvPicPr>
          <p:cNvPr id="10" name="Image 9">
            <a:extLst>
              <a:ext uri="{FF2B5EF4-FFF2-40B4-BE49-F238E27FC236}">
                <a16:creationId xmlns:a16="http://schemas.microsoft.com/office/drawing/2014/main" id="{25570DCE-3C6E-9F8F-0E05-DC617DAACC80}"/>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bwMode="auto">
          <a:xfrm>
            <a:off x="9241582" y="5712627"/>
            <a:ext cx="2479447" cy="829127"/>
          </a:xfrm>
          <a:prstGeom prst="rect">
            <a:avLst/>
          </a:prstGeom>
          <a:ln w="3175">
            <a:solidFill>
              <a:srgbClr val="B28E2E"/>
            </a:solidFill>
          </a:ln>
        </p:spPr>
      </p:pic>
      <p:sp>
        <p:nvSpPr>
          <p:cNvPr id="11" name="ZoneTexte 84">
            <a:extLst>
              <a:ext uri="{FF2B5EF4-FFF2-40B4-BE49-F238E27FC236}">
                <a16:creationId xmlns:a16="http://schemas.microsoft.com/office/drawing/2014/main" id="{4D588BB9-473B-83DB-922B-3703C3594047}"/>
              </a:ext>
            </a:extLst>
          </p:cNvPr>
          <p:cNvSpPr txBox="1"/>
          <p:nvPr/>
        </p:nvSpPr>
        <p:spPr bwMode="auto">
          <a:xfrm>
            <a:off x="152465" y="5962923"/>
            <a:ext cx="2630063" cy="692497"/>
          </a:xfrm>
          <a:prstGeom prst="rect">
            <a:avLst/>
          </a:prstGeom>
          <a:noFill/>
          <a:ln cap="flat">
            <a:noFill/>
          </a:ln>
        </p:spPr>
        <p:txBody>
          <a:bodyPr vert="horz" wrap="square" lIns="91440" tIns="45720" rIns="91440" bIns="45720" anchor="t" anchorCtr="1" compatLnSpc="1">
            <a:spAutoFit/>
          </a:bodyPr>
          <a:lstStyle/>
          <a:p>
            <a:pPr>
              <a:spcAft>
                <a:spcPts val="600"/>
              </a:spcAft>
              <a:defRPr sz="1800" b="0" i="0" u="none" strike="noStrike" cap="none" spc="0">
                <a:solidFill>
                  <a:srgbClr val="000000"/>
                </a:solidFill>
              </a:defRPr>
            </a:pPr>
            <a:r>
              <a:rPr lang="en-US" sz="1600" spc="170" dirty="0">
                <a:solidFill>
                  <a:schemeClr val="bg1"/>
                </a:solidFill>
                <a:latin typeface="Bahnschrift SemiLight"/>
                <a:ea typeface="Arial"/>
                <a:cs typeface="Arial"/>
              </a:rPr>
              <a:t>Sep. 2026</a:t>
            </a:r>
            <a:endParaRPr dirty="0"/>
          </a:p>
          <a:p>
            <a:pPr>
              <a:spcAft>
                <a:spcPts val="600"/>
              </a:spcAft>
              <a:defRPr sz="1800" b="0" i="0" u="none" strike="noStrike" cap="none" spc="0">
                <a:solidFill>
                  <a:srgbClr val="000000"/>
                </a:solidFill>
              </a:defRPr>
            </a:pPr>
            <a:r>
              <a:rPr lang="en-US" spc="100" dirty="0">
                <a:solidFill>
                  <a:srgbClr val="C1A130"/>
                </a:solidFill>
                <a:latin typeface="+mj-lt"/>
                <a:cs typeface="Arial"/>
              </a:rPr>
              <a:t>Lausanne – Switzerland</a:t>
            </a:r>
          </a:p>
        </p:txBody>
      </p:sp>
      <p:grpSp>
        <p:nvGrpSpPr>
          <p:cNvPr id="43" name="Groupe 42">
            <a:extLst>
              <a:ext uri="{FF2B5EF4-FFF2-40B4-BE49-F238E27FC236}">
                <a16:creationId xmlns:a16="http://schemas.microsoft.com/office/drawing/2014/main" id="{9B694EF8-75DD-76BE-3F78-B0A888051440}"/>
              </a:ext>
            </a:extLst>
          </p:cNvPr>
          <p:cNvGrpSpPr/>
          <p:nvPr/>
        </p:nvGrpSpPr>
        <p:grpSpPr>
          <a:xfrm>
            <a:off x="9168610" y="2104361"/>
            <a:ext cx="2160907" cy="2198255"/>
            <a:chOff x="9026370" y="2627601"/>
            <a:chExt cx="2160907" cy="2198255"/>
          </a:xfrm>
        </p:grpSpPr>
        <p:grpSp>
          <p:nvGrpSpPr>
            <p:cNvPr id="36" name="Groupe 35">
              <a:extLst>
                <a:ext uri="{FF2B5EF4-FFF2-40B4-BE49-F238E27FC236}">
                  <a16:creationId xmlns:a16="http://schemas.microsoft.com/office/drawing/2014/main" id="{B041280A-BD2C-F986-3BBF-A93B42A94DBA}"/>
                </a:ext>
              </a:extLst>
            </p:cNvPr>
            <p:cNvGrpSpPr/>
            <p:nvPr/>
          </p:nvGrpSpPr>
          <p:grpSpPr>
            <a:xfrm>
              <a:off x="10701914" y="4121334"/>
              <a:ext cx="381585" cy="381585"/>
              <a:chOff x="10704200" y="4121334"/>
              <a:chExt cx="381585" cy="381585"/>
            </a:xfrm>
          </p:grpSpPr>
          <p:grpSp>
            <p:nvGrpSpPr>
              <p:cNvPr id="85" name="Groupe 84"/>
              <p:cNvGrpSpPr>
                <a:grpSpLocks noChangeAspect="1"/>
              </p:cNvGrpSpPr>
              <p:nvPr/>
            </p:nvGrpSpPr>
            <p:grpSpPr bwMode="auto">
              <a:xfrm rot="20700001" flipV="1">
                <a:off x="10704200" y="4121334"/>
                <a:ext cx="381585" cy="381585"/>
                <a:chOff x="8601075" y="27331988"/>
                <a:chExt cx="1987550" cy="1989138"/>
              </a:xfrm>
            </p:grpSpPr>
            <p:sp>
              <p:nvSpPr>
                <p:cNvPr id="89" name="Oval 35"/>
                <p:cNvSpPr>
                  <a:spLocks noChangeArrowheads="1"/>
                </p:cNvSpPr>
                <p:nvPr/>
              </p:nvSpPr>
              <p:spPr bwMode="auto">
                <a:xfrm rot="10800000">
                  <a:off x="8601075" y="27331988"/>
                  <a:ext cx="1987550" cy="1989138"/>
                </a:xfrm>
                <a:prstGeom prst="ellipse">
                  <a:avLst/>
                </a:prstGeom>
                <a:solidFill>
                  <a:srgbClr val="BD92DE"/>
                </a:solidFill>
                <a:ln w="0">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pPr>
                    <a:defRPr/>
                  </a:pPr>
                  <a:endParaRPr lang="en-US"/>
                </a:p>
              </p:txBody>
            </p:sp>
            <p:sp>
              <p:nvSpPr>
                <p:cNvPr id="90" name="Oval 36"/>
                <p:cNvSpPr>
                  <a:spLocks noChangeArrowheads="1"/>
                </p:cNvSpPr>
                <p:nvPr/>
              </p:nvSpPr>
              <p:spPr bwMode="auto">
                <a:xfrm rot="10800000">
                  <a:off x="8601075" y="27331988"/>
                  <a:ext cx="1987550" cy="1989138"/>
                </a:xfrm>
                <a:prstGeom prst="ellipse">
                  <a:avLst/>
                </a:prstGeom>
                <a:noFill/>
                <a:ln w="19050" cap="flat">
                  <a:solidFill>
                    <a:srgbClr val="FFFFFF"/>
                  </a:solidFill>
                  <a:prstDash val="solid"/>
                  <a:miter lim="800000"/>
                  <a:headEnd/>
                  <a:tailEnd/>
                </a:ln>
              </p:spPr>
              <p:txBody>
                <a:bodyPr vert="horz" wrap="square" lIns="91440" tIns="45720" rIns="91440" bIns="45720" numCol="1" anchor="t" anchorCtr="0" compatLnSpc="1">
                  <a:prstTxWarp prst="textNoShape">
                    <a:avLst/>
                  </a:prstTxWarp>
                </a:bodyPr>
                <a:lstStyle/>
                <a:p>
                  <a:pPr>
                    <a:defRPr/>
                  </a:pPr>
                  <a:endParaRPr lang="en-US"/>
                </a:p>
              </p:txBody>
            </p:sp>
          </p:grpSp>
          <p:grpSp>
            <p:nvGrpSpPr>
              <p:cNvPr id="86" name="Groupe 85"/>
              <p:cNvGrpSpPr>
                <a:grpSpLocks noChangeAspect="1"/>
              </p:cNvGrpSpPr>
              <p:nvPr/>
            </p:nvGrpSpPr>
            <p:grpSpPr bwMode="auto">
              <a:xfrm rot="20700001">
                <a:off x="10712430" y="4180746"/>
                <a:ext cx="338155" cy="236433"/>
                <a:chOff x="12424506" y="39046057"/>
                <a:chExt cx="1914158" cy="1338353"/>
              </a:xfrm>
            </p:grpSpPr>
            <p:pic>
              <p:nvPicPr>
                <p:cNvPr id="87" name="Image 86"/>
                <p:cNvPicPr>
                  <a:picLocks noChangeAspect="1"/>
                </p:cNvPicPr>
                <p:nvPr/>
              </p:nvPicPr>
              <p:blipFill>
                <a:blip r:embed="rId7"/>
                <a:stretch/>
              </p:blipFill>
              <p:spPr bwMode="auto">
                <a:xfrm rot="899999">
                  <a:off x="12424506" y="39046057"/>
                  <a:ext cx="1338354" cy="1338353"/>
                </a:xfrm>
                <a:prstGeom prst="rect">
                  <a:avLst/>
                </a:prstGeom>
              </p:spPr>
            </p:pic>
            <p:pic>
              <p:nvPicPr>
                <p:cNvPr id="88" name="Image 87"/>
                <p:cNvPicPr>
                  <a:picLocks noChangeAspect="1"/>
                </p:cNvPicPr>
                <p:nvPr/>
              </p:nvPicPr>
              <p:blipFill>
                <a:blip r:embed="rId8"/>
                <a:stretch/>
              </p:blipFill>
              <p:spPr bwMode="auto">
                <a:xfrm rot="899999">
                  <a:off x="13676722" y="39629174"/>
                  <a:ext cx="661942" cy="661942"/>
                </a:xfrm>
                <a:prstGeom prst="rect">
                  <a:avLst/>
                </a:prstGeom>
              </p:spPr>
            </p:pic>
          </p:grpSp>
        </p:grpSp>
        <p:grpSp>
          <p:nvGrpSpPr>
            <p:cNvPr id="78" name="Groupe 77"/>
            <p:cNvGrpSpPr>
              <a:grpSpLocks noChangeAspect="1"/>
            </p:cNvGrpSpPr>
            <p:nvPr/>
          </p:nvGrpSpPr>
          <p:grpSpPr bwMode="auto">
            <a:xfrm rot="899999">
              <a:off x="9130148" y="4121334"/>
              <a:ext cx="381585" cy="381585"/>
              <a:chOff x="7003140" y="38726967"/>
              <a:chExt cx="2160000" cy="2160000"/>
            </a:xfrm>
          </p:grpSpPr>
          <p:grpSp>
            <p:nvGrpSpPr>
              <p:cNvPr id="79" name="Groupe 78"/>
              <p:cNvGrpSpPr>
                <a:grpSpLocks noChangeAspect="1"/>
              </p:cNvGrpSpPr>
              <p:nvPr/>
            </p:nvGrpSpPr>
            <p:grpSpPr bwMode="auto">
              <a:xfrm flipV="1">
                <a:off x="7003140" y="38726967"/>
                <a:ext cx="2160000" cy="2160000"/>
                <a:chOff x="4540251" y="29236988"/>
                <a:chExt cx="1989138" cy="1989138"/>
              </a:xfrm>
            </p:grpSpPr>
            <p:sp>
              <p:nvSpPr>
                <p:cNvPr id="83" name="Oval 41"/>
                <p:cNvSpPr>
                  <a:spLocks noChangeArrowheads="1"/>
                </p:cNvSpPr>
                <p:nvPr/>
              </p:nvSpPr>
              <p:spPr bwMode="auto">
                <a:xfrm rot="10800000">
                  <a:off x="4540251" y="29236988"/>
                  <a:ext cx="1989138" cy="1989138"/>
                </a:xfrm>
                <a:prstGeom prst="ellipse">
                  <a:avLst/>
                </a:prstGeom>
                <a:solidFill>
                  <a:srgbClr val="8FAADC"/>
                </a:solidFill>
                <a:ln w="0">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pPr>
                    <a:defRPr/>
                  </a:pPr>
                  <a:endParaRPr lang="en-US"/>
                </a:p>
              </p:txBody>
            </p:sp>
            <p:sp>
              <p:nvSpPr>
                <p:cNvPr id="84" name="Oval 42"/>
                <p:cNvSpPr>
                  <a:spLocks noChangeArrowheads="1"/>
                </p:cNvSpPr>
                <p:nvPr/>
              </p:nvSpPr>
              <p:spPr bwMode="auto">
                <a:xfrm rot="10800000">
                  <a:off x="4540251" y="29236988"/>
                  <a:ext cx="1989138" cy="1989138"/>
                </a:xfrm>
                <a:prstGeom prst="ellipse">
                  <a:avLst/>
                </a:prstGeom>
                <a:noFill/>
                <a:ln w="19050" cap="flat">
                  <a:solidFill>
                    <a:srgbClr val="FFFFFF"/>
                  </a:solidFill>
                  <a:prstDash val="solid"/>
                  <a:miter lim="800000"/>
                  <a:headEnd/>
                  <a:tailEnd/>
                </a:ln>
              </p:spPr>
              <p:txBody>
                <a:bodyPr vert="horz" wrap="square" lIns="91440" tIns="45720" rIns="91440" bIns="45720" numCol="1" anchor="t" anchorCtr="0" compatLnSpc="1">
                  <a:prstTxWarp prst="textNoShape">
                    <a:avLst/>
                  </a:prstTxWarp>
                </a:bodyPr>
                <a:lstStyle/>
                <a:p>
                  <a:pPr>
                    <a:defRPr/>
                  </a:pPr>
                  <a:endParaRPr lang="en-US"/>
                </a:p>
              </p:txBody>
            </p:sp>
          </p:grpSp>
          <p:grpSp>
            <p:nvGrpSpPr>
              <p:cNvPr id="80" name="Groupe 79"/>
              <p:cNvGrpSpPr>
                <a:grpSpLocks noChangeAspect="1"/>
              </p:cNvGrpSpPr>
              <p:nvPr/>
            </p:nvGrpSpPr>
            <p:grpSpPr bwMode="auto">
              <a:xfrm>
                <a:off x="7249441" y="39174772"/>
                <a:ext cx="1769379" cy="1188000"/>
                <a:chOff x="27745354" y="27677376"/>
                <a:chExt cx="1856519" cy="1246509"/>
              </a:xfrm>
            </p:grpSpPr>
            <p:pic>
              <p:nvPicPr>
                <p:cNvPr id="81" name="Image 80"/>
                <p:cNvPicPr>
                  <a:picLocks noChangeAspect="1"/>
                </p:cNvPicPr>
                <p:nvPr/>
              </p:nvPicPr>
              <p:blipFill>
                <a:blip r:embed="rId9"/>
                <a:srcRect l="16413" t="9262" r="15745" b="10329"/>
                <a:stretch/>
              </p:blipFill>
              <p:spPr bwMode="auto">
                <a:xfrm rot="20700000">
                  <a:off x="27745354" y="27677376"/>
                  <a:ext cx="1051707" cy="1246509"/>
                </a:xfrm>
                <a:prstGeom prst="rect">
                  <a:avLst/>
                </a:prstGeom>
              </p:spPr>
            </p:pic>
            <p:pic>
              <p:nvPicPr>
                <p:cNvPr id="82" name="Image 81"/>
                <p:cNvPicPr>
                  <a:picLocks noChangeAspect="1"/>
                </p:cNvPicPr>
                <p:nvPr/>
              </p:nvPicPr>
              <p:blipFill>
                <a:blip r:embed="rId10"/>
                <a:stretch/>
              </p:blipFill>
              <p:spPr bwMode="auto">
                <a:xfrm rot="20901976">
                  <a:off x="28696348" y="27785630"/>
                  <a:ext cx="905525" cy="905526"/>
                </a:xfrm>
                <a:prstGeom prst="rect">
                  <a:avLst/>
                </a:prstGeom>
              </p:spPr>
            </p:pic>
          </p:grpSp>
        </p:grpSp>
        <p:grpSp>
          <p:nvGrpSpPr>
            <p:cNvPr id="163" name="Groupe 162"/>
            <p:cNvGrpSpPr/>
            <p:nvPr/>
          </p:nvGrpSpPr>
          <p:grpSpPr bwMode="auto">
            <a:xfrm>
              <a:off x="9612833" y="4444271"/>
              <a:ext cx="381585" cy="381585"/>
              <a:chOff x="4954032" y="4482833"/>
              <a:chExt cx="391738" cy="391738"/>
            </a:xfrm>
          </p:grpSpPr>
          <p:grpSp>
            <p:nvGrpSpPr>
              <p:cNvPr id="91" name="Groupe 90"/>
              <p:cNvGrpSpPr>
                <a:grpSpLocks noChangeAspect="1"/>
              </p:cNvGrpSpPr>
              <p:nvPr/>
            </p:nvGrpSpPr>
            <p:grpSpPr bwMode="auto">
              <a:xfrm rot="480000" flipV="1">
                <a:off x="4954032" y="4482833"/>
                <a:ext cx="391738" cy="391738"/>
                <a:chOff x="12544426" y="29236988"/>
                <a:chExt cx="1987550" cy="1989138"/>
              </a:xfrm>
            </p:grpSpPr>
            <p:sp>
              <p:nvSpPr>
                <p:cNvPr id="97" name="Oval 21"/>
                <p:cNvSpPr>
                  <a:spLocks noChangeArrowheads="1"/>
                </p:cNvSpPr>
                <p:nvPr/>
              </p:nvSpPr>
              <p:spPr bwMode="auto">
                <a:xfrm rot="10800000">
                  <a:off x="12544426" y="29236988"/>
                  <a:ext cx="1987550" cy="1989138"/>
                </a:xfrm>
                <a:prstGeom prst="ellipse">
                  <a:avLst/>
                </a:prstGeom>
                <a:solidFill>
                  <a:srgbClr val="A9D18E"/>
                </a:solidFill>
                <a:ln w="0">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pPr>
                    <a:defRPr/>
                  </a:pPr>
                  <a:endParaRPr lang="en-US"/>
                </a:p>
              </p:txBody>
            </p:sp>
            <p:sp>
              <p:nvSpPr>
                <p:cNvPr id="98" name="Oval 22"/>
                <p:cNvSpPr>
                  <a:spLocks noChangeArrowheads="1"/>
                </p:cNvSpPr>
                <p:nvPr/>
              </p:nvSpPr>
              <p:spPr bwMode="auto">
                <a:xfrm rot="10800000">
                  <a:off x="12544426" y="29236988"/>
                  <a:ext cx="1987550" cy="1989138"/>
                </a:xfrm>
                <a:prstGeom prst="ellipse">
                  <a:avLst/>
                </a:prstGeom>
                <a:noFill/>
                <a:ln w="19050" cap="flat">
                  <a:solidFill>
                    <a:srgbClr val="FFFFFF"/>
                  </a:solidFill>
                  <a:prstDash val="solid"/>
                  <a:miter lim="800000"/>
                  <a:headEnd/>
                  <a:tailEnd/>
                </a:ln>
              </p:spPr>
              <p:txBody>
                <a:bodyPr vert="horz" wrap="square" lIns="91440" tIns="45720" rIns="91440" bIns="45720" numCol="1" anchor="t" anchorCtr="0" compatLnSpc="1">
                  <a:prstTxWarp prst="textNoShape">
                    <a:avLst/>
                  </a:prstTxWarp>
                </a:bodyPr>
                <a:lstStyle/>
                <a:p>
                  <a:pPr>
                    <a:defRPr/>
                  </a:pPr>
                  <a:endParaRPr lang="en-US"/>
                </a:p>
              </p:txBody>
            </p:sp>
            <p:sp>
              <p:nvSpPr>
                <p:cNvPr id="99" name="Line 27"/>
                <p:cNvSpPr>
                  <a:spLocks noChangeShapeType="1"/>
                </p:cNvSpPr>
                <p:nvPr/>
              </p:nvSpPr>
              <p:spPr bwMode="auto">
                <a:xfrm rot="10800000">
                  <a:off x="13404851" y="30632400"/>
                  <a:ext cx="0" cy="225425"/>
                </a:xfrm>
                <a:prstGeom prst="line">
                  <a:avLst/>
                </a:prstGeom>
                <a:noFill/>
                <a:ln w="104775" cap="flat">
                  <a:solidFill>
                    <a:srgbClr val="A9D18E"/>
                  </a:solidFill>
                  <a:prstDash val="solid"/>
                  <a:miter lim="800000"/>
                  <a:headEnd/>
                  <a:tailEnd/>
                </a:ln>
              </p:spPr>
              <p:txBody>
                <a:bodyPr vert="horz" wrap="square" lIns="91440" tIns="45720" rIns="91440" bIns="45720" numCol="1" anchor="t" anchorCtr="0" compatLnSpc="1">
                  <a:prstTxWarp prst="textNoShape">
                    <a:avLst/>
                  </a:prstTxWarp>
                </a:bodyPr>
                <a:lstStyle/>
                <a:p>
                  <a:pPr>
                    <a:defRPr/>
                  </a:pPr>
                  <a:endParaRPr lang="en-US"/>
                </a:p>
              </p:txBody>
            </p:sp>
          </p:grpSp>
          <p:grpSp>
            <p:nvGrpSpPr>
              <p:cNvPr id="92" name="Groupe 91"/>
              <p:cNvGrpSpPr>
                <a:grpSpLocks noChangeAspect="1"/>
              </p:cNvGrpSpPr>
              <p:nvPr/>
            </p:nvGrpSpPr>
            <p:grpSpPr bwMode="auto">
              <a:xfrm>
                <a:off x="4977702" y="4540361"/>
                <a:ext cx="311779" cy="228514"/>
                <a:chOff x="7755831" y="4951063"/>
                <a:chExt cx="780803" cy="572278"/>
              </a:xfrm>
            </p:grpSpPr>
            <p:pic>
              <p:nvPicPr>
                <p:cNvPr id="93" name="Image 92"/>
                <p:cNvPicPr>
                  <a:picLocks noChangeAspect="1"/>
                </p:cNvPicPr>
                <p:nvPr/>
              </p:nvPicPr>
              <p:blipFill>
                <a:blip r:embed="rId11"/>
                <a:srcRect t="20813" b="27117"/>
                <a:stretch/>
              </p:blipFill>
              <p:spPr bwMode="auto">
                <a:xfrm>
                  <a:off x="7755831" y="5116778"/>
                  <a:ext cx="780803" cy="406563"/>
                </a:xfrm>
                <a:prstGeom prst="rect">
                  <a:avLst/>
                </a:prstGeom>
              </p:spPr>
            </p:pic>
            <p:pic>
              <p:nvPicPr>
                <p:cNvPr id="94" name="Image 93"/>
                <p:cNvPicPr>
                  <a:picLocks noChangeAspect="1"/>
                </p:cNvPicPr>
                <p:nvPr/>
              </p:nvPicPr>
              <p:blipFill>
                <a:blip r:embed="rId12"/>
                <a:srcRect t="17101" b="18162"/>
                <a:stretch/>
              </p:blipFill>
              <p:spPr bwMode="auto">
                <a:xfrm>
                  <a:off x="8100852" y="4951063"/>
                  <a:ext cx="341328" cy="220968"/>
                </a:xfrm>
                <a:prstGeom prst="rect">
                  <a:avLst/>
                </a:prstGeom>
              </p:spPr>
            </p:pic>
            <p:cxnSp>
              <p:nvCxnSpPr>
                <p:cNvPr id="95" name="Connecteur droit 94"/>
                <p:cNvCxnSpPr/>
                <p:nvPr/>
              </p:nvCxnSpPr>
              <p:spPr bwMode="auto">
                <a:xfrm>
                  <a:off x="8210940" y="5000456"/>
                  <a:ext cx="0" cy="122400"/>
                </a:xfrm>
                <a:prstGeom prst="line">
                  <a:avLst/>
                </a:prstGeom>
                <a:ln w="19050">
                  <a:solidFill>
                    <a:srgbClr val="A9D18E"/>
                  </a:solidFill>
                </a:ln>
              </p:spPr>
              <p:style>
                <a:lnRef idx="1">
                  <a:schemeClr val="accent1"/>
                </a:lnRef>
                <a:fillRef idx="0">
                  <a:schemeClr val="accent1"/>
                </a:fillRef>
                <a:effectRef idx="0">
                  <a:schemeClr val="accent1"/>
                </a:effectRef>
                <a:fontRef idx="minor">
                  <a:schemeClr val="tx1"/>
                </a:fontRef>
              </p:style>
            </p:cxnSp>
            <p:cxnSp>
              <p:nvCxnSpPr>
                <p:cNvPr id="96" name="Connecteur droit 95"/>
                <p:cNvCxnSpPr/>
                <p:nvPr/>
              </p:nvCxnSpPr>
              <p:spPr bwMode="auto">
                <a:xfrm>
                  <a:off x="8303009" y="5000456"/>
                  <a:ext cx="0" cy="122400"/>
                </a:xfrm>
                <a:prstGeom prst="line">
                  <a:avLst/>
                </a:prstGeom>
                <a:ln w="19050">
                  <a:solidFill>
                    <a:srgbClr val="A9D18E"/>
                  </a:solidFill>
                </a:ln>
              </p:spPr>
              <p:style>
                <a:lnRef idx="1">
                  <a:schemeClr val="accent1"/>
                </a:lnRef>
                <a:fillRef idx="0">
                  <a:schemeClr val="accent1"/>
                </a:fillRef>
                <a:effectRef idx="0">
                  <a:schemeClr val="accent1"/>
                </a:effectRef>
                <a:fontRef idx="minor">
                  <a:schemeClr val="tx1"/>
                </a:fontRef>
              </p:style>
            </p:cxnSp>
          </p:grpSp>
        </p:grpSp>
        <p:grpSp>
          <p:nvGrpSpPr>
            <p:cNvPr id="15" name="Groupe 14">
              <a:extLst>
                <a:ext uri="{FF2B5EF4-FFF2-40B4-BE49-F238E27FC236}">
                  <a16:creationId xmlns:a16="http://schemas.microsoft.com/office/drawing/2014/main" id="{7340B43A-8E84-F747-E927-89CCB691EF56}"/>
                </a:ext>
              </a:extLst>
            </p:cNvPr>
            <p:cNvGrpSpPr/>
            <p:nvPr/>
          </p:nvGrpSpPr>
          <p:grpSpPr>
            <a:xfrm rot="20888631">
              <a:off x="10219523" y="4444418"/>
              <a:ext cx="381291" cy="381291"/>
              <a:chOff x="4003968" y="4757007"/>
              <a:chExt cx="381291" cy="381291"/>
            </a:xfrm>
          </p:grpSpPr>
          <p:grpSp>
            <p:nvGrpSpPr>
              <p:cNvPr id="5" name="Groupe 4">
                <a:extLst>
                  <a:ext uri="{FF2B5EF4-FFF2-40B4-BE49-F238E27FC236}">
                    <a16:creationId xmlns:a16="http://schemas.microsoft.com/office/drawing/2014/main" id="{6DB80EB7-B599-2CAA-8386-ADDD72E6FF7D}"/>
                  </a:ext>
                </a:extLst>
              </p:cNvPr>
              <p:cNvGrpSpPr>
                <a:grpSpLocks noChangeAspect="1"/>
              </p:cNvGrpSpPr>
              <p:nvPr/>
            </p:nvGrpSpPr>
            <p:grpSpPr bwMode="auto">
              <a:xfrm flipV="1">
                <a:off x="4003968" y="4757007"/>
                <a:ext cx="381291" cy="381291"/>
                <a:chOff x="10831513" y="37074476"/>
                <a:chExt cx="2197100" cy="2189163"/>
              </a:xfrm>
              <a:solidFill>
                <a:srgbClr val="FF6699"/>
              </a:solidFill>
            </p:grpSpPr>
            <p:sp>
              <p:nvSpPr>
                <p:cNvPr id="7" name="Oval 7">
                  <a:extLst>
                    <a:ext uri="{FF2B5EF4-FFF2-40B4-BE49-F238E27FC236}">
                      <a16:creationId xmlns:a16="http://schemas.microsoft.com/office/drawing/2014/main" id="{3E3D9929-F074-358B-F2B7-34461206A347}"/>
                    </a:ext>
                  </a:extLst>
                </p:cNvPr>
                <p:cNvSpPr>
                  <a:spLocks noChangeArrowheads="1"/>
                </p:cNvSpPr>
                <p:nvPr/>
              </p:nvSpPr>
              <p:spPr bwMode="auto">
                <a:xfrm rot="10800000">
                  <a:off x="10831513" y="37074476"/>
                  <a:ext cx="2197100" cy="2189163"/>
                </a:xfrm>
                <a:prstGeom prst="ellipse">
                  <a:avLst/>
                </a:prstGeom>
                <a:grpFill/>
                <a:ln w="0">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pPr>
                    <a:defRPr/>
                  </a:pPr>
                  <a:endParaRPr lang="en-US"/>
                </a:p>
              </p:txBody>
            </p:sp>
            <p:sp>
              <p:nvSpPr>
                <p:cNvPr id="8" name="Oval 8">
                  <a:extLst>
                    <a:ext uri="{FF2B5EF4-FFF2-40B4-BE49-F238E27FC236}">
                      <a16:creationId xmlns:a16="http://schemas.microsoft.com/office/drawing/2014/main" id="{5E95AB8B-9828-5938-EA5D-0CB2AC9FEC8B}"/>
                    </a:ext>
                  </a:extLst>
                </p:cNvPr>
                <p:cNvSpPr>
                  <a:spLocks noChangeArrowheads="1"/>
                </p:cNvSpPr>
                <p:nvPr/>
              </p:nvSpPr>
              <p:spPr bwMode="auto">
                <a:xfrm rot="10800000">
                  <a:off x="10831513" y="37074476"/>
                  <a:ext cx="2197100" cy="2189163"/>
                </a:xfrm>
                <a:prstGeom prst="ellipse">
                  <a:avLst/>
                </a:prstGeom>
                <a:solidFill>
                  <a:srgbClr val="FF9999"/>
                </a:solidFill>
                <a:ln w="19050" cap="flat">
                  <a:solidFill>
                    <a:srgbClr val="FFFFFF"/>
                  </a:solidFill>
                  <a:prstDash val="solid"/>
                  <a:miter lim="800000"/>
                  <a:headEnd/>
                  <a:tailEnd/>
                </a:ln>
              </p:spPr>
              <p:txBody>
                <a:bodyPr vert="horz" wrap="square" lIns="91440" tIns="45720" rIns="91440" bIns="45720" numCol="1" anchor="t" anchorCtr="0" compatLnSpc="1">
                  <a:prstTxWarp prst="textNoShape">
                    <a:avLst/>
                  </a:prstTxWarp>
                </a:bodyPr>
                <a:lstStyle/>
                <a:p>
                  <a:pPr>
                    <a:defRPr/>
                  </a:pPr>
                  <a:endParaRPr lang="en-US"/>
                </a:p>
              </p:txBody>
            </p:sp>
          </p:grpSp>
          <p:grpSp>
            <p:nvGrpSpPr>
              <p:cNvPr id="12" name="Groupe 11">
                <a:extLst>
                  <a:ext uri="{FF2B5EF4-FFF2-40B4-BE49-F238E27FC236}">
                    <a16:creationId xmlns:a16="http://schemas.microsoft.com/office/drawing/2014/main" id="{7F8640D8-93A0-3F71-457E-78045978D460}"/>
                  </a:ext>
                </a:extLst>
              </p:cNvPr>
              <p:cNvGrpSpPr>
                <a:grpSpLocks noChangeAspect="1"/>
              </p:cNvGrpSpPr>
              <p:nvPr/>
            </p:nvGrpSpPr>
            <p:grpSpPr>
              <a:xfrm>
                <a:off x="4080846" y="4777975"/>
                <a:ext cx="216000" cy="331305"/>
                <a:chOff x="6832710" y="4475616"/>
                <a:chExt cx="595361" cy="913179"/>
              </a:xfrm>
            </p:grpSpPr>
            <p:pic>
              <p:nvPicPr>
                <p:cNvPr id="13" name="Image 12">
                  <a:extLst>
                    <a:ext uri="{FF2B5EF4-FFF2-40B4-BE49-F238E27FC236}">
                      <a16:creationId xmlns:a16="http://schemas.microsoft.com/office/drawing/2014/main" id="{447AB957-6EE8-1ADB-35A0-3DDA48D89FE5}"/>
                    </a:ext>
                  </a:extLst>
                </p:cNvPr>
                <p:cNvPicPr>
                  <a:picLocks noChangeAspect="1"/>
                </p:cNvPicPr>
                <p:nvPr/>
              </p:nvPicPr>
              <p:blipFill>
                <a:blip r:embed="rId13" cstate="print">
                  <a:extLst>
                    <a:ext uri="{28A0092B-C50C-407E-A947-70E740481C1C}">
                      <a14:useLocalDpi xmlns:a14="http://schemas.microsoft.com/office/drawing/2010/main" val="0"/>
                    </a:ext>
                  </a:extLst>
                </a:blip>
                <a:stretch>
                  <a:fillRect/>
                </a:stretch>
              </p:blipFill>
              <p:spPr bwMode="auto">
                <a:xfrm>
                  <a:off x="6832710" y="4475616"/>
                  <a:ext cx="595361" cy="595363"/>
                </a:xfrm>
                <a:prstGeom prst="rect">
                  <a:avLst/>
                </a:prstGeom>
              </p:spPr>
            </p:pic>
            <p:pic>
              <p:nvPicPr>
                <p:cNvPr id="14" name="Image 13">
                  <a:extLst>
                    <a:ext uri="{FF2B5EF4-FFF2-40B4-BE49-F238E27FC236}">
                      <a16:creationId xmlns:a16="http://schemas.microsoft.com/office/drawing/2014/main" id="{E7368322-AFA9-7915-60E0-74FAFBE1AABF}"/>
                    </a:ext>
                  </a:extLst>
                </p:cNvPr>
                <p:cNvPicPr>
                  <a:picLocks noChangeAspect="1"/>
                </p:cNvPicPr>
                <p:nvPr/>
              </p:nvPicPr>
              <p:blipFill>
                <a:blip r:embed="rId14" cstate="print">
                  <a:extLst>
                    <a:ext uri="{28A0092B-C50C-407E-A947-70E740481C1C}">
                      <a14:useLocalDpi xmlns:a14="http://schemas.microsoft.com/office/drawing/2010/main" val="0"/>
                    </a:ext>
                  </a:extLst>
                </a:blip>
                <a:stretch>
                  <a:fillRect/>
                </a:stretch>
              </p:blipFill>
              <p:spPr bwMode="auto">
                <a:xfrm rot="2797212">
                  <a:off x="6899026" y="4892114"/>
                  <a:ext cx="496681" cy="496681"/>
                </a:xfrm>
                <a:prstGeom prst="rect">
                  <a:avLst/>
                </a:prstGeom>
              </p:spPr>
            </p:pic>
          </p:grpSp>
        </p:grpSp>
        <p:grpSp>
          <p:nvGrpSpPr>
            <p:cNvPr id="42" name="Groupe 41">
              <a:extLst>
                <a:ext uri="{FF2B5EF4-FFF2-40B4-BE49-F238E27FC236}">
                  <a16:creationId xmlns:a16="http://schemas.microsoft.com/office/drawing/2014/main" id="{17CF4E38-B8BC-A389-2A1F-FD12CA0C6BBF}"/>
                </a:ext>
              </a:extLst>
            </p:cNvPr>
            <p:cNvGrpSpPr/>
            <p:nvPr/>
          </p:nvGrpSpPr>
          <p:grpSpPr>
            <a:xfrm>
              <a:off x="9462395" y="3876337"/>
              <a:ext cx="1265081" cy="572148"/>
              <a:chOff x="9462395" y="3876337"/>
              <a:chExt cx="1265081" cy="572148"/>
            </a:xfrm>
          </p:grpSpPr>
          <p:cxnSp>
            <p:nvCxnSpPr>
              <p:cNvPr id="16" name="Connecteur droit 15">
                <a:extLst>
                  <a:ext uri="{FF2B5EF4-FFF2-40B4-BE49-F238E27FC236}">
                    <a16:creationId xmlns:a16="http://schemas.microsoft.com/office/drawing/2014/main" id="{10D1FFD6-5B2B-3148-6FE0-097B84EBB9EA}"/>
                  </a:ext>
                </a:extLst>
              </p:cNvPr>
              <p:cNvCxnSpPr>
                <a:cxnSpLocks/>
                <a:endCxn id="8" idx="0"/>
              </p:cNvCxnSpPr>
              <p:nvPr/>
            </p:nvCxnSpPr>
            <p:spPr bwMode="auto">
              <a:xfrm>
                <a:off x="10181009" y="3991995"/>
                <a:ext cx="189990" cy="456490"/>
              </a:xfrm>
              <a:prstGeom prst="line">
                <a:avLst/>
              </a:prstGeom>
              <a:ln w="25400">
                <a:solidFill>
                  <a:schemeClr val="bg1"/>
                </a:solidFill>
                <a:prstDash val="sysDot"/>
              </a:ln>
            </p:spPr>
            <p:style>
              <a:lnRef idx="1">
                <a:schemeClr val="accent1"/>
              </a:lnRef>
              <a:fillRef idx="0">
                <a:schemeClr val="accent1"/>
              </a:fillRef>
              <a:effectRef idx="0">
                <a:schemeClr val="accent1"/>
              </a:effectRef>
              <a:fontRef idx="minor">
                <a:schemeClr val="tx1"/>
              </a:fontRef>
            </p:style>
          </p:cxnSp>
          <p:cxnSp>
            <p:nvCxnSpPr>
              <p:cNvPr id="26" name="Connecteur droit 25">
                <a:extLst>
                  <a:ext uri="{FF2B5EF4-FFF2-40B4-BE49-F238E27FC236}">
                    <a16:creationId xmlns:a16="http://schemas.microsoft.com/office/drawing/2014/main" id="{913532D3-7886-601B-4493-F9D22F9EDE28}"/>
                  </a:ext>
                </a:extLst>
              </p:cNvPr>
              <p:cNvCxnSpPr>
                <a:cxnSpLocks/>
                <a:stCxn id="90" idx="7"/>
              </p:cNvCxnSpPr>
              <p:nvPr/>
            </p:nvCxnSpPr>
            <p:spPr bwMode="auto">
              <a:xfrm flipH="1" flipV="1">
                <a:off x="10290113" y="3876337"/>
                <a:ext cx="437363" cy="340393"/>
              </a:xfrm>
              <a:prstGeom prst="line">
                <a:avLst/>
              </a:prstGeom>
              <a:ln w="25400">
                <a:solidFill>
                  <a:schemeClr val="bg1"/>
                </a:solidFill>
                <a:prstDash val="sysDot"/>
              </a:ln>
            </p:spPr>
            <p:style>
              <a:lnRef idx="1">
                <a:schemeClr val="accent1"/>
              </a:lnRef>
              <a:fillRef idx="0">
                <a:schemeClr val="accent1"/>
              </a:fillRef>
              <a:effectRef idx="0">
                <a:schemeClr val="accent1"/>
              </a:effectRef>
              <a:fontRef idx="minor">
                <a:schemeClr val="tx1"/>
              </a:fontRef>
            </p:style>
          </p:cxnSp>
          <p:cxnSp>
            <p:nvCxnSpPr>
              <p:cNvPr id="28" name="Connecteur droit 27">
                <a:extLst>
                  <a:ext uri="{FF2B5EF4-FFF2-40B4-BE49-F238E27FC236}">
                    <a16:creationId xmlns:a16="http://schemas.microsoft.com/office/drawing/2014/main" id="{F560B5C0-0EF2-B634-1CF4-EC367B437A47}"/>
                  </a:ext>
                </a:extLst>
              </p:cNvPr>
              <p:cNvCxnSpPr>
                <a:cxnSpLocks/>
              </p:cNvCxnSpPr>
              <p:nvPr/>
            </p:nvCxnSpPr>
            <p:spPr bwMode="auto">
              <a:xfrm rot="18900000">
                <a:off x="9462395" y="4041800"/>
                <a:ext cx="468000" cy="0"/>
              </a:xfrm>
              <a:prstGeom prst="line">
                <a:avLst/>
              </a:prstGeom>
              <a:ln w="25400">
                <a:solidFill>
                  <a:schemeClr val="bg1"/>
                </a:solidFill>
                <a:prstDash val="sysDot"/>
              </a:ln>
            </p:spPr>
            <p:style>
              <a:lnRef idx="1">
                <a:schemeClr val="accent1"/>
              </a:lnRef>
              <a:fillRef idx="0">
                <a:schemeClr val="accent1"/>
              </a:fillRef>
              <a:effectRef idx="0">
                <a:schemeClr val="accent1"/>
              </a:effectRef>
              <a:fontRef idx="minor">
                <a:schemeClr val="tx1"/>
              </a:fontRef>
            </p:style>
          </p:cxnSp>
        </p:grpSp>
        <p:grpSp>
          <p:nvGrpSpPr>
            <p:cNvPr id="71" name="Groupe 70"/>
            <p:cNvGrpSpPr/>
            <p:nvPr/>
          </p:nvGrpSpPr>
          <p:grpSpPr bwMode="auto">
            <a:xfrm>
              <a:off x="9868478" y="3455577"/>
              <a:ext cx="423650" cy="541824"/>
              <a:chOff x="19192246" y="23861239"/>
              <a:chExt cx="2398111" cy="3067050"/>
            </a:xfrm>
          </p:grpSpPr>
          <p:pic>
            <p:nvPicPr>
              <p:cNvPr id="120" name="Image 119"/>
              <p:cNvPicPr>
                <a:picLocks noChangeAspect="1"/>
              </p:cNvPicPr>
              <p:nvPr/>
            </p:nvPicPr>
            <p:blipFill>
              <a:blip r:embed="rId15"/>
              <a:srcRect l="26649" r="29643"/>
              <a:stretch/>
            </p:blipFill>
            <p:spPr bwMode="auto">
              <a:xfrm>
                <a:off x="19192246" y="23890073"/>
                <a:ext cx="2338388" cy="3009382"/>
              </a:xfrm>
              <a:custGeom>
                <a:avLst/>
                <a:gdLst>
                  <a:gd name="connsiteX0" fmla="*/ 84776 w 2338388"/>
                  <a:gd name="connsiteY0" fmla="*/ 0 h 3009382"/>
                  <a:gd name="connsiteX1" fmla="*/ 2253264 w 2338388"/>
                  <a:gd name="connsiteY1" fmla="*/ 0 h 3009382"/>
                  <a:gd name="connsiteX2" fmla="*/ 2282734 w 2338388"/>
                  <a:gd name="connsiteY2" fmla="*/ 19798 h 3009382"/>
                  <a:gd name="connsiteX3" fmla="*/ 2338388 w 2338388"/>
                  <a:gd name="connsiteY3" fmla="*/ 153968 h 3009382"/>
                  <a:gd name="connsiteX4" fmla="*/ 2338388 w 2338388"/>
                  <a:gd name="connsiteY4" fmla="*/ 2841292 h 3009382"/>
                  <a:gd name="connsiteX5" fmla="*/ 2282734 w 2338388"/>
                  <a:gd name="connsiteY5" fmla="*/ 2975724 h 3009382"/>
                  <a:gd name="connsiteX6" fmla="*/ 2232850 w 2338388"/>
                  <a:gd name="connsiteY6" fmla="*/ 3009382 h 3009382"/>
                  <a:gd name="connsiteX7" fmla="*/ 105128 w 2338388"/>
                  <a:gd name="connsiteY7" fmla="*/ 3009382 h 3009382"/>
                  <a:gd name="connsiteX8" fmla="*/ 55394 w 2338388"/>
                  <a:gd name="connsiteY8" fmla="*/ 2975724 h 3009382"/>
                  <a:gd name="connsiteX9" fmla="*/ 0 w 2338388"/>
                  <a:gd name="connsiteY9" fmla="*/ 2841292 h 3009382"/>
                  <a:gd name="connsiteX10" fmla="*/ 0 w 2338388"/>
                  <a:gd name="connsiteY10" fmla="*/ 153968 h 3009382"/>
                  <a:gd name="connsiteX11" fmla="*/ 55394 w 2338388"/>
                  <a:gd name="connsiteY11" fmla="*/ 19798 h 300938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338388" h="3009382" extrusionOk="0">
                    <a:moveTo>
                      <a:pt x="84776" y="0"/>
                    </a:moveTo>
                    <a:lnTo>
                      <a:pt x="2253264" y="0"/>
                    </a:lnTo>
                    <a:lnTo>
                      <a:pt x="2282734" y="19798"/>
                    </a:lnTo>
                    <a:cubicBezTo>
                      <a:pt x="2317118" y="54074"/>
                      <a:pt x="2338388" y="101476"/>
                      <a:pt x="2338388" y="153968"/>
                    </a:cubicBezTo>
                    <a:lnTo>
                      <a:pt x="2338388" y="2841292"/>
                    </a:lnTo>
                    <a:cubicBezTo>
                      <a:pt x="2338388" y="2893784"/>
                      <a:pt x="2317118" y="2941316"/>
                      <a:pt x="2282734" y="2975724"/>
                    </a:cubicBezTo>
                    <a:lnTo>
                      <a:pt x="2232850" y="3009382"/>
                    </a:lnTo>
                    <a:lnTo>
                      <a:pt x="105128" y="3009382"/>
                    </a:lnTo>
                    <a:lnTo>
                      <a:pt x="55394" y="2975724"/>
                    </a:lnTo>
                    <a:cubicBezTo>
                      <a:pt x="21140" y="2941316"/>
                      <a:pt x="0" y="2893784"/>
                      <a:pt x="0" y="2841292"/>
                    </a:cubicBezTo>
                    <a:lnTo>
                      <a:pt x="0" y="153968"/>
                    </a:lnTo>
                    <a:cubicBezTo>
                      <a:pt x="0" y="101476"/>
                      <a:pt x="21140" y="54074"/>
                      <a:pt x="55394" y="19798"/>
                    </a:cubicBezTo>
                    <a:close/>
                  </a:path>
                </a:pathLst>
              </a:custGeom>
            </p:spPr>
          </p:pic>
          <p:grpSp>
            <p:nvGrpSpPr>
              <p:cNvPr id="121" name="Groupe 120"/>
              <p:cNvGrpSpPr/>
              <p:nvPr/>
            </p:nvGrpSpPr>
            <p:grpSpPr bwMode="auto">
              <a:xfrm>
                <a:off x="19192246" y="23861239"/>
                <a:ext cx="2398111" cy="3067050"/>
                <a:chOff x="8429626" y="31772226"/>
                <a:chExt cx="2398111" cy="3067050"/>
              </a:xfrm>
            </p:grpSpPr>
            <p:sp>
              <p:nvSpPr>
                <p:cNvPr id="122" name="Freeform 52"/>
                <p:cNvSpPr/>
                <p:nvPr/>
              </p:nvSpPr>
              <p:spPr bwMode="auto">
                <a:xfrm rot="10800000">
                  <a:off x="8429626" y="31772226"/>
                  <a:ext cx="2338388" cy="3067050"/>
                </a:xfrm>
                <a:custGeom>
                  <a:avLst/>
                  <a:gdLst>
                    <a:gd name="T0" fmla="*/ 0 w 4480"/>
                    <a:gd name="T1" fmla="*/ 364 h 5872"/>
                    <a:gd name="T2" fmla="*/ 364 w 4480"/>
                    <a:gd name="T3" fmla="*/ 0 h 5872"/>
                    <a:gd name="T4" fmla="*/ 4117 w 4480"/>
                    <a:gd name="T5" fmla="*/ 0 h 5872"/>
                    <a:gd name="T6" fmla="*/ 4480 w 4480"/>
                    <a:gd name="T7" fmla="*/ 364 h 5872"/>
                    <a:gd name="T8" fmla="*/ 4480 w 4480"/>
                    <a:gd name="T9" fmla="*/ 5509 h 5872"/>
                    <a:gd name="T10" fmla="*/ 4117 w 4480"/>
                    <a:gd name="T11" fmla="*/ 5872 h 5872"/>
                    <a:gd name="T12" fmla="*/ 364 w 4480"/>
                    <a:gd name="T13" fmla="*/ 5872 h 5872"/>
                    <a:gd name="T14" fmla="*/ 0 w 4480"/>
                    <a:gd name="T15" fmla="*/ 5509 h 5872"/>
                    <a:gd name="T16" fmla="*/ 0 w 4480"/>
                    <a:gd name="T17" fmla="*/ 364 h 58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480" h="5872" extrusionOk="0">
                      <a:moveTo>
                        <a:pt x="0" y="364"/>
                      </a:moveTo>
                      <a:cubicBezTo>
                        <a:pt x="0" y="163"/>
                        <a:pt x="163" y="0"/>
                        <a:pt x="364" y="0"/>
                      </a:cubicBezTo>
                      <a:lnTo>
                        <a:pt x="4117" y="0"/>
                      </a:lnTo>
                      <a:cubicBezTo>
                        <a:pt x="4318" y="0"/>
                        <a:pt x="4480" y="163"/>
                        <a:pt x="4480" y="364"/>
                      </a:cubicBezTo>
                      <a:lnTo>
                        <a:pt x="4480" y="5509"/>
                      </a:lnTo>
                      <a:cubicBezTo>
                        <a:pt x="4480" y="5710"/>
                        <a:pt x="4318" y="5872"/>
                        <a:pt x="4117" y="5872"/>
                      </a:cubicBezTo>
                      <a:lnTo>
                        <a:pt x="364" y="5872"/>
                      </a:lnTo>
                      <a:cubicBezTo>
                        <a:pt x="163" y="5872"/>
                        <a:pt x="0" y="5710"/>
                        <a:pt x="0" y="5509"/>
                      </a:cubicBezTo>
                      <a:lnTo>
                        <a:pt x="0" y="364"/>
                      </a:lnTo>
                      <a:close/>
                    </a:path>
                  </a:pathLst>
                </a:custGeom>
                <a:noFill/>
                <a:ln w="19050" cap="flat">
                  <a:solidFill>
                    <a:srgbClr val="FFFFFF"/>
                  </a:solidFill>
                  <a:prstDash val="solid"/>
                  <a:miter lim="800000"/>
                  <a:headEnd/>
                  <a:tailEnd/>
                </a:ln>
              </p:spPr>
              <p:txBody>
                <a:bodyPr vert="horz" wrap="square" lIns="91440" tIns="45720" rIns="91440" bIns="45720" numCol="1" anchor="t" anchorCtr="0" compatLnSpc="1">
                  <a:prstTxWarp prst="textNoShape">
                    <a:avLst/>
                  </a:prstTxWarp>
                </a:bodyPr>
                <a:lstStyle/>
                <a:p>
                  <a:pPr>
                    <a:defRPr/>
                  </a:pPr>
                  <a:endParaRPr lang="en-US"/>
                </a:p>
              </p:txBody>
            </p:sp>
            <p:sp>
              <p:nvSpPr>
                <p:cNvPr id="123" name="Rectangle 53"/>
                <p:cNvSpPr>
                  <a:spLocks noChangeArrowheads="1"/>
                </p:cNvSpPr>
                <p:nvPr/>
              </p:nvSpPr>
              <p:spPr bwMode="auto">
                <a:xfrm rot="10800000" flipV="1">
                  <a:off x="8526450" y="33516507"/>
                  <a:ext cx="2301287" cy="1045320"/>
                </a:xfrm>
                <a:prstGeom prst="rect">
                  <a:avLst/>
                </a:prstGeom>
                <a:noFill/>
                <a:ln>
                  <a:noFill/>
                </a:ln>
              </p:spPr>
              <p:txBody>
                <a:bodyPr vert="horz" wrap="square" lIns="0" tIns="0" rIns="0" bIns="0" numCol="1" anchor="t" anchorCtr="0" compatLnSpc="1">
                  <a:prstTxWarp prst="textNoShape">
                    <a:avLst/>
                  </a:prstTxWarp>
                  <a:spAutoFit/>
                </a:bodyPr>
                <a:lstStyle>
                  <a:lvl1pPr>
                    <a:spcBef>
                      <a:spcPts val="0"/>
                    </a:spcBef>
                    <a:spcAft>
                      <a:spcPts val="0"/>
                    </a:spcAft>
                    <a:defRPr>
                      <a:solidFill>
                        <a:schemeClr val="tx1"/>
                      </a:solidFill>
                      <a:latin typeface="Arial"/>
                    </a:defRPr>
                  </a:lvl1pPr>
                  <a:lvl2pPr>
                    <a:spcBef>
                      <a:spcPts val="0"/>
                    </a:spcBef>
                    <a:spcAft>
                      <a:spcPts val="0"/>
                    </a:spcAft>
                    <a:defRPr>
                      <a:solidFill>
                        <a:schemeClr val="tx1"/>
                      </a:solidFill>
                      <a:latin typeface="Arial"/>
                    </a:defRPr>
                  </a:lvl2pPr>
                  <a:lvl3pPr>
                    <a:spcBef>
                      <a:spcPts val="0"/>
                    </a:spcBef>
                    <a:spcAft>
                      <a:spcPts val="0"/>
                    </a:spcAft>
                    <a:defRPr>
                      <a:solidFill>
                        <a:schemeClr val="tx1"/>
                      </a:solidFill>
                      <a:latin typeface="Arial"/>
                    </a:defRPr>
                  </a:lvl3pPr>
                  <a:lvl4pPr>
                    <a:spcBef>
                      <a:spcPts val="0"/>
                    </a:spcBef>
                    <a:spcAft>
                      <a:spcPts val="0"/>
                    </a:spcAft>
                    <a:defRPr>
                      <a:solidFill>
                        <a:schemeClr val="tx1"/>
                      </a:solidFill>
                      <a:latin typeface="Arial"/>
                    </a:defRPr>
                  </a:lvl4pPr>
                  <a:lvl5pPr>
                    <a:spcBef>
                      <a:spcPts val="0"/>
                    </a:spcBef>
                    <a:spcAft>
                      <a:spcPts val="0"/>
                    </a:spcAft>
                    <a:defRPr>
                      <a:solidFill>
                        <a:schemeClr val="tx1"/>
                      </a:solidFill>
                      <a:latin typeface="Arial"/>
                    </a:defRPr>
                  </a:lvl5pPr>
                  <a:lvl6pPr>
                    <a:spcBef>
                      <a:spcPts val="0"/>
                    </a:spcBef>
                    <a:spcAft>
                      <a:spcPts val="0"/>
                    </a:spcAft>
                    <a:defRPr>
                      <a:solidFill>
                        <a:schemeClr val="tx1"/>
                      </a:solidFill>
                      <a:latin typeface="Arial"/>
                    </a:defRPr>
                  </a:lvl6pPr>
                  <a:lvl7pPr>
                    <a:spcBef>
                      <a:spcPts val="0"/>
                    </a:spcBef>
                    <a:spcAft>
                      <a:spcPts val="0"/>
                    </a:spcAft>
                    <a:defRPr>
                      <a:solidFill>
                        <a:schemeClr val="tx1"/>
                      </a:solidFill>
                      <a:latin typeface="Arial"/>
                    </a:defRPr>
                  </a:lvl7pPr>
                  <a:lvl8pPr>
                    <a:spcBef>
                      <a:spcPts val="0"/>
                    </a:spcBef>
                    <a:spcAft>
                      <a:spcPts val="0"/>
                    </a:spcAft>
                    <a:defRPr>
                      <a:solidFill>
                        <a:schemeClr val="tx1"/>
                      </a:solidFill>
                      <a:latin typeface="Arial"/>
                    </a:defRPr>
                  </a:lvl8pPr>
                  <a:lvl9pPr>
                    <a:spcBef>
                      <a:spcPts val="0"/>
                    </a:spcBef>
                    <a:spcAft>
                      <a:spcPts val="0"/>
                    </a:spcAft>
                    <a:defRPr>
                      <a:solidFill>
                        <a:schemeClr val="tx1"/>
                      </a:solidFill>
                      <a:latin typeface="Arial"/>
                    </a:defRPr>
                  </a:lvl9pPr>
                </a:lstStyle>
                <a:p>
                  <a:pPr marL="0" marR="0" lvl="0" indent="0" algn="ctr" defTabSz="914400" rtl="0">
                    <a:lnSpc>
                      <a:spcPct val="100000"/>
                    </a:lnSpc>
                    <a:spcBef>
                      <a:spcPts val="0"/>
                    </a:spcBef>
                    <a:spcAft>
                      <a:spcPts val="0"/>
                    </a:spcAft>
                    <a:buClrTx/>
                    <a:buSzTx/>
                    <a:buFontTx/>
                    <a:buNone/>
                    <a:defRPr/>
                  </a:pPr>
                  <a:r>
                    <a:rPr lang="en-US" sz="1200" b="1" i="0" strike="noStrike" cap="none" spc="150" dirty="0">
                      <a:ln>
                        <a:noFill/>
                      </a:ln>
                      <a:solidFill>
                        <a:schemeClr val="bg1"/>
                      </a:solidFill>
                      <a:latin typeface="Calibri"/>
                    </a:rPr>
                    <a:t>DPP</a:t>
                  </a:r>
                  <a:endParaRPr lang="en-US" sz="1300" b="1" i="0" strike="noStrike" cap="none" spc="150" dirty="0">
                    <a:ln>
                      <a:noFill/>
                    </a:ln>
                    <a:solidFill>
                      <a:schemeClr val="bg1"/>
                    </a:solidFill>
                  </a:endParaRPr>
                </a:p>
              </p:txBody>
            </p:sp>
            <p:sp>
              <p:nvSpPr>
                <p:cNvPr id="124" name="Oval 55"/>
                <p:cNvSpPr>
                  <a:spLocks noChangeArrowheads="1"/>
                </p:cNvSpPr>
                <p:nvPr/>
              </p:nvSpPr>
              <p:spPr bwMode="auto">
                <a:xfrm rot="10800000">
                  <a:off x="8997951" y="32146876"/>
                  <a:ext cx="1203325" cy="1203325"/>
                </a:xfrm>
                <a:prstGeom prst="ellipse">
                  <a:avLst/>
                </a:prstGeom>
                <a:solidFill>
                  <a:srgbClr val="000000"/>
                </a:solidFill>
                <a:ln w="9525" cap="flat">
                  <a:solidFill>
                    <a:srgbClr val="FFFFFF"/>
                  </a:solidFill>
                  <a:prstDash val="solid"/>
                  <a:miter lim="800000"/>
                  <a:headEnd/>
                  <a:tailEnd/>
                </a:ln>
              </p:spPr>
              <p:txBody>
                <a:bodyPr vert="horz" wrap="square" lIns="91440" tIns="45720" rIns="91440" bIns="45720" numCol="1" anchor="t" anchorCtr="0" compatLnSpc="1">
                  <a:prstTxWarp prst="textNoShape">
                    <a:avLst/>
                  </a:prstTxWarp>
                </a:bodyPr>
                <a:lstStyle/>
                <a:p>
                  <a:pPr>
                    <a:defRPr/>
                  </a:pPr>
                  <a:endParaRPr lang="en-US"/>
                </a:p>
              </p:txBody>
            </p:sp>
            <p:pic>
              <p:nvPicPr>
                <p:cNvPr id="125" name="Picture 57"/>
                <p:cNvPicPr>
                  <a:picLocks noChangeAspect="1" noChangeArrowheads="1"/>
                </p:cNvPicPr>
                <p:nvPr/>
              </p:nvPicPr>
              <p:blipFill>
                <a:blip r:embed="rId16">
                  <a:extLst>
                    <a:ext uri="{96DAC541-7B7A-43D3-8B79-37D633B846F1}">
                      <asvg:svgBlip xmlns:asvg="http://schemas.microsoft.com/office/drawing/2016/SVG/main" r:embed="rId17"/>
                    </a:ext>
                  </a:extLst>
                </a:blip>
                <a:stretch/>
              </p:blipFill>
              <p:spPr bwMode="auto">
                <a:xfrm>
                  <a:off x="9210675" y="32361187"/>
                  <a:ext cx="768351" cy="768351"/>
                </a:xfrm>
                <a:prstGeom prst="rect">
                  <a:avLst/>
                </a:prstGeom>
                <a:noFill/>
                <a:ln>
                  <a:noFill/>
                </a:ln>
              </p:spPr>
            </p:pic>
          </p:grpSp>
        </p:grpSp>
        <p:grpSp>
          <p:nvGrpSpPr>
            <p:cNvPr id="73" name="Groupe 72"/>
            <p:cNvGrpSpPr/>
            <p:nvPr/>
          </p:nvGrpSpPr>
          <p:grpSpPr bwMode="auto">
            <a:xfrm rot="20400000">
              <a:off x="9180389" y="2923298"/>
              <a:ext cx="381585" cy="381585"/>
              <a:chOff x="5424265" y="31478958"/>
              <a:chExt cx="2160000" cy="2160000"/>
            </a:xfrm>
          </p:grpSpPr>
          <p:grpSp>
            <p:nvGrpSpPr>
              <p:cNvPr id="110" name="Groupe 109"/>
              <p:cNvGrpSpPr>
                <a:grpSpLocks noChangeAspect="1"/>
              </p:cNvGrpSpPr>
              <p:nvPr/>
            </p:nvGrpSpPr>
            <p:grpSpPr bwMode="auto">
              <a:xfrm flipV="1">
                <a:off x="5424265" y="31478958"/>
                <a:ext cx="2160000" cy="2160000"/>
                <a:chOff x="6294437" y="37074476"/>
                <a:chExt cx="2197100" cy="2189163"/>
              </a:xfrm>
            </p:grpSpPr>
            <p:sp>
              <p:nvSpPr>
                <p:cNvPr id="112" name="Oval 11"/>
                <p:cNvSpPr>
                  <a:spLocks noChangeArrowheads="1"/>
                </p:cNvSpPr>
                <p:nvPr/>
              </p:nvSpPr>
              <p:spPr bwMode="auto">
                <a:xfrm rot="10800000">
                  <a:off x="6294437" y="37074476"/>
                  <a:ext cx="2197100" cy="2189163"/>
                </a:xfrm>
                <a:prstGeom prst="ellipse">
                  <a:avLst/>
                </a:prstGeom>
                <a:solidFill>
                  <a:srgbClr val="FFC000"/>
                </a:solidFill>
                <a:ln w="0">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pPr>
                    <a:defRPr/>
                  </a:pPr>
                  <a:endParaRPr lang="en-US"/>
                </a:p>
              </p:txBody>
            </p:sp>
            <p:sp>
              <p:nvSpPr>
                <p:cNvPr id="113" name="Oval 12"/>
                <p:cNvSpPr>
                  <a:spLocks noChangeArrowheads="1"/>
                </p:cNvSpPr>
                <p:nvPr/>
              </p:nvSpPr>
              <p:spPr bwMode="auto">
                <a:xfrm rot="10800000">
                  <a:off x="6294437" y="37074476"/>
                  <a:ext cx="2197100" cy="2189163"/>
                </a:xfrm>
                <a:prstGeom prst="ellipse">
                  <a:avLst/>
                </a:prstGeom>
                <a:noFill/>
                <a:ln w="19050" cap="flat">
                  <a:solidFill>
                    <a:srgbClr val="FFFFFF"/>
                  </a:solidFill>
                  <a:prstDash val="solid"/>
                  <a:miter lim="800000"/>
                  <a:headEnd/>
                  <a:tailEnd/>
                </a:ln>
              </p:spPr>
              <p:txBody>
                <a:bodyPr vert="horz" wrap="square" lIns="91440" tIns="45720" rIns="91440" bIns="45720" numCol="1" anchor="t" anchorCtr="0" compatLnSpc="1">
                  <a:prstTxWarp prst="textNoShape">
                    <a:avLst/>
                  </a:prstTxWarp>
                </a:bodyPr>
                <a:lstStyle/>
                <a:p>
                  <a:pPr>
                    <a:defRPr/>
                  </a:pPr>
                  <a:endParaRPr lang="en-US"/>
                </a:p>
              </p:txBody>
            </p:sp>
          </p:grpSp>
          <p:pic>
            <p:nvPicPr>
              <p:cNvPr id="111" name="Image 110"/>
              <p:cNvPicPr>
                <a:picLocks noChangeAspect="1"/>
              </p:cNvPicPr>
              <p:nvPr/>
            </p:nvPicPr>
            <p:blipFill>
              <a:blip r:embed="rId18"/>
              <a:stretch/>
            </p:blipFill>
            <p:spPr bwMode="auto">
              <a:xfrm rot="1200000" flipH="1">
                <a:off x="5800018" y="31851210"/>
                <a:ext cx="1386842" cy="1239997"/>
              </a:xfrm>
              <a:prstGeom prst="rect">
                <a:avLst/>
              </a:prstGeom>
            </p:spPr>
          </p:pic>
        </p:grpSp>
        <p:grpSp>
          <p:nvGrpSpPr>
            <p:cNvPr id="74" name="Groupe 73"/>
            <p:cNvGrpSpPr/>
            <p:nvPr/>
          </p:nvGrpSpPr>
          <p:grpSpPr bwMode="auto">
            <a:xfrm rot="21120000">
              <a:off x="9026370" y="3577149"/>
              <a:ext cx="381585" cy="381585"/>
              <a:chOff x="4805760" y="35261999"/>
              <a:chExt cx="2160000" cy="2160000"/>
            </a:xfrm>
          </p:grpSpPr>
          <p:grpSp>
            <p:nvGrpSpPr>
              <p:cNvPr id="105" name="Groupe 104"/>
              <p:cNvGrpSpPr>
                <a:grpSpLocks noChangeAspect="1"/>
              </p:cNvGrpSpPr>
              <p:nvPr/>
            </p:nvGrpSpPr>
            <p:grpSpPr bwMode="auto">
              <a:xfrm flipV="1">
                <a:off x="4805760" y="35261999"/>
                <a:ext cx="2160000" cy="2160000"/>
                <a:chOff x="3503613" y="33564513"/>
                <a:chExt cx="2189163" cy="2197100"/>
              </a:xfrm>
            </p:grpSpPr>
            <p:sp>
              <p:nvSpPr>
                <p:cNvPr id="108" name="Oval 15"/>
                <p:cNvSpPr>
                  <a:spLocks noChangeArrowheads="1"/>
                </p:cNvSpPr>
                <p:nvPr/>
              </p:nvSpPr>
              <p:spPr bwMode="auto">
                <a:xfrm rot="10800000">
                  <a:off x="3503613" y="33564513"/>
                  <a:ext cx="2189163" cy="2197100"/>
                </a:xfrm>
                <a:prstGeom prst="ellipse">
                  <a:avLst/>
                </a:prstGeom>
                <a:solidFill>
                  <a:srgbClr val="FF9966"/>
                </a:solidFill>
                <a:ln w="0">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pPr>
                    <a:defRPr/>
                  </a:pPr>
                  <a:endParaRPr lang="en-US" dirty="0"/>
                </a:p>
              </p:txBody>
            </p:sp>
            <p:sp>
              <p:nvSpPr>
                <p:cNvPr id="109" name="Oval 16"/>
                <p:cNvSpPr>
                  <a:spLocks noChangeArrowheads="1"/>
                </p:cNvSpPr>
                <p:nvPr/>
              </p:nvSpPr>
              <p:spPr bwMode="auto">
                <a:xfrm rot="10800000">
                  <a:off x="3503613" y="33564513"/>
                  <a:ext cx="2189163" cy="2197100"/>
                </a:xfrm>
                <a:prstGeom prst="ellipse">
                  <a:avLst/>
                </a:prstGeom>
                <a:noFill/>
                <a:ln w="19050" cap="flat">
                  <a:solidFill>
                    <a:srgbClr val="FFFFFF"/>
                  </a:solidFill>
                  <a:prstDash val="solid"/>
                  <a:miter lim="800000"/>
                  <a:headEnd/>
                  <a:tailEnd/>
                </a:ln>
              </p:spPr>
              <p:txBody>
                <a:bodyPr vert="horz" wrap="square" lIns="91440" tIns="45720" rIns="91440" bIns="45720" numCol="1" anchor="t" anchorCtr="0" compatLnSpc="1">
                  <a:prstTxWarp prst="textNoShape">
                    <a:avLst/>
                  </a:prstTxWarp>
                </a:bodyPr>
                <a:lstStyle/>
                <a:p>
                  <a:pPr>
                    <a:defRPr/>
                  </a:pPr>
                  <a:endParaRPr lang="en-US"/>
                </a:p>
              </p:txBody>
            </p:sp>
          </p:grpSp>
          <p:pic>
            <p:nvPicPr>
              <p:cNvPr id="106" name="Image 105"/>
              <p:cNvPicPr>
                <a:picLocks noChangeAspect="1"/>
              </p:cNvPicPr>
              <p:nvPr/>
            </p:nvPicPr>
            <p:blipFill>
              <a:blip r:embed="rId19"/>
              <a:stretch/>
            </p:blipFill>
            <p:spPr bwMode="auto">
              <a:xfrm rot="480000" flipH="1">
                <a:off x="5715810" y="35814628"/>
                <a:ext cx="1054995" cy="1054995"/>
              </a:xfrm>
              <a:prstGeom prst="rect">
                <a:avLst/>
              </a:prstGeom>
            </p:spPr>
          </p:pic>
          <p:pic>
            <p:nvPicPr>
              <p:cNvPr id="107" name="Image 106"/>
              <p:cNvPicPr>
                <a:picLocks noChangeAspect="1"/>
              </p:cNvPicPr>
              <p:nvPr/>
            </p:nvPicPr>
            <p:blipFill>
              <a:blip r:embed="rId20"/>
              <a:srcRect t="19455" b="15805"/>
              <a:stretch/>
            </p:blipFill>
            <p:spPr bwMode="auto">
              <a:xfrm rot="480000" flipH="1">
                <a:off x="4980467" y="36090059"/>
                <a:ext cx="1105314" cy="715576"/>
              </a:xfrm>
              <a:prstGeom prst="rect">
                <a:avLst/>
              </a:prstGeom>
            </p:spPr>
          </p:pic>
        </p:grpSp>
        <p:grpSp>
          <p:nvGrpSpPr>
            <p:cNvPr id="75" name="Groupe 74"/>
            <p:cNvGrpSpPr/>
            <p:nvPr/>
          </p:nvGrpSpPr>
          <p:grpSpPr bwMode="auto">
            <a:xfrm rot="1200000">
              <a:off x="10579409" y="2923298"/>
              <a:ext cx="381585" cy="381585"/>
              <a:chOff x="13729343" y="31464197"/>
              <a:chExt cx="2160000" cy="2160000"/>
            </a:xfrm>
          </p:grpSpPr>
          <p:grpSp>
            <p:nvGrpSpPr>
              <p:cNvPr id="100" name="Groupe 99"/>
              <p:cNvGrpSpPr>
                <a:grpSpLocks noChangeAspect="1"/>
              </p:cNvGrpSpPr>
              <p:nvPr/>
            </p:nvGrpSpPr>
            <p:grpSpPr bwMode="auto">
              <a:xfrm flipV="1">
                <a:off x="13729343" y="31464197"/>
                <a:ext cx="2160000" cy="2160000"/>
                <a:chOff x="13496926" y="33564513"/>
                <a:chExt cx="2189163" cy="2197100"/>
              </a:xfrm>
            </p:grpSpPr>
            <p:sp>
              <p:nvSpPr>
                <p:cNvPr id="103" name="Oval 29"/>
                <p:cNvSpPr>
                  <a:spLocks noChangeArrowheads="1"/>
                </p:cNvSpPr>
                <p:nvPr/>
              </p:nvSpPr>
              <p:spPr bwMode="auto">
                <a:xfrm rot="10800000">
                  <a:off x="13496926" y="33564513"/>
                  <a:ext cx="2189163" cy="2197100"/>
                </a:xfrm>
                <a:prstGeom prst="ellipse">
                  <a:avLst/>
                </a:prstGeom>
                <a:solidFill>
                  <a:srgbClr val="ED7D31"/>
                </a:solidFill>
                <a:ln w="0">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pPr>
                    <a:defRPr/>
                  </a:pPr>
                  <a:endParaRPr lang="en-US"/>
                </a:p>
              </p:txBody>
            </p:sp>
            <p:sp>
              <p:nvSpPr>
                <p:cNvPr id="104" name="Oval 30"/>
                <p:cNvSpPr>
                  <a:spLocks noChangeArrowheads="1"/>
                </p:cNvSpPr>
                <p:nvPr/>
              </p:nvSpPr>
              <p:spPr bwMode="auto">
                <a:xfrm rot="10800000">
                  <a:off x="13496926" y="33564513"/>
                  <a:ext cx="2189163" cy="2197100"/>
                </a:xfrm>
                <a:prstGeom prst="ellipse">
                  <a:avLst/>
                </a:prstGeom>
                <a:noFill/>
                <a:ln w="19050" cap="flat">
                  <a:solidFill>
                    <a:srgbClr val="FFFFFF"/>
                  </a:solidFill>
                  <a:prstDash val="solid"/>
                  <a:miter lim="800000"/>
                  <a:headEnd/>
                  <a:tailEnd/>
                </a:ln>
              </p:spPr>
              <p:txBody>
                <a:bodyPr vert="horz" wrap="square" lIns="91440" tIns="45720" rIns="91440" bIns="45720" numCol="1" anchor="t" anchorCtr="0" compatLnSpc="1">
                  <a:prstTxWarp prst="textNoShape">
                    <a:avLst/>
                  </a:prstTxWarp>
                </a:bodyPr>
                <a:lstStyle/>
                <a:p>
                  <a:pPr>
                    <a:defRPr/>
                  </a:pPr>
                  <a:endParaRPr lang="en-US"/>
                </a:p>
              </p:txBody>
            </p:sp>
          </p:grpSp>
          <p:pic>
            <p:nvPicPr>
              <p:cNvPr id="101" name="Image 100"/>
              <p:cNvPicPr>
                <a:picLocks noChangeAspect="1"/>
              </p:cNvPicPr>
              <p:nvPr/>
            </p:nvPicPr>
            <p:blipFill>
              <a:blip r:embed="rId21"/>
              <a:srcRect l="31357" r="30144"/>
              <a:stretch/>
            </p:blipFill>
            <p:spPr bwMode="auto">
              <a:xfrm rot="20400000">
                <a:off x="14821095" y="31638818"/>
                <a:ext cx="621751" cy="1561444"/>
              </a:xfrm>
              <a:prstGeom prst="rect">
                <a:avLst/>
              </a:prstGeom>
            </p:spPr>
          </p:pic>
          <p:pic>
            <p:nvPicPr>
              <p:cNvPr id="102" name="Image 101"/>
              <p:cNvPicPr>
                <a:picLocks noChangeAspect="1"/>
              </p:cNvPicPr>
              <p:nvPr/>
            </p:nvPicPr>
            <p:blipFill>
              <a:blip r:embed="rId22"/>
              <a:srcRect l="23585" r="23155"/>
              <a:stretch/>
            </p:blipFill>
            <p:spPr bwMode="auto">
              <a:xfrm rot="20400000" flipH="1">
                <a:off x="14151398" y="31884599"/>
                <a:ext cx="801819" cy="1455557"/>
              </a:xfrm>
              <a:prstGeom prst="rect">
                <a:avLst/>
              </a:prstGeom>
            </p:spPr>
          </p:pic>
        </p:grpSp>
        <p:grpSp>
          <p:nvGrpSpPr>
            <p:cNvPr id="133" name="Groupe 132"/>
            <p:cNvGrpSpPr/>
            <p:nvPr/>
          </p:nvGrpSpPr>
          <p:grpSpPr bwMode="auto">
            <a:xfrm>
              <a:off x="9884741" y="2627601"/>
              <a:ext cx="381291" cy="381291"/>
              <a:chOff x="9404908" y="28587095"/>
              <a:chExt cx="2673665" cy="2664000"/>
            </a:xfrm>
          </p:grpSpPr>
          <p:grpSp>
            <p:nvGrpSpPr>
              <p:cNvPr id="134" name="Groupe 133"/>
              <p:cNvGrpSpPr>
                <a:grpSpLocks noChangeAspect="1"/>
              </p:cNvGrpSpPr>
              <p:nvPr/>
            </p:nvGrpSpPr>
            <p:grpSpPr bwMode="auto">
              <a:xfrm flipV="1">
                <a:off x="9404908" y="28587095"/>
                <a:ext cx="2673665" cy="2664000"/>
                <a:chOff x="10831513" y="37074476"/>
                <a:chExt cx="2197100" cy="2189163"/>
              </a:xfrm>
            </p:grpSpPr>
            <p:sp>
              <p:nvSpPr>
                <p:cNvPr id="136" name="Oval 7"/>
                <p:cNvSpPr>
                  <a:spLocks noChangeArrowheads="1"/>
                </p:cNvSpPr>
                <p:nvPr/>
              </p:nvSpPr>
              <p:spPr bwMode="auto">
                <a:xfrm rot="10800000">
                  <a:off x="10831513" y="37074476"/>
                  <a:ext cx="2197100" cy="2189163"/>
                </a:xfrm>
                <a:prstGeom prst="ellipse">
                  <a:avLst/>
                </a:prstGeom>
                <a:solidFill>
                  <a:srgbClr val="C1A130"/>
                </a:solidFill>
                <a:ln w="0">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pPr>
                    <a:defRPr/>
                  </a:pPr>
                  <a:endParaRPr lang="en-US"/>
                </a:p>
              </p:txBody>
            </p:sp>
            <p:sp>
              <p:nvSpPr>
                <p:cNvPr id="137" name="Oval 8"/>
                <p:cNvSpPr>
                  <a:spLocks noChangeArrowheads="1"/>
                </p:cNvSpPr>
                <p:nvPr/>
              </p:nvSpPr>
              <p:spPr bwMode="auto">
                <a:xfrm rot="10800000">
                  <a:off x="10831513" y="37074476"/>
                  <a:ext cx="2197100" cy="2189163"/>
                </a:xfrm>
                <a:prstGeom prst="ellipse">
                  <a:avLst/>
                </a:prstGeom>
                <a:noFill/>
                <a:ln w="19050" cap="flat">
                  <a:solidFill>
                    <a:srgbClr val="FFFFFF"/>
                  </a:solidFill>
                  <a:prstDash val="solid"/>
                  <a:miter lim="800000"/>
                  <a:headEnd/>
                  <a:tailEnd/>
                </a:ln>
              </p:spPr>
              <p:txBody>
                <a:bodyPr vert="horz" wrap="square" lIns="91440" tIns="45720" rIns="91440" bIns="45720" numCol="1" anchor="t" anchorCtr="0" compatLnSpc="1">
                  <a:prstTxWarp prst="textNoShape">
                    <a:avLst/>
                  </a:prstTxWarp>
                </a:bodyPr>
                <a:lstStyle/>
                <a:p>
                  <a:pPr>
                    <a:defRPr/>
                  </a:pPr>
                  <a:endParaRPr lang="en-US"/>
                </a:p>
              </p:txBody>
            </p:sp>
          </p:grpSp>
          <p:pic>
            <p:nvPicPr>
              <p:cNvPr id="135" name="Image 134"/>
              <p:cNvPicPr>
                <a:picLocks noChangeAspect="1"/>
              </p:cNvPicPr>
              <p:nvPr/>
            </p:nvPicPr>
            <p:blipFill>
              <a:blip r:embed="rId23"/>
              <a:stretch/>
            </p:blipFill>
            <p:spPr bwMode="auto">
              <a:xfrm rot="18900000">
                <a:off x="9898126" y="29075481"/>
                <a:ext cx="1687228" cy="1687228"/>
              </a:xfrm>
              <a:prstGeom prst="rect">
                <a:avLst/>
              </a:prstGeom>
            </p:spPr>
          </p:pic>
        </p:grpSp>
        <p:cxnSp>
          <p:nvCxnSpPr>
            <p:cNvPr id="143" name="Connecteur droit 142"/>
            <p:cNvCxnSpPr>
              <a:cxnSpLocks/>
            </p:cNvCxnSpPr>
            <p:nvPr/>
          </p:nvCxnSpPr>
          <p:spPr bwMode="auto">
            <a:xfrm rot="2700000" flipH="1">
              <a:off x="9455775" y="3410981"/>
              <a:ext cx="468000" cy="0"/>
            </a:xfrm>
            <a:prstGeom prst="line">
              <a:avLst/>
            </a:prstGeom>
            <a:ln w="25400">
              <a:solidFill>
                <a:schemeClr val="bg1"/>
              </a:solidFill>
              <a:prstDash val="sysDot"/>
            </a:ln>
          </p:spPr>
          <p:style>
            <a:lnRef idx="1">
              <a:schemeClr val="accent1"/>
            </a:lnRef>
            <a:fillRef idx="0">
              <a:schemeClr val="accent1"/>
            </a:fillRef>
            <a:effectRef idx="0">
              <a:schemeClr val="accent1"/>
            </a:effectRef>
            <a:fontRef idx="minor">
              <a:schemeClr val="tx1"/>
            </a:fontRef>
          </p:style>
        </p:cxnSp>
        <p:cxnSp>
          <p:nvCxnSpPr>
            <p:cNvPr id="155" name="Connecteur droit 154"/>
            <p:cNvCxnSpPr>
              <a:stCxn id="136" idx="4"/>
            </p:cNvCxnSpPr>
            <p:nvPr/>
          </p:nvCxnSpPr>
          <p:spPr bwMode="auto">
            <a:xfrm>
              <a:off x="10075387" y="3008892"/>
              <a:ext cx="1873" cy="450398"/>
            </a:xfrm>
            <a:prstGeom prst="line">
              <a:avLst/>
            </a:prstGeom>
            <a:ln w="25400">
              <a:solidFill>
                <a:schemeClr val="bg1"/>
              </a:solidFill>
              <a:prstDash val="sysDot"/>
            </a:ln>
          </p:spPr>
          <p:style>
            <a:lnRef idx="1">
              <a:schemeClr val="accent1"/>
            </a:lnRef>
            <a:fillRef idx="0">
              <a:schemeClr val="accent1"/>
            </a:fillRef>
            <a:effectRef idx="0">
              <a:schemeClr val="accent1"/>
            </a:effectRef>
            <a:fontRef idx="minor">
              <a:schemeClr val="tx1"/>
            </a:fontRef>
          </p:style>
        </p:cxnSp>
        <p:cxnSp>
          <p:nvCxnSpPr>
            <p:cNvPr id="27" name="Connecteur droit 26">
              <a:extLst>
                <a:ext uri="{FF2B5EF4-FFF2-40B4-BE49-F238E27FC236}">
                  <a16:creationId xmlns:a16="http://schemas.microsoft.com/office/drawing/2014/main" id="{70F1EC29-0E69-FBC7-B6FC-02C8C5AC2C42}"/>
                </a:ext>
              </a:extLst>
            </p:cNvPr>
            <p:cNvCxnSpPr>
              <a:cxnSpLocks/>
            </p:cNvCxnSpPr>
            <p:nvPr/>
          </p:nvCxnSpPr>
          <p:spPr bwMode="auto">
            <a:xfrm rot="18900000">
              <a:off x="10213797" y="3410981"/>
              <a:ext cx="468000" cy="0"/>
            </a:xfrm>
            <a:prstGeom prst="line">
              <a:avLst/>
            </a:prstGeom>
            <a:ln w="25400">
              <a:solidFill>
                <a:schemeClr val="bg1"/>
              </a:solidFill>
              <a:prstDash val="sysDot"/>
            </a:ln>
          </p:spPr>
          <p:style>
            <a:lnRef idx="1">
              <a:schemeClr val="accent1"/>
            </a:lnRef>
            <a:fillRef idx="0">
              <a:schemeClr val="accent1"/>
            </a:fillRef>
            <a:effectRef idx="0">
              <a:schemeClr val="accent1"/>
            </a:effectRef>
            <a:fontRef idx="minor">
              <a:schemeClr val="tx1"/>
            </a:fontRef>
          </p:style>
        </p:cxnSp>
        <p:cxnSp>
          <p:nvCxnSpPr>
            <p:cNvPr id="29" name="Connecteur droit 28">
              <a:extLst>
                <a:ext uri="{FF2B5EF4-FFF2-40B4-BE49-F238E27FC236}">
                  <a16:creationId xmlns:a16="http://schemas.microsoft.com/office/drawing/2014/main" id="{C8C2630F-9E05-0036-1CB1-132CF394269B}"/>
                </a:ext>
              </a:extLst>
            </p:cNvPr>
            <p:cNvCxnSpPr>
              <a:cxnSpLocks/>
            </p:cNvCxnSpPr>
            <p:nvPr/>
          </p:nvCxnSpPr>
          <p:spPr bwMode="auto">
            <a:xfrm rot="16200000">
              <a:off x="9637958" y="3500527"/>
              <a:ext cx="1873" cy="450398"/>
            </a:xfrm>
            <a:prstGeom prst="line">
              <a:avLst/>
            </a:prstGeom>
            <a:ln w="25400">
              <a:solidFill>
                <a:schemeClr val="bg1"/>
              </a:solidFill>
              <a:prstDash val="sysDot"/>
            </a:ln>
          </p:spPr>
          <p:style>
            <a:lnRef idx="1">
              <a:schemeClr val="accent1"/>
            </a:lnRef>
            <a:fillRef idx="0">
              <a:schemeClr val="accent1"/>
            </a:fillRef>
            <a:effectRef idx="0">
              <a:schemeClr val="accent1"/>
            </a:effectRef>
            <a:fontRef idx="minor">
              <a:schemeClr val="tx1"/>
            </a:fontRef>
          </p:style>
        </p:cxnSp>
        <p:cxnSp>
          <p:nvCxnSpPr>
            <p:cNvPr id="30" name="Connecteur droit 29">
              <a:extLst>
                <a:ext uri="{FF2B5EF4-FFF2-40B4-BE49-F238E27FC236}">
                  <a16:creationId xmlns:a16="http://schemas.microsoft.com/office/drawing/2014/main" id="{CE0A28E2-E705-FFCA-7879-9353EDFE1189}"/>
                </a:ext>
              </a:extLst>
            </p:cNvPr>
            <p:cNvCxnSpPr>
              <a:cxnSpLocks/>
            </p:cNvCxnSpPr>
            <p:nvPr/>
          </p:nvCxnSpPr>
          <p:spPr bwMode="auto">
            <a:xfrm rot="16200000">
              <a:off x="10530434" y="3502747"/>
              <a:ext cx="1525" cy="445958"/>
            </a:xfrm>
            <a:prstGeom prst="line">
              <a:avLst/>
            </a:prstGeom>
            <a:ln w="25400">
              <a:solidFill>
                <a:schemeClr val="bg1"/>
              </a:solidFill>
              <a:prstDash val="sysDot"/>
            </a:ln>
          </p:spPr>
          <p:style>
            <a:lnRef idx="1">
              <a:schemeClr val="accent1"/>
            </a:lnRef>
            <a:fillRef idx="0">
              <a:schemeClr val="accent1"/>
            </a:fillRef>
            <a:effectRef idx="0">
              <a:schemeClr val="accent1"/>
            </a:effectRef>
            <a:fontRef idx="minor">
              <a:schemeClr val="tx1"/>
            </a:fontRef>
          </p:style>
        </p:cxnSp>
        <p:grpSp>
          <p:nvGrpSpPr>
            <p:cNvPr id="17" name="Groupe 16">
              <a:extLst>
                <a:ext uri="{FF2B5EF4-FFF2-40B4-BE49-F238E27FC236}">
                  <a16:creationId xmlns:a16="http://schemas.microsoft.com/office/drawing/2014/main" id="{C4E794E4-CFBB-2C0C-5E61-2ECA37D3F448}"/>
                </a:ext>
              </a:extLst>
            </p:cNvPr>
            <p:cNvGrpSpPr>
              <a:grpSpLocks noChangeAspect="1"/>
            </p:cNvGrpSpPr>
            <p:nvPr/>
          </p:nvGrpSpPr>
          <p:grpSpPr>
            <a:xfrm>
              <a:off x="10805676" y="3528690"/>
              <a:ext cx="381601" cy="381600"/>
              <a:chOff x="879500" y="3975067"/>
              <a:chExt cx="540000" cy="539999"/>
            </a:xfrm>
          </p:grpSpPr>
          <p:sp>
            <p:nvSpPr>
              <p:cNvPr id="18" name="Oval 12">
                <a:extLst>
                  <a:ext uri="{FF2B5EF4-FFF2-40B4-BE49-F238E27FC236}">
                    <a16:creationId xmlns:a16="http://schemas.microsoft.com/office/drawing/2014/main" id="{AAEA259E-3D22-8DEE-8967-8D78395AB04A}"/>
                  </a:ext>
                </a:extLst>
              </p:cNvPr>
              <p:cNvSpPr>
                <a:spLocks noChangeArrowheads="1"/>
              </p:cNvSpPr>
              <p:nvPr/>
            </p:nvSpPr>
            <p:spPr bwMode="auto">
              <a:xfrm>
                <a:off x="879500" y="3975067"/>
                <a:ext cx="540000" cy="539999"/>
              </a:xfrm>
              <a:prstGeom prst="ellipse">
                <a:avLst/>
              </a:prstGeom>
              <a:solidFill>
                <a:schemeClr val="accent2">
                  <a:lumMod val="60000"/>
                  <a:lumOff val="40000"/>
                </a:schemeClr>
              </a:solidFill>
              <a:ln w="19050" cap="flat">
                <a:solidFill>
                  <a:srgbClr val="FFFFFF"/>
                </a:solidFill>
                <a:prstDash val="solid"/>
                <a:miter lim="800000"/>
                <a:headEnd/>
                <a:tailEnd/>
              </a:ln>
            </p:spPr>
            <p:txBody>
              <a:bodyPr vert="horz" wrap="square" lIns="91440" tIns="45720" rIns="91440" bIns="45720" numCol="1" anchor="t" anchorCtr="0" compatLnSpc="1">
                <a:prstTxWarp prst="textNoShape">
                  <a:avLst/>
                </a:prstTxWarp>
              </a:bodyPr>
              <a:lstStyle/>
              <a:p>
                <a:pPr>
                  <a:defRPr/>
                </a:pPr>
                <a:endParaRPr lang="en-US"/>
              </a:p>
            </p:txBody>
          </p:sp>
          <p:pic>
            <p:nvPicPr>
              <p:cNvPr id="20" name="Picture 6" descr="Diamond - Free fashion icons">
                <a:extLst>
                  <a:ext uri="{FF2B5EF4-FFF2-40B4-BE49-F238E27FC236}">
                    <a16:creationId xmlns:a16="http://schemas.microsoft.com/office/drawing/2014/main" id="{8D78B415-2E90-BA3A-064F-8BF551FC19CC}"/>
                  </a:ext>
                </a:extLst>
              </p:cNvPr>
              <p:cNvPicPr>
                <a:picLocks noChangeAspect="1" noChangeArrowheads="1"/>
              </p:cNvPicPr>
              <p:nvPr/>
            </p:nvPicPr>
            <p:blipFill rotWithShape="1">
              <a:blip r:embed="rId24" cstate="print">
                <a:extLst>
                  <a:ext uri="{28A0092B-C50C-407E-A947-70E740481C1C}">
                    <a14:useLocalDpi xmlns:a14="http://schemas.microsoft.com/office/drawing/2010/main" val="0"/>
                  </a:ext>
                </a:extLst>
              </a:blip>
              <a:srcRect t="28639"/>
              <a:stretch>
                <a:fillRect/>
              </a:stretch>
            </p:blipFill>
            <p:spPr bwMode="auto">
              <a:xfrm>
                <a:off x="921299" y="4094422"/>
                <a:ext cx="456401" cy="325695"/>
              </a:xfrm>
              <a:prstGeom prst="rect">
                <a:avLst/>
              </a:prstGeom>
              <a:noFill/>
              <a:extLst>
                <a:ext uri="{909E8E84-426E-40DD-AFC4-6F175D3DCCD1}">
                  <a14:hiddenFill xmlns:a14="http://schemas.microsoft.com/office/drawing/2010/main">
                    <a:solidFill>
                      <a:srgbClr val="FFFFFF"/>
                    </a:solidFill>
                  </a14:hiddenFill>
                </a:ext>
              </a:extLst>
            </p:spPr>
          </p:pic>
        </p:grpSp>
        <p:cxnSp>
          <p:nvCxnSpPr>
            <p:cNvPr id="24" name="Connecteur droit 23">
              <a:extLst>
                <a:ext uri="{FF2B5EF4-FFF2-40B4-BE49-F238E27FC236}">
                  <a16:creationId xmlns:a16="http://schemas.microsoft.com/office/drawing/2014/main" id="{28AA98B8-6DD5-6579-CD5F-336ECC22D085}"/>
                </a:ext>
              </a:extLst>
            </p:cNvPr>
            <p:cNvCxnSpPr>
              <a:cxnSpLocks/>
              <a:endCxn id="97" idx="0"/>
            </p:cNvCxnSpPr>
            <p:nvPr/>
          </p:nvCxnSpPr>
          <p:spPr bwMode="auto">
            <a:xfrm flipH="1">
              <a:off x="9830178" y="3997401"/>
              <a:ext cx="165292" cy="448727"/>
            </a:xfrm>
            <a:prstGeom prst="line">
              <a:avLst/>
            </a:prstGeom>
            <a:ln w="25400">
              <a:solidFill>
                <a:schemeClr val="bg1"/>
              </a:solidFill>
              <a:prstDash val="sysDot"/>
            </a:ln>
          </p:spPr>
          <p:style>
            <a:lnRef idx="1">
              <a:schemeClr val="accent1"/>
            </a:lnRef>
            <a:fillRef idx="0">
              <a:schemeClr val="accent1"/>
            </a:fillRef>
            <a:effectRef idx="0">
              <a:schemeClr val="accent1"/>
            </a:effectRef>
            <a:fontRef idx="minor">
              <a:schemeClr val="tx1"/>
            </a:fontRef>
          </p:style>
        </p:cxnSp>
      </p:gr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bwMode="auto">
        <a:xfrm>
          <a:off x="0" y="0"/>
          <a:ext cx="0" cy="0"/>
          <a:chOff x="0" y="0"/>
          <a:chExt cx="0" cy="0"/>
        </a:xfrm>
      </p:grpSpPr>
      <p:sp>
        <p:nvSpPr>
          <p:cNvPr id="1182948666" name="ZoneTexte 23"/>
          <p:cNvSpPr txBox="1"/>
          <p:nvPr/>
        </p:nvSpPr>
        <p:spPr bwMode="auto">
          <a:xfrm>
            <a:off x="36231" y="214330"/>
            <a:ext cx="11358508" cy="584775"/>
          </a:xfrm>
          <a:prstGeom prst="rect">
            <a:avLst/>
          </a:prstGeom>
          <a:noFill/>
          <a:ln cap="flat">
            <a:noFill/>
          </a:ln>
        </p:spPr>
        <p:txBody>
          <a:bodyPr vert="horz" wrap="square" lIns="91440" tIns="45720" rIns="91440" bIns="45720" anchor="t" anchorCtr="0" compatLnSpc="1">
            <a:spAutoFit/>
          </a:bodyPr>
          <a:lstStyle/>
          <a:p>
            <a:pPr>
              <a:defRPr sz="1800" b="0" i="0" u="none" strike="noStrike" cap="none" spc="0">
                <a:solidFill>
                  <a:srgbClr val="000000"/>
                </a:solidFill>
              </a:defRPr>
            </a:pPr>
            <a:r>
              <a:rPr lang="en-US" sz="3200" spc="300" dirty="0">
                <a:solidFill>
                  <a:schemeClr val="bg1"/>
                </a:solidFill>
                <a:latin typeface="Calibri"/>
                <a:ea typeface="Arial"/>
                <a:cs typeface="Calibri"/>
              </a:rPr>
              <a:t>Markets | </a:t>
            </a:r>
            <a:r>
              <a:rPr lang="en-US" sz="2400" spc="100" dirty="0">
                <a:solidFill>
                  <a:schemeClr val="bg1"/>
                </a:solidFill>
                <a:latin typeface="Calibri"/>
                <a:ea typeface="Arial"/>
                <a:cs typeface="Calibri"/>
              </a:rPr>
              <a:t>2030 Industry Forecasts (CHF)</a:t>
            </a:r>
            <a:endParaRPr lang="en-US" sz="2700" spc="100" dirty="0">
              <a:solidFill>
                <a:schemeClr val="bg1"/>
              </a:solidFill>
              <a:latin typeface="Calibri"/>
              <a:ea typeface="Arial"/>
              <a:cs typeface="Calibri"/>
            </a:endParaRPr>
          </a:p>
        </p:txBody>
      </p:sp>
      <p:sp>
        <p:nvSpPr>
          <p:cNvPr id="2043926085" name="ZoneTexte 22"/>
          <p:cNvSpPr txBox="1"/>
          <p:nvPr/>
        </p:nvSpPr>
        <p:spPr bwMode="auto">
          <a:xfrm>
            <a:off x="18209" y="6631540"/>
            <a:ext cx="1684911" cy="246221"/>
          </a:xfrm>
          <a:prstGeom prst="rect">
            <a:avLst/>
          </a:prstGeom>
          <a:noFill/>
          <a:ln cap="flat">
            <a:noFill/>
          </a:ln>
        </p:spPr>
        <p:txBody>
          <a:bodyPr vert="horz" wrap="square" lIns="91440" tIns="45720" rIns="91440" bIns="45720" anchor="t" anchorCtr="0" compatLnSpc="1">
            <a:spAutoFit/>
          </a:bodyPr>
          <a:lstStyle/>
          <a:p>
            <a:pPr>
              <a:defRPr sz="1800" b="0" i="0" u="none" strike="noStrike" cap="none" spc="0">
                <a:solidFill>
                  <a:srgbClr val="000000"/>
                </a:solidFill>
              </a:defRPr>
            </a:pPr>
            <a:r>
              <a:rPr lang="en-US" sz="1000" spc="100" dirty="0">
                <a:solidFill>
                  <a:srgbClr val="C0A130"/>
                </a:solidFill>
                <a:latin typeface="Helvetica"/>
                <a:ea typeface="Arial"/>
                <a:cs typeface="Arial"/>
              </a:rPr>
              <a:t>QBP SA  |  2026 </a:t>
            </a:r>
            <a:r>
              <a:rPr lang="en-US" sz="1000" i="1" spc="100" dirty="0">
                <a:solidFill>
                  <a:srgbClr val="C0A130"/>
                </a:solidFill>
                <a:latin typeface="Helvetica"/>
                <a:ea typeface="Arial"/>
                <a:cs typeface="Arial"/>
              </a:rPr>
              <a:t>©</a:t>
            </a:r>
            <a:endParaRPr dirty="0"/>
          </a:p>
        </p:txBody>
      </p:sp>
      <p:sp>
        <p:nvSpPr>
          <p:cNvPr id="1213916508" name="ZoneTexte 22"/>
          <p:cNvSpPr txBox="1"/>
          <p:nvPr/>
        </p:nvSpPr>
        <p:spPr bwMode="auto">
          <a:xfrm>
            <a:off x="9183019" y="6631539"/>
            <a:ext cx="3005746" cy="246221"/>
          </a:xfrm>
          <a:prstGeom prst="rect">
            <a:avLst/>
          </a:prstGeom>
          <a:noFill/>
          <a:ln cap="flat">
            <a:noFill/>
          </a:ln>
        </p:spPr>
        <p:txBody>
          <a:bodyPr vert="horz" wrap="square" lIns="91440" tIns="45720" rIns="91440" bIns="45720" anchor="t" anchorCtr="0" compatLnSpc="1">
            <a:spAutoFit/>
          </a:bodyPr>
          <a:lstStyle/>
          <a:p>
            <a:pPr algn="r">
              <a:defRPr sz="1800" b="0" i="0" u="none" strike="noStrike" cap="none" spc="0">
                <a:solidFill>
                  <a:srgbClr val="000000"/>
                </a:solidFill>
              </a:defRPr>
            </a:pPr>
            <a:r>
              <a:rPr lang="en-US" sz="1000" spc="100">
                <a:solidFill>
                  <a:srgbClr val="C0A130"/>
                </a:solidFill>
                <a:latin typeface="Helvetica"/>
                <a:ea typeface="Arial"/>
                <a:cs typeface="Arial"/>
              </a:rPr>
              <a:t>PROPRIETARY &amp; CONFIDENTIAL</a:t>
            </a:r>
            <a:endParaRPr/>
          </a:p>
        </p:txBody>
      </p:sp>
      <p:sp>
        <p:nvSpPr>
          <p:cNvPr id="1388210500" name="ZoneTexte 22"/>
          <p:cNvSpPr txBox="1"/>
          <p:nvPr/>
        </p:nvSpPr>
        <p:spPr bwMode="auto">
          <a:xfrm>
            <a:off x="5736040" y="6586744"/>
            <a:ext cx="719921" cy="261610"/>
          </a:xfrm>
          <a:prstGeom prst="rect">
            <a:avLst/>
          </a:prstGeom>
          <a:noFill/>
          <a:ln cap="flat">
            <a:noFill/>
          </a:ln>
        </p:spPr>
        <p:txBody>
          <a:bodyPr vert="horz" wrap="square" lIns="91440" tIns="45720" rIns="91440" bIns="45720" anchor="t" anchorCtr="0" compatLnSpc="1">
            <a:spAutoFit/>
          </a:bodyPr>
          <a:lstStyle/>
          <a:p>
            <a:pPr algn="ctr">
              <a:defRPr sz="1800" b="0" i="0" u="none" strike="noStrike" cap="none" spc="0">
                <a:solidFill>
                  <a:srgbClr val="000000"/>
                </a:solidFill>
              </a:defRPr>
            </a:pPr>
            <a:r>
              <a:rPr lang="en-US" sz="1100" b="1" spc="100" dirty="0">
                <a:solidFill>
                  <a:srgbClr val="C0A130"/>
                </a:solidFill>
                <a:latin typeface="Helvetica"/>
                <a:ea typeface="Arial"/>
                <a:cs typeface="Arial"/>
              </a:rPr>
              <a:t>2</a:t>
            </a:r>
          </a:p>
        </p:txBody>
      </p:sp>
      <p:grpSp>
        <p:nvGrpSpPr>
          <p:cNvPr id="424124432" name="Groupe 38"/>
          <p:cNvGrpSpPr/>
          <p:nvPr/>
        </p:nvGrpSpPr>
        <p:grpSpPr bwMode="auto">
          <a:xfrm>
            <a:off x="528930" y="1255388"/>
            <a:ext cx="1362670" cy="3240000"/>
            <a:chOff x="528930" y="1255388"/>
            <a:chExt cx="1362670" cy="3240000"/>
          </a:xfrm>
        </p:grpSpPr>
        <p:sp>
          <p:nvSpPr>
            <p:cNvPr id="7" name="ZoneTexte 6"/>
            <p:cNvSpPr txBox="1"/>
            <p:nvPr/>
          </p:nvSpPr>
          <p:spPr bwMode="auto">
            <a:xfrm>
              <a:off x="528930" y="2552223"/>
              <a:ext cx="1149950" cy="646331"/>
            </a:xfrm>
            <a:prstGeom prst="rect">
              <a:avLst/>
            </a:prstGeom>
            <a:noFill/>
          </p:spPr>
          <p:txBody>
            <a:bodyPr wrap="square" rtlCol="0" anchor="ctr">
              <a:spAutoFit/>
            </a:bodyPr>
            <a:lstStyle/>
            <a:p>
              <a:pPr algn="r">
                <a:defRPr/>
              </a:pPr>
              <a:r>
                <a:rPr lang="en-US" spc="100">
                  <a:solidFill>
                    <a:srgbClr val="C1A130"/>
                  </a:solidFill>
                </a:rPr>
                <a:t>Luxury industry</a:t>
              </a:r>
              <a:endParaRPr lang="en-US" sz="1600" spc="100">
                <a:solidFill>
                  <a:srgbClr val="C1A130"/>
                </a:solidFill>
              </a:endParaRPr>
            </a:p>
          </p:txBody>
        </p:sp>
        <p:sp>
          <p:nvSpPr>
            <p:cNvPr id="24" name="Parenthèse ouvrante 23"/>
            <p:cNvSpPr/>
            <p:nvPr/>
          </p:nvSpPr>
          <p:spPr bwMode="auto">
            <a:xfrm>
              <a:off x="1747600" y="1255388"/>
              <a:ext cx="144000" cy="3240000"/>
            </a:xfrm>
            <a:prstGeom prst="leftBracket">
              <a:avLst>
                <a:gd name="adj" fmla="val 0"/>
              </a:avLst>
            </a:prstGeom>
            <a:ln w="12700">
              <a:solidFill>
                <a:srgbClr val="C1A130"/>
              </a:solidFill>
            </a:ln>
          </p:spPr>
          <p:style>
            <a:lnRef idx="1">
              <a:schemeClr val="accent1"/>
            </a:lnRef>
            <a:fillRef idx="0">
              <a:schemeClr val="accent1"/>
            </a:fillRef>
            <a:effectRef idx="0">
              <a:schemeClr val="accent1"/>
            </a:effectRef>
            <a:fontRef idx="minor">
              <a:schemeClr val="tx1"/>
            </a:fontRef>
          </p:style>
          <p:txBody>
            <a:bodyPr rtlCol="0" anchor="ctr"/>
            <a:lstStyle/>
            <a:p>
              <a:pPr algn="ctr">
                <a:defRPr/>
              </a:pPr>
              <a:endParaRPr lang="en-US"/>
            </a:p>
          </p:txBody>
        </p:sp>
      </p:grpSp>
      <p:grpSp>
        <p:nvGrpSpPr>
          <p:cNvPr id="1411037442" name="Groupe 49"/>
          <p:cNvGrpSpPr/>
          <p:nvPr/>
        </p:nvGrpSpPr>
        <p:grpSpPr bwMode="auto">
          <a:xfrm>
            <a:off x="425570" y="4764091"/>
            <a:ext cx="1466030" cy="1434810"/>
            <a:chOff x="425570" y="4740948"/>
            <a:chExt cx="1466030" cy="1692000"/>
          </a:xfrm>
        </p:grpSpPr>
        <p:sp>
          <p:nvSpPr>
            <p:cNvPr id="11" name="ZoneTexte 10"/>
            <p:cNvSpPr txBox="1"/>
            <p:nvPr/>
          </p:nvSpPr>
          <p:spPr bwMode="auto">
            <a:xfrm>
              <a:off x="425570" y="5183164"/>
              <a:ext cx="1253310" cy="646331"/>
            </a:xfrm>
            <a:prstGeom prst="rect">
              <a:avLst/>
            </a:prstGeom>
            <a:noFill/>
          </p:spPr>
          <p:txBody>
            <a:bodyPr wrap="square" rtlCol="0" anchor="ctr">
              <a:spAutoFit/>
            </a:bodyPr>
            <a:lstStyle/>
            <a:p>
              <a:pPr algn="r">
                <a:defRPr/>
              </a:pPr>
              <a:r>
                <a:rPr lang="en-US" spc="100" dirty="0">
                  <a:solidFill>
                    <a:schemeClr val="bg2">
                      <a:lumMod val="75000"/>
                    </a:schemeClr>
                  </a:solidFill>
                </a:rPr>
                <a:t>Other industries</a:t>
              </a:r>
              <a:endParaRPr lang="en-US" sz="1600" spc="100" dirty="0">
                <a:solidFill>
                  <a:schemeClr val="bg2">
                    <a:lumMod val="75000"/>
                  </a:schemeClr>
                </a:solidFill>
              </a:endParaRPr>
            </a:p>
          </p:txBody>
        </p:sp>
        <p:sp>
          <p:nvSpPr>
            <p:cNvPr id="25" name="Parenthèse ouvrante 24"/>
            <p:cNvSpPr/>
            <p:nvPr/>
          </p:nvSpPr>
          <p:spPr bwMode="auto">
            <a:xfrm>
              <a:off x="1747600" y="4740948"/>
              <a:ext cx="144000" cy="1692000"/>
            </a:xfrm>
            <a:prstGeom prst="leftBracket">
              <a:avLst>
                <a:gd name="adj" fmla="val 0"/>
              </a:avLst>
            </a:prstGeom>
            <a:ln w="12700">
              <a:solidFill>
                <a:schemeClr val="bg2">
                  <a:lumMod val="75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defRPr/>
              </a:pPr>
              <a:endParaRPr lang="en-US"/>
            </a:p>
          </p:txBody>
        </p:sp>
      </p:grpSp>
      <p:sp>
        <p:nvSpPr>
          <p:cNvPr id="33" name="Trapèze 32"/>
          <p:cNvSpPr>
            <a:spLocks noChangeAspect="1"/>
          </p:cNvSpPr>
          <p:nvPr/>
        </p:nvSpPr>
        <p:spPr bwMode="auto">
          <a:xfrm>
            <a:off x="6587636" y="4810297"/>
            <a:ext cx="3056978" cy="1020017"/>
          </a:xfrm>
          <a:prstGeom prst="trapezoid">
            <a:avLst>
              <a:gd name="adj" fmla="val 69365"/>
            </a:avLst>
          </a:prstGeom>
          <a:solidFill>
            <a:schemeClr val="accent6">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defRPr/>
            </a:pPr>
            <a:endParaRPr lang="en-US"/>
          </a:p>
        </p:txBody>
      </p:sp>
      <p:sp>
        <p:nvSpPr>
          <p:cNvPr id="32" name="Trapèze 31"/>
          <p:cNvSpPr>
            <a:spLocks noChangeAspect="1"/>
          </p:cNvSpPr>
          <p:nvPr/>
        </p:nvSpPr>
        <p:spPr bwMode="auto">
          <a:xfrm>
            <a:off x="3509074" y="4810297"/>
            <a:ext cx="2860417" cy="1020017"/>
          </a:xfrm>
          <a:prstGeom prst="trapezoid">
            <a:avLst>
              <a:gd name="adj" fmla="val 70311"/>
            </a:avLst>
          </a:prstGeom>
          <a:solidFill>
            <a:schemeClr val="accent1">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defRPr/>
            </a:pPr>
            <a:endParaRPr lang="en-US"/>
          </a:p>
        </p:txBody>
      </p:sp>
      <p:sp>
        <p:nvSpPr>
          <p:cNvPr id="30" name="Trapèze 29"/>
          <p:cNvSpPr>
            <a:spLocks noChangeAspect="1"/>
          </p:cNvSpPr>
          <p:nvPr/>
        </p:nvSpPr>
        <p:spPr bwMode="auto">
          <a:xfrm>
            <a:off x="5160623" y="2386364"/>
            <a:ext cx="2839091" cy="999514"/>
          </a:xfrm>
          <a:prstGeom prst="trapezoid">
            <a:avLst>
              <a:gd name="adj" fmla="val 67965"/>
            </a:avLst>
          </a:prstGeom>
          <a:solidFill>
            <a:schemeClr val="accent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defRPr/>
            </a:pPr>
            <a:endParaRPr lang="en-US"/>
          </a:p>
        </p:txBody>
      </p:sp>
      <p:sp>
        <p:nvSpPr>
          <p:cNvPr id="31" name="Trapèze 30"/>
          <p:cNvSpPr>
            <a:spLocks noChangeAspect="1"/>
          </p:cNvSpPr>
          <p:nvPr/>
        </p:nvSpPr>
        <p:spPr bwMode="auto">
          <a:xfrm>
            <a:off x="4421029" y="3466131"/>
            <a:ext cx="4300388" cy="1020017"/>
          </a:xfrm>
          <a:prstGeom prst="trapezoid">
            <a:avLst>
              <a:gd name="adj" fmla="val 67965"/>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defRPr/>
            </a:pPr>
            <a:endParaRPr lang="en-US"/>
          </a:p>
        </p:txBody>
      </p:sp>
      <p:sp>
        <p:nvSpPr>
          <p:cNvPr id="29" name="Triangle isocèle 28"/>
          <p:cNvSpPr>
            <a:spLocks noChangeAspect="1"/>
          </p:cNvSpPr>
          <p:nvPr/>
        </p:nvSpPr>
        <p:spPr bwMode="auto">
          <a:xfrm>
            <a:off x="5886189" y="1255388"/>
            <a:ext cx="1389965" cy="1053199"/>
          </a:xfrm>
          <a:prstGeom prst="triangle">
            <a:avLst>
              <a:gd name="adj" fmla="val 50000"/>
            </a:avLst>
          </a:prstGeom>
          <a:solidFill>
            <a:srgbClr val="C1A13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defRPr/>
            </a:pPr>
            <a:endParaRPr lang="en-US"/>
          </a:p>
        </p:txBody>
      </p:sp>
      <p:sp>
        <p:nvSpPr>
          <p:cNvPr id="107" name="Rectangle 106"/>
          <p:cNvSpPr>
            <a:spLocks noChangeAspect="1"/>
          </p:cNvSpPr>
          <p:nvPr/>
        </p:nvSpPr>
        <p:spPr bwMode="auto">
          <a:xfrm>
            <a:off x="5266871" y="4808480"/>
            <a:ext cx="1222507" cy="1020017"/>
          </a:xfrm>
          <a:prstGeom prst="rect">
            <a:avLst/>
          </a:prstGeom>
          <a:solidFill>
            <a:srgbClr val="BD92DE"/>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defRPr/>
            </a:pPr>
            <a:endParaRPr lang="en-US"/>
          </a:p>
        </p:txBody>
      </p:sp>
      <p:grpSp>
        <p:nvGrpSpPr>
          <p:cNvPr id="27" name="Groupe 26"/>
          <p:cNvGrpSpPr/>
          <p:nvPr/>
        </p:nvGrpSpPr>
        <p:grpSpPr bwMode="auto">
          <a:xfrm>
            <a:off x="6592558" y="3466131"/>
            <a:ext cx="2137840" cy="1018800"/>
            <a:chOff x="6108416" y="3579058"/>
            <a:chExt cx="1770823" cy="849872"/>
          </a:xfrm>
        </p:grpSpPr>
        <p:sp>
          <p:nvSpPr>
            <p:cNvPr id="68" name="Trapèze 67"/>
            <p:cNvSpPr/>
            <p:nvPr/>
          </p:nvSpPr>
          <p:spPr bwMode="auto">
            <a:xfrm>
              <a:off x="6357937" y="3579058"/>
              <a:ext cx="1521302" cy="849872"/>
            </a:xfrm>
            <a:prstGeom prst="trapezoid">
              <a:avLst>
                <a:gd name="adj" fmla="val 66863"/>
              </a:avLst>
            </a:prstGeom>
            <a:solidFill>
              <a:srgbClr val="FF996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defRPr/>
              </a:pPr>
              <a:endParaRPr lang="en-US"/>
            </a:p>
          </p:txBody>
        </p:sp>
        <p:sp>
          <p:nvSpPr>
            <p:cNvPr id="69" name="Trapèze 68"/>
            <p:cNvSpPr/>
            <p:nvPr/>
          </p:nvSpPr>
          <p:spPr bwMode="auto">
            <a:xfrm>
              <a:off x="6108416" y="3579058"/>
              <a:ext cx="988259" cy="849872"/>
            </a:xfrm>
            <a:prstGeom prst="trapezoid">
              <a:avLst>
                <a:gd name="adj" fmla="val 0"/>
              </a:avLst>
            </a:prstGeom>
            <a:solidFill>
              <a:srgbClr val="FF996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defRPr/>
              </a:pPr>
              <a:endParaRPr lang="en-US"/>
            </a:p>
          </p:txBody>
        </p:sp>
      </p:grpSp>
      <p:pic>
        <p:nvPicPr>
          <p:cNvPr id="35" name="Image 92"/>
          <p:cNvPicPr>
            <a:picLocks noChangeAspect="1"/>
          </p:cNvPicPr>
          <p:nvPr/>
        </p:nvPicPr>
        <p:blipFill>
          <a:blip r:embed="rId3"/>
          <a:stretch/>
        </p:blipFill>
        <p:spPr bwMode="auto">
          <a:xfrm rot="2635679">
            <a:off x="6361073" y="1528225"/>
            <a:ext cx="397157" cy="396000"/>
          </a:xfrm>
          <a:prstGeom prst="rect">
            <a:avLst/>
          </a:prstGeom>
          <a:noFill/>
          <a:ln cap="flat">
            <a:noFill/>
          </a:ln>
        </p:spPr>
      </p:pic>
      <p:pic>
        <p:nvPicPr>
          <p:cNvPr id="37" name="Image 36"/>
          <p:cNvPicPr>
            <a:picLocks noChangeAspect="1"/>
          </p:cNvPicPr>
          <p:nvPr/>
        </p:nvPicPr>
        <p:blipFill>
          <a:blip r:embed="rId4"/>
          <a:stretch/>
        </p:blipFill>
        <p:spPr bwMode="auto">
          <a:xfrm>
            <a:off x="6859482" y="2729649"/>
            <a:ext cx="604978" cy="540921"/>
          </a:xfrm>
          <a:prstGeom prst="rect">
            <a:avLst/>
          </a:prstGeom>
        </p:spPr>
      </p:pic>
      <p:grpSp>
        <p:nvGrpSpPr>
          <p:cNvPr id="71" name="Groupe 70"/>
          <p:cNvGrpSpPr>
            <a:grpSpLocks noChangeAspect="1"/>
          </p:cNvGrpSpPr>
          <p:nvPr/>
        </p:nvGrpSpPr>
        <p:grpSpPr bwMode="auto">
          <a:xfrm>
            <a:off x="5594080" y="3815269"/>
            <a:ext cx="600173" cy="648000"/>
            <a:chOff x="5043647" y="4192144"/>
            <a:chExt cx="731265" cy="816613"/>
          </a:xfrm>
        </p:grpSpPr>
        <p:pic>
          <p:nvPicPr>
            <p:cNvPr id="43" name="Image 42"/>
            <p:cNvPicPr>
              <a:picLocks noChangeAspect="1"/>
            </p:cNvPicPr>
            <p:nvPr/>
          </p:nvPicPr>
          <p:blipFill>
            <a:blip r:embed="rId5"/>
            <a:srcRect l="31357" r="30144"/>
            <a:stretch/>
          </p:blipFill>
          <p:spPr bwMode="auto">
            <a:xfrm flipH="1">
              <a:off x="5043647" y="4192144"/>
              <a:ext cx="314385" cy="816613"/>
            </a:xfrm>
            <a:prstGeom prst="rect">
              <a:avLst/>
            </a:prstGeom>
          </p:spPr>
        </p:pic>
        <p:pic>
          <p:nvPicPr>
            <p:cNvPr id="45" name="Image 44"/>
            <p:cNvPicPr>
              <a:picLocks noChangeAspect="1"/>
            </p:cNvPicPr>
            <p:nvPr/>
          </p:nvPicPr>
          <p:blipFill>
            <a:blip r:embed="rId6"/>
            <a:srcRect l="23585" r="23155"/>
            <a:stretch/>
          </p:blipFill>
          <p:spPr bwMode="auto">
            <a:xfrm>
              <a:off x="5369481" y="4220022"/>
              <a:ext cx="405431" cy="761236"/>
            </a:xfrm>
            <a:prstGeom prst="rect">
              <a:avLst/>
            </a:prstGeom>
          </p:spPr>
        </p:pic>
      </p:grpSp>
      <p:grpSp>
        <p:nvGrpSpPr>
          <p:cNvPr id="72" name="Groupe 71"/>
          <p:cNvGrpSpPr/>
          <p:nvPr/>
        </p:nvGrpSpPr>
        <p:grpSpPr bwMode="auto">
          <a:xfrm>
            <a:off x="6823639" y="3832926"/>
            <a:ext cx="885283" cy="559686"/>
            <a:chOff x="6393896" y="4321704"/>
            <a:chExt cx="885283" cy="559686"/>
          </a:xfrm>
        </p:grpSpPr>
        <p:pic>
          <p:nvPicPr>
            <p:cNvPr id="49" name="Image 48"/>
            <p:cNvPicPr>
              <a:picLocks noChangeAspect="1"/>
            </p:cNvPicPr>
            <p:nvPr/>
          </p:nvPicPr>
          <p:blipFill>
            <a:blip r:embed="rId7"/>
            <a:stretch/>
          </p:blipFill>
          <p:spPr bwMode="auto">
            <a:xfrm>
              <a:off x="6393896" y="4321704"/>
              <a:ext cx="529535" cy="529535"/>
            </a:xfrm>
            <a:prstGeom prst="rect">
              <a:avLst/>
            </a:prstGeom>
          </p:spPr>
        </p:pic>
        <p:pic>
          <p:nvPicPr>
            <p:cNvPr id="53" name="Image 52"/>
            <p:cNvPicPr>
              <a:picLocks noChangeAspect="1"/>
            </p:cNvPicPr>
            <p:nvPr/>
          </p:nvPicPr>
          <p:blipFill>
            <a:blip r:embed="rId8"/>
            <a:srcRect t="19455" b="15805"/>
            <a:stretch/>
          </p:blipFill>
          <p:spPr bwMode="auto">
            <a:xfrm>
              <a:off x="6724389" y="4522219"/>
              <a:ext cx="554790" cy="359171"/>
            </a:xfrm>
            <a:prstGeom prst="rect">
              <a:avLst/>
            </a:prstGeom>
          </p:spPr>
        </p:pic>
      </p:grpSp>
      <p:grpSp>
        <p:nvGrpSpPr>
          <p:cNvPr id="28" name="Groupe 27"/>
          <p:cNvGrpSpPr/>
          <p:nvPr/>
        </p:nvGrpSpPr>
        <p:grpSpPr bwMode="auto">
          <a:xfrm>
            <a:off x="4225530" y="5208177"/>
            <a:ext cx="808428" cy="517841"/>
            <a:chOff x="4374005" y="4644127"/>
            <a:chExt cx="808428" cy="517841"/>
          </a:xfrm>
        </p:grpSpPr>
        <p:pic>
          <p:nvPicPr>
            <p:cNvPr id="61" name="Image 60"/>
            <p:cNvPicPr>
              <a:picLocks noChangeAspect="1"/>
            </p:cNvPicPr>
            <p:nvPr/>
          </p:nvPicPr>
          <p:blipFill>
            <a:blip r:embed="rId9"/>
            <a:srcRect l="16413" t="9262" r="15745" b="10329"/>
            <a:stretch/>
          </p:blipFill>
          <p:spPr bwMode="auto">
            <a:xfrm>
              <a:off x="4374005" y="4644127"/>
              <a:ext cx="436914" cy="517841"/>
            </a:xfrm>
            <a:prstGeom prst="rect">
              <a:avLst/>
            </a:prstGeom>
          </p:spPr>
        </p:pic>
        <p:pic>
          <p:nvPicPr>
            <p:cNvPr id="63" name="Image 62"/>
            <p:cNvPicPr>
              <a:picLocks noChangeAspect="1"/>
            </p:cNvPicPr>
            <p:nvPr/>
          </p:nvPicPr>
          <p:blipFill>
            <a:blip r:embed="rId10"/>
            <a:stretch/>
          </p:blipFill>
          <p:spPr bwMode="auto">
            <a:xfrm>
              <a:off x="4806248" y="4752405"/>
              <a:ext cx="376185" cy="376185"/>
            </a:xfrm>
            <a:prstGeom prst="rect">
              <a:avLst/>
            </a:prstGeom>
          </p:spPr>
        </p:pic>
      </p:grpSp>
      <p:pic>
        <p:nvPicPr>
          <p:cNvPr id="76" name="Image 75"/>
          <p:cNvPicPr>
            <a:picLocks noChangeAspect="1"/>
          </p:cNvPicPr>
          <p:nvPr/>
        </p:nvPicPr>
        <p:blipFill>
          <a:blip r:embed="rId11"/>
          <a:srcRect t="20813" b="27117"/>
          <a:stretch/>
        </p:blipFill>
        <p:spPr bwMode="auto">
          <a:xfrm>
            <a:off x="8154599" y="5371704"/>
            <a:ext cx="780803" cy="406563"/>
          </a:xfrm>
          <a:prstGeom prst="rect">
            <a:avLst/>
          </a:prstGeom>
        </p:spPr>
      </p:pic>
      <p:grpSp>
        <p:nvGrpSpPr>
          <p:cNvPr id="86" name="Groupe 85"/>
          <p:cNvGrpSpPr/>
          <p:nvPr/>
        </p:nvGrpSpPr>
        <p:grpSpPr bwMode="auto">
          <a:xfrm>
            <a:off x="8499620" y="5205989"/>
            <a:ext cx="341328" cy="220968"/>
            <a:chOff x="7487936" y="5257412"/>
            <a:chExt cx="341328" cy="220968"/>
          </a:xfrm>
        </p:grpSpPr>
        <p:pic>
          <p:nvPicPr>
            <p:cNvPr id="82" name="Image 81"/>
            <p:cNvPicPr>
              <a:picLocks noChangeAspect="1"/>
            </p:cNvPicPr>
            <p:nvPr/>
          </p:nvPicPr>
          <p:blipFill>
            <a:blip r:embed="rId12"/>
            <a:srcRect t="17101" b="18162"/>
            <a:stretch/>
          </p:blipFill>
          <p:spPr bwMode="auto">
            <a:xfrm>
              <a:off x="7487936" y="5257412"/>
              <a:ext cx="341328" cy="220968"/>
            </a:xfrm>
            <a:prstGeom prst="rect">
              <a:avLst/>
            </a:prstGeom>
          </p:spPr>
        </p:pic>
        <p:cxnSp>
          <p:nvCxnSpPr>
            <p:cNvPr id="84" name="Connecteur droit 83"/>
            <p:cNvCxnSpPr/>
            <p:nvPr/>
          </p:nvCxnSpPr>
          <p:spPr bwMode="auto">
            <a:xfrm>
              <a:off x="7598024" y="5312760"/>
              <a:ext cx="0" cy="110700"/>
            </a:xfrm>
            <a:prstGeom prst="line">
              <a:avLst/>
            </a:prstGeom>
            <a:ln w="19050">
              <a:solidFill>
                <a:srgbClr val="A9D18E"/>
              </a:solidFill>
            </a:ln>
          </p:spPr>
          <p:style>
            <a:lnRef idx="1">
              <a:schemeClr val="accent1"/>
            </a:lnRef>
            <a:fillRef idx="0">
              <a:schemeClr val="accent1"/>
            </a:fillRef>
            <a:effectRef idx="0">
              <a:schemeClr val="accent1"/>
            </a:effectRef>
            <a:fontRef idx="minor">
              <a:schemeClr val="tx1"/>
            </a:fontRef>
          </p:style>
        </p:cxnSp>
        <p:cxnSp>
          <p:nvCxnSpPr>
            <p:cNvPr id="85" name="Connecteur droit 84"/>
            <p:cNvCxnSpPr/>
            <p:nvPr/>
          </p:nvCxnSpPr>
          <p:spPr bwMode="auto">
            <a:xfrm>
              <a:off x="7690093" y="5312760"/>
              <a:ext cx="0" cy="110700"/>
            </a:xfrm>
            <a:prstGeom prst="line">
              <a:avLst/>
            </a:prstGeom>
            <a:ln w="19050">
              <a:solidFill>
                <a:srgbClr val="A9D18E"/>
              </a:solidFill>
            </a:ln>
          </p:spPr>
          <p:style>
            <a:lnRef idx="1">
              <a:schemeClr val="accent1"/>
            </a:lnRef>
            <a:fillRef idx="0">
              <a:schemeClr val="accent1"/>
            </a:fillRef>
            <a:effectRef idx="0">
              <a:schemeClr val="accent1"/>
            </a:effectRef>
            <a:fontRef idx="minor">
              <a:schemeClr val="tx1"/>
            </a:fontRef>
          </p:style>
        </p:cxnSp>
      </p:grpSp>
      <p:grpSp>
        <p:nvGrpSpPr>
          <p:cNvPr id="34" name="Groupe 33"/>
          <p:cNvGrpSpPr>
            <a:grpSpLocks noChangeAspect="1"/>
          </p:cNvGrpSpPr>
          <p:nvPr/>
        </p:nvGrpSpPr>
        <p:grpSpPr bwMode="auto">
          <a:xfrm>
            <a:off x="5447840" y="5233261"/>
            <a:ext cx="812599" cy="555996"/>
            <a:chOff x="5690774" y="4583345"/>
            <a:chExt cx="965016" cy="660283"/>
          </a:xfrm>
        </p:grpSpPr>
        <p:pic>
          <p:nvPicPr>
            <p:cNvPr id="108" name="Image 107"/>
            <p:cNvPicPr>
              <a:picLocks noChangeAspect="1"/>
            </p:cNvPicPr>
            <p:nvPr/>
          </p:nvPicPr>
          <p:blipFill>
            <a:blip r:embed="rId13"/>
            <a:stretch/>
          </p:blipFill>
          <p:spPr bwMode="auto">
            <a:xfrm>
              <a:off x="5690774" y="4583345"/>
              <a:ext cx="660283" cy="660283"/>
            </a:xfrm>
            <a:prstGeom prst="rect">
              <a:avLst/>
            </a:prstGeom>
          </p:spPr>
        </p:pic>
        <p:pic>
          <p:nvPicPr>
            <p:cNvPr id="109" name="Image 108"/>
            <p:cNvPicPr>
              <a:picLocks noChangeAspect="1"/>
            </p:cNvPicPr>
            <p:nvPr/>
          </p:nvPicPr>
          <p:blipFill>
            <a:blip r:embed="rId14"/>
            <a:stretch/>
          </p:blipFill>
          <p:spPr bwMode="auto">
            <a:xfrm>
              <a:off x="6329217" y="4631160"/>
              <a:ext cx="326573" cy="326573"/>
            </a:xfrm>
            <a:prstGeom prst="rect">
              <a:avLst/>
            </a:prstGeom>
          </p:spPr>
        </p:pic>
      </p:grpSp>
      <p:grpSp>
        <p:nvGrpSpPr>
          <p:cNvPr id="123" name="Groupe 122"/>
          <p:cNvGrpSpPr/>
          <p:nvPr/>
        </p:nvGrpSpPr>
        <p:grpSpPr bwMode="auto">
          <a:xfrm>
            <a:off x="6121572" y="1937370"/>
            <a:ext cx="931275" cy="360000"/>
            <a:chOff x="6121572" y="2422522"/>
            <a:chExt cx="931275" cy="360000"/>
          </a:xfrm>
        </p:grpSpPr>
        <p:sp>
          <p:nvSpPr>
            <p:cNvPr id="111" name="Rectangle : coins arrondis 110"/>
            <p:cNvSpPr/>
            <p:nvPr/>
          </p:nvSpPr>
          <p:spPr bwMode="auto">
            <a:xfrm>
              <a:off x="6212757" y="2486853"/>
              <a:ext cx="736677" cy="252000"/>
            </a:xfrm>
            <a:prstGeom prst="roundRect">
              <a:avLst>
                <a:gd name="adj" fmla="val 16667"/>
              </a:avLst>
            </a:prstGeom>
            <a:solidFill>
              <a:srgbClr val="0000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defRPr/>
              </a:pPr>
              <a:endParaRPr lang="en-US"/>
            </a:p>
          </p:txBody>
        </p:sp>
        <p:sp>
          <p:nvSpPr>
            <p:cNvPr id="36" name="Rectangle : coins arrondis 35"/>
            <p:cNvSpPr/>
            <p:nvPr/>
          </p:nvSpPr>
          <p:spPr bwMode="auto">
            <a:xfrm>
              <a:off x="6121572" y="2422522"/>
              <a:ext cx="931275" cy="360000"/>
            </a:xfrm>
            <a:prstGeom prst="roundRect">
              <a:avLst>
                <a:gd name="adj" fmla="val 16667"/>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0" tIns="36000" rIns="0" bIns="36000" rtlCol="0" anchor="ctr"/>
            <a:lstStyle/>
            <a:p>
              <a:pPr algn="ctr">
                <a:defRPr/>
              </a:pPr>
              <a:r>
                <a:rPr lang="en-US" b="1" dirty="0">
                  <a:solidFill>
                    <a:schemeClr val="bg1"/>
                  </a:solidFill>
                  <a:latin typeface="Calibri"/>
                  <a:cs typeface="Calibri"/>
                </a:rPr>
                <a:t>+7</a:t>
              </a:r>
              <a:r>
                <a:rPr lang="en-US" b="1" spc="300" dirty="0">
                  <a:solidFill>
                    <a:schemeClr val="bg1"/>
                  </a:solidFill>
                  <a:latin typeface="Calibri"/>
                  <a:cs typeface="Calibri"/>
                </a:rPr>
                <a:t>0</a:t>
              </a:r>
              <a:r>
                <a:rPr lang="en-US" spc="300" dirty="0">
                  <a:solidFill>
                    <a:schemeClr val="bg1"/>
                  </a:solidFill>
                  <a:cs typeface="Calibri"/>
                </a:rPr>
                <a:t>B</a:t>
              </a:r>
              <a:endParaRPr lang="en-US" spc="150" dirty="0">
                <a:solidFill>
                  <a:schemeClr val="bg1"/>
                </a:solidFill>
                <a:latin typeface="Calibri"/>
                <a:cs typeface="Calibri"/>
              </a:endParaRPr>
            </a:p>
          </p:txBody>
        </p:sp>
      </p:grpSp>
      <p:grpSp>
        <p:nvGrpSpPr>
          <p:cNvPr id="122" name="Groupe 121"/>
          <p:cNvGrpSpPr/>
          <p:nvPr/>
        </p:nvGrpSpPr>
        <p:grpSpPr bwMode="auto">
          <a:xfrm>
            <a:off x="6621072" y="2401317"/>
            <a:ext cx="745897" cy="360000"/>
            <a:chOff x="6217140" y="2886469"/>
            <a:chExt cx="745897" cy="360000"/>
          </a:xfrm>
        </p:grpSpPr>
        <p:sp>
          <p:nvSpPr>
            <p:cNvPr id="112" name="Rectangle : coins arrondis 111"/>
            <p:cNvSpPr/>
            <p:nvPr/>
          </p:nvSpPr>
          <p:spPr bwMode="auto">
            <a:xfrm>
              <a:off x="6217140" y="2955947"/>
              <a:ext cx="736677" cy="252000"/>
            </a:xfrm>
            <a:prstGeom prst="roundRect">
              <a:avLst>
                <a:gd name="adj" fmla="val 16667"/>
              </a:avLst>
            </a:prstGeom>
            <a:solidFill>
              <a:srgbClr val="0000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defRPr/>
              </a:pPr>
              <a:endParaRPr lang="en-US"/>
            </a:p>
          </p:txBody>
        </p:sp>
        <p:sp>
          <p:nvSpPr>
            <p:cNvPr id="38" name="Rectangle : coins arrondis 37"/>
            <p:cNvSpPr/>
            <p:nvPr/>
          </p:nvSpPr>
          <p:spPr bwMode="auto">
            <a:xfrm>
              <a:off x="6240729" y="2886469"/>
              <a:ext cx="722308" cy="360000"/>
            </a:xfrm>
            <a:prstGeom prst="roundRect">
              <a:avLst>
                <a:gd name="adj" fmla="val 16667"/>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0" tIns="36000" rIns="0" bIns="36000" rtlCol="0" anchor="ctr"/>
            <a:lstStyle/>
            <a:p>
              <a:pPr algn="ctr">
                <a:defRPr/>
              </a:pPr>
              <a:r>
                <a:rPr lang="en-US" b="1" dirty="0">
                  <a:solidFill>
                    <a:schemeClr val="bg1"/>
                  </a:solidFill>
                  <a:latin typeface="Calibri"/>
                  <a:cs typeface="Calibri"/>
                </a:rPr>
                <a:t>+5</a:t>
              </a:r>
              <a:r>
                <a:rPr lang="en-US" b="1" spc="300" dirty="0">
                  <a:solidFill>
                    <a:schemeClr val="bg1"/>
                  </a:solidFill>
                  <a:latin typeface="Calibri"/>
                  <a:cs typeface="Calibri"/>
                </a:rPr>
                <a:t>0</a:t>
              </a:r>
              <a:r>
                <a:rPr lang="en-US" spc="300" dirty="0">
                  <a:solidFill>
                    <a:schemeClr val="bg1"/>
                  </a:solidFill>
                  <a:cs typeface="Calibri"/>
                </a:rPr>
                <a:t>B</a:t>
              </a:r>
              <a:endParaRPr dirty="0"/>
            </a:p>
          </p:txBody>
        </p:sp>
      </p:grpSp>
      <p:grpSp>
        <p:nvGrpSpPr>
          <p:cNvPr id="120" name="Groupe 119"/>
          <p:cNvGrpSpPr/>
          <p:nvPr/>
        </p:nvGrpSpPr>
        <p:grpSpPr bwMode="auto">
          <a:xfrm>
            <a:off x="6680861" y="3472926"/>
            <a:ext cx="831362" cy="360000"/>
            <a:chOff x="6680861" y="3958078"/>
            <a:chExt cx="831362" cy="360000"/>
          </a:xfrm>
        </p:grpSpPr>
        <p:sp>
          <p:nvSpPr>
            <p:cNvPr id="113" name="Rectangle : coins arrondis 112"/>
            <p:cNvSpPr/>
            <p:nvPr/>
          </p:nvSpPr>
          <p:spPr bwMode="auto">
            <a:xfrm>
              <a:off x="6680861" y="4014067"/>
              <a:ext cx="828000" cy="252000"/>
            </a:xfrm>
            <a:prstGeom prst="roundRect">
              <a:avLst>
                <a:gd name="adj" fmla="val 16667"/>
              </a:avLst>
            </a:prstGeom>
            <a:solidFill>
              <a:srgbClr val="0000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defRPr/>
              </a:pPr>
              <a:endParaRPr lang="en-US"/>
            </a:p>
          </p:txBody>
        </p:sp>
        <p:sp>
          <p:nvSpPr>
            <p:cNvPr id="40" name="Rectangle : coins arrondis 39"/>
            <p:cNvSpPr/>
            <p:nvPr/>
          </p:nvSpPr>
          <p:spPr bwMode="auto">
            <a:xfrm>
              <a:off x="6691618" y="3958078"/>
              <a:ext cx="820605" cy="360000"/>
            </a:xfrm>
            <a:prstGeom prst="roundRect">
              <a:avLst>
                <a:gd name="adj" fmla="val 16667"/>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0" tIns="36000" rIns="0" bIns="36000" rtlCol="0" anchor="ctr"/>
            <a:lstStyle/>
            <a:p>
              <a:pPr algn="ctr">
                <a:defRPr/>
              </a:pPr>
              <a:r>
                <a:rPr lang="en-US" b="1" dirty="0">
                  <a:solidFill>
                    <a:schemeClr val="bg1"/>
                  </a:solidFill>
                  <a:latin typeface="Calibri"/>
                  <a:cs typeface="Calibri"/>
                </a:rPr>
                <a:t>+70</a:t>
              </a:r>
              <a:r>
                <a:rPr lang="en-US" b="1" spc="300" dirty="0">
                  <a:solidFill>
                    <a:schemeClr val="bg1"/>
                  </a:solidFill>
                  <a:latin typeface="Calibri"/>
                  <a:cs typeface="Calibri"/>
                </a:rPr>
                <a:t>0</a:t>
              </a:r>
              <a:r>
                <a:rPr lang="en-US" spc="300" dirty="0">
                  <a:solidFill>
                    <a:schemeClr val="bg1"/>
                  </a:solidFill>
                  <a:cs typeface="Calibri"/>
                </a:rPr>
                <a:t>B</a:t>
              </a:r>
              <a:endParaRPr dirty="0"/>
            </a:p>
          </p:txBody>
        </p:sp>
      </p:grpSp>
      <p:grpSp>
        <p:nvGrpSpPr>
          <p:cNvPr id="121" name="Groupe 120"/>
          <p:cNvGrpSpPr/>
          <p:nvPr/>
        </p:nvGrpSpPr>
        <p:grpSpPr bwMode="auto">
          <a:xfrm>
            <a:off x="5547345" y="3472926"/>
            <a:ext cx="1077577" cy="360000"/>
            <a:chOff x="5547345" y="3958078"/>
            <a:chExt cx="1077577" cy="360000"/>
          </a:xfrm>
        </p:grpSpPr>
        <p:sp>
          <p:nvSpPr>
            <p:cNvPr id="114" name="Rectangle : coins arrondis 113"/>
            <p:cNvSpPr/>
            <p:nvPr/>
          </p:nvSpPr>
          <p:spPr bwMode="auto">
            <a:xfrm>
              <a:off x="5661723" y="4014067"/>
              <a:ext cx="828000" cy="252000"/>
            </a:xfrm>
            <a:prstGeom prst="roundRect">
              <a:avLst>
                <a:gd name="adj" fmla="val 16667"/>
              </a:avLst>
            </a:prstGeom>
            <a:solidFill>
              <a:srgbClr val="0000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defRPr/>
              </a:pPr>
              <a:endParaRPr lang="en-US"/>
            </a:p>
          </p:txBody>
        </p:sp>
        <p:sp>
          <p:nvSpPr>
            <p:cNvPr id="41" name="Rectangle : coins arrondis 40"/>
            <p:cNvSpPr/>
            <p:nvPr/>
          </p:nvSpPr>
          <p:spPr bwMode="auto">
            <a:xfrm>
              <a:off x="5547345" y="3958078"/>
              <a:ext cx="1077577" cy="360000"/>
            </a:xfrm>
            <a:prstGeom prst="roundRect">
              <a:avLst>
                <a:gd name="adj" fmla="val 16667"/>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0" tIns="36000" rIns="0" bIns="36000" rtlCol="0" anchor="ctr"/>
            <a:lstStyle/>
            <a:p>
              <a:pPr algn="ctr">
                <a:defRPr/>
              </a:pPr>
              <a:r>
                <a:rPr lang="en-US" b="1" dirty="0">
                  <a:solidFill>
                    <a:schemeClr val="bg1"/>
                  </a:solidFill>
                  <a:latin typeface="Calibri"/>
                  <a:cs typeface="Calibri"/>
                </a:rPr>
                <a:t>+80</a:t>
              </a:r>
              <a:r>
                <a:rPr lang="en-US" b="1" spc="300" dirty="0">
                  <a:solidFill>
                    <a:schemeClr val="bg1"/>
                  </a:solidFill>
                  <a:latin typeface="Calibri"/>
                  <a:cs typeface="Calibri"/>
                </a:rPr>
                <a:t>0</a:t>
              </a:r>
              <a:r>
                <a:rPr lang="en-US" spc="300" dirty="0">
                  <a:solidFill>
                    <a:schemeClr val="bg1"/>
                  </a:solidFill>
                  <a:cs typeface="Calibri"/>
                </a:rPr>
                <a:t>B</a:t>
              </a:r>
              <a:endParaRPr dirty="0"/>
            </a:p>
          </p:txBody>
        </p:sp>
      </p:grpSp>
      <p:grpSp>
        <p:nvGrpSpPr>
          <p:cNvPr id="118" name="Groupe 117"/>
          <p:cNvGrpSpPr/>
          <p:nvPr/>
        </p:nvGrpSpPr>
        <p:grpSpPr bwMode="auto">
          <a:xfrm>
            <a:off x="8017851" y="4841779"/>
            <a:ext cx="828561" cy="360000"/>
            <a:chOff x="7519328" y="5072005"/>
            <a:chExt cx="828561" cy="360000"/>
          </a:xfrm>
        </p:grpSpPr>
        <p:sp>
          <p:nvSpPr>
            <p:cNvPr id="117" name="Rectangle : coins arrondis 116"/>
            <p:cNvSpPr/>
            <p:nvPr/>
          </p:nvSpPr>
          <p:spPr bwMode="auto">
            <a:xfrm>
              <a:off x="7519889" y="5129472"/>
              <a:ext cx="828000" cy="252000"/>
            </a:xfrm>
            <a:prstGeom prst="roundRect">
              <a:avLst>
                <a:gd name="adj" fmla="val 16667"/>
              </a:avLst>
            </a:prstGeom>
            <a:solidFill>
              <a:srgbClr val="0000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defRPr/>
              </a:pPr>
              <a:endParaRPr lang="en-US"/>
            </a:p>
          </p:txBody>
        </p:sp>
        <p:sp>
          <p:nvSpPr>
            <p:cNvPr id="42" name="Rectangle : coins arrondis 41"/>
            <p:cNvSpPr/>
            <p:nvPr/>
          </p:nvSpPr>
          <p:spPr bwMode="auto">
            <a:xfrm>
              <a:off x="7519328" y="5072005"/>
              <a:ext cx="825734" cy="360000"/>
            </a:xfrm>
            <a:prstGeom prst="roundRect">
              <a:avLst>
                <a:gd name="adj" fmla="val 16667"/>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0" tIns="36000" rIns="0" bIns="36000" rtlCol="0" anchor="ctr"/>
            <a:lstStyle/>
            <a:p>
              <a:pPr algn="ctr">
                <a:defRPr/>
              </a:pPr>
              <a:r>
                <a:rPr lang="en-US" b="1" dirty="0">
                  <a:solidFill>
                    <a:schemeClr val="bg1"/>
                  </a:solidFill>
                  <a:latin typeface="Calibri"/>
                  <a:cs typeface="Calibri"/>
                </a:rPr>
                <a:t>+30</a:t>
              </a:r>
              <a:r>
                <a:rPr lang="en-US" b="1" spc="300" dirty="0">
                  <a:solidFill>
                    <a:schemeClr val="bg1"/>
                  </a:solidFill>
                  <a:latin typeface="Calibri"/>
                  <a:cs typeface="Calibri"/>
                </a:rPr>
                <a:t>0</a:t>
              </a:r>
              <a:r>
                <a:rPr lang="en-US" spc="300" dirty="0">
                  <a:solidFill>
                    <a:schemeClr val="bg1"/>
                  </a:solidFill>
                  <a:cs typeface="Calibri"/>
                </a:rPr>
                <a:t>B</a:t>
              </a:r>
              <a:endParaRPr dirty="0"/>
            </a:p>
          </p:txBody>
        </p:sp>
      </p:grpSp>
      <p:grpSp>
        <p:nvGrpSpPr>
          <p:cNvPr id="124" name="Groupe 123"/>
          <p:cNvGrpSpPr/>
          <p:nvPr/>
        </p:nvGrpSpPr>
        <p:grpSpPr bwMode="auto">
          <a:xfrm>
            <a:off x="5439423" y="4841779"/>
            <a:ext cx="856316" cy="360000"/>
            <a:chOff x="6160783" y="5072005"/>
            <a:chExt cx="856316" cy="360000"/>
          </a:xfrm>
        </p:grpSpPr>
        <p:sp>
          <p:nvSpPr>
            <p:cNvPr id="116" name="Rectangle : coins arrondis 115"/>
            <p:cNvSpPr/>
            <p:nvPr/>
          </p:nvSpPr>
          <p:spPr bwMode="auto">
            <a:xfrm>
              <a:off x="6173161" y="5129472"/>
              <a:ext cx="828000" cy="252000"/>
            </a:xfrm>
            <a:prstGeom prst="roundRect">
              <a:avLst>
                <a:gd name="adj" fmla="val 16667"/>
              </a:avLst>
            </a:prstGeom>
            <a:solidFill>
              <a:srgbClr val="0000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defRPr/>
              </a:pPr>
              <a:endParaRPr lang="en-US"/>
            </a:p>
          </p:txBody>
        </p:sp>
        <p:sp>
          <p:nvSpPr>
            <p:cNvPr id="44" name="Rectangle : coins arrondis 43"/>
            <p:cNvSpPr/>
            <p:nvPr/>
          </p:nvSpPr>
          <p:spPr bwMode="auto">
            <a:xfrm>
              <a:off x="6160783" y="5072005"/>
              <a:ext cx="856316" cy="360000"/>
            </a:xfrm>
            <a:prstGeom prst="roundRect">
              <a:avLst>
                <a:gd name="adj" fmla="val 16667"/>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0" tIns="36000" rIns="0" bIns="36000" rtlCol="0" anchor="ctr"/>
            <a:lstStyle/>
            <a:p>
              <a:pPr algn="ctr">
                <a:defRPr/>
              </a:pPr>
              <a:r>
                <a:rPr lang="en-US" b="1" dirty="0">
                  <a:solidFill>
                    <a:schemeClr val="bg1"/>
                  </a:solidFill>
                  <a:latin typeface="Calibri"/>
                  <a:cs typeface="Calibri"/>
                </a:rPr>
                <a:t>+90</a:t>
              </a:r>
              <a:r>
                <a:rPr lang="en-US" b="1" spc="300" dirty="0">
                  <a:solidFill>
                    <a:schemeClr val="bg1"/>
                  </a:solidFill>
                  <a:latin typeface="Calibri"/>
                  <a:cs typeface="Calibri"/>
                </a:rPr>
                <a:t>0</a:t>
              </a:r>
              <a:r>
                <a:rPr lang="en-US" spc="300" dirty="0">
                  <a:solidFill>
                    <a:schemeClr val="bg1"/>
                  </a:solidFill>
                  <a:cs typeface="Calibri"/>
                </a:rPr>
                <a:t>B</a:t>
              </a:r>
              <a:endParaRPr dirty="0"/>
            </a:p>
          </p:txBody>
        </p:sp>
      </p:grpSp>
      <p:grpSp>
        <p:nvGrpSpPr>
          <p:cNvPr id="119" name="Groupe 118"/>
          <p:cNvGrpSpPr/>
          <p:nvPr/>
        </p:nvGrpSpPr>
        <p:grpSpPr bwMode="auto">
          <a:xfrm>
            <a:off x="4367619" y="4841779"/>
            <a:ext cx="684000" cy="360000"/>
            <a:chOff x="4912565" y="5072005"/>
            <a:chExt cx="684000" cy="360000"/>
          </a:xfrm>
        </p:grpSpPr>
        <p:sp>
          <p:nvSpPr>
            <p:cNvPr id="115" name="Rectangle : coins arrondis 114"/>
            <p:cNvSpPr/>
            <p:nvPr/>
          </p:nvSpPr>
          <p:spPr bwMode="auto">
            <a:xfrm>
              <a:off x="4912565" y="5129472"/>
              <a:ext cx="684000" cy="252000"/>
            </a:xfrm>
            <a:prstGeom prst="roundRect">
              <a:avLst>
                <a:gd name="adj" fmla="val 16667"/>
              </a:avLst>
            </a:prstGeom>
            <a:solidFill>
              <a:srgbClr val="0000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defRPr/>
              </a:pPr>
              <a:endParaRPr lang="en-US"/>
            </a:p>
          </p:txBody>
        </p:sp>
        <p:sp>
          <p:nvSpPr>
            <p:cNvPr id="46" name="Rectangle : coins arrondis 45"/>
            <p:cNvSpPr/>
            <p:nvPr/>
          </p:nvSpPr>
          <p:spPr bwMode="auto">
            <a:xfrm>
              <a:off x="4918199" y="5072005"/>
              <a:ext cx="669610" cy="360000"/>
            </a:xfrm>
            <a:prstGeom prst="roundRect">
              <a:avLst>
                <a:gd name="adj" fmla="val 16667"/>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0" tIns="36000" rIns="0" bIns="36000" rtlCol="0" anchor="ctr"/>
            <a:lstStyle/>
            <a:p>
              <a:pPr algn="ctr">
                <a:defRPr/>
              </a:pPr>
              <a:r>
                <a:rPr lang="en-US" b="1" dirty="0">
                  <a:solidFill>
                    <a:schemeClr val="bg1"/>
                  </a:solidFill>
                  <a:latin typeface="Calibri"/>
                  <a:cs typeface="Calibri"/>
                </a:rPr>
                <a:t>+</a:t>
              </a:r>
              <a:r>
                <a:rPr lang="en-US" b="1" dirty="0">
                  <a:solidFill>
                    <a:schemeClr val="bg1"/>
                  </a:solidFill>
                  <a:cs typeface="Calibri"/>
                </a:rPr>
                <a:t> 2</a:t>
              </a:r>
              <a:r>
                <a:rPr lang="en-US" b="1" spc="300" dirty="0">
                  <a:solidFill>
                    <a:schemeClr val="bg1"/>
                  </a:solidFill>
                  <a:cs typeface="Calibri"/>
                </a:rPr>
                <a:t>0</a:t>
              </a:r>
              <a:r>
                <a:rPr lang="en-US" spc="300" dirty="0">
                  <a:solidFill>
                    <a:schemeClr val="bg1"/>
                  </a:solidFill>
                  <a:cs typeface="Calibri"/>
                </a:rPr>
                <a:t>B</a:t>
              </a:r>
              <a:endParaRPr dirty="0"/>
            </a:p>
          </p:txBody>
        </p:sp>
      </p:grpSp>
      <p:sp>
        <p:nvSpPr>
          <p:cNvPr id="125" name="ZoneTexte 124"/>
          <p:cNvSpPr txBox="1"/>
          <p:nvPr/>
        </p:nvSpPr>
        <p:spPr bwMode="auto">
          <a:xfrm>
            <a:off x="5180287" y="5844394"/>
            <a:ext cx="1311902" cy="584775"/>
          </a:xfrm>
          <a:prstGeom prst="rect">
            <a:avLst/>
          </a:prstGeom>
          <a:noFill/>
          <a:ln>
            <a:noFill/>
          </a:ln>
        </p:spPr>
        <p:txBody>
          <a:bodyPr wrap="square" anchor="ctr" anchorCtr="0">
            <a:spAutoFit/>
          </a:bodyPr>
          <a:lstStyle/>
          <a:p>
            <a:pPr algn="ctr">
              <a:defRPr sz="1800" b="0" i="0" u="none" strike="noStrike" cap="none" spc="0">
                <a:solidFill>
                  <a:srgbClr val="000000"/>
                </a:solidFill>
              </a:defRPr>
            </a:pPr>
            <a:r>
              <a:rPr lang="en-US" sz="1600" spc="150" dirty="0">
                <a:solidFill>
                  <a:srgbClr val="BD92DE"/>
                </a:solidFill>
                <a:latin typeface="+mj-lt"/>
                <a:ea typeface="Calibri"/>
                <a:cs typeface="Arial"/>
              </a:rPr>
              <a:t>Semi-conductors</a:t>
            </a:r>
            <a:endParaRPr lang="en-US" sz="1500" spc="150" dirty="0">
              <a:solidFill>
                <a:srgbClr val="BD92DE"/>
              </a:solidFill>
              <a:latin typeface="+mj-lt"/>
              <a:ea typeface="Calibri"/>
              <a:cs typeface="Arial"/>
            </a:endParaRPr>
          </a:p>
        </p:txBody>
      </p:sp>
      <p:sp>
        <p:nvSpPr>
          <p:cNvPr id="3" name="ZoneTexte 2"/>
          <p:cNvSpPr txBox="1"/>
          <p:nvPr/>
        </p:nvSpPr>
        <p:spPr bwMode="auto">
          <a:xfrm>
            <a:off x="7533327" y="2435066"/>
            <a:ext cx="1413927" cy="584775"/>
          </a:xfrm>
          <a:prstGeom prst="rect">
            <a:avLst/>
          </a:prstGeom>
          <a:noFill/>
          <a:ln>
            <a:noFill/>
          </a:ln>
        </p:spPr>
        <p:txBody>
          <a:bodyPr wrap="square" anchor="ctr" anchorCtr="0">
            <a:spAutoFit/>
          </a:bodyPr>
          <a:lstStyle/>
          <a:p>
            <a:pPr>
              <a:defRPr sz="1800" b="0" i="0" u="none" strike="noStrike" cap="none" spc="0">
                <a:solidFill>
                  <a:srgbClr val="000000"/>
                </a:solidFill>
              </a:defRPr>
            </a:pPr>
            <a:r>
              <a:rPr lang="en-US" sz="1600" spc="150" dirty="0">
                <a:solidFill>
                  <a:srgbClr val="FFCB25"/>
                </a:solidFill>
                <a:latin typeface="+mj-lt"/>
                <a:ea typeface="Calibri"/>
                <a:cs typeface="Arial"/>
              </a:rPr>
              <a:t> Luxury  </a:t>
            </a:r>
            <a:endParaRPr dirty="0"/>
          </a:p>
          <a:p>
            <a:pPr>
              <a:defRPr sz="1800" b="0" i="0" u="none" strike="noStrike" cap="none" spc="0">
                <a:solidFill>
                  <a:srgbClr val="000000"/>
                </a:solidFill>
              </a:defRPr>
            </a:pPr>
            <a:r>
              <a:rPr lang="en-US" sz="1600" spc="150" dirty="0">
                <a:solidFill>
                  <a:srgbClr val="FFCB25"/>
                </a:solidFill>
                <a:latin typeface="+mj-lt"/>
                <a:ea typeface="Calibri"/>
                <a:cs typeface="Arial"/>
              </a:rPr>
              <a:t>    Handbags</a:t>
            </a:r>
            <a:endParaRPr lang="en-US" sz="1500" spc="150" dirty="0">
              <a:solidFill>
                <a:srgbClr val="FFCB25"/>
              </a:solidFill>
              <a:latin typeface="+mj-lt"/>
              <a:ea typeface="Calibri"/>
              <a:cs typeface="Arial"/>
            </a:endParaRPr>
          </a:p>
        </p:txBody>
      </p:sp>
      <p:sp>
        <p:nvSpPr>
          <p:cNvPr id="5" name="ZoneTexte 4"/>
          <p:cNvSpPr txBox="1"/>
          <p:nvPr/>
        </p:nvSpPr>
        <p:spPr bwMode="auto">
          <a:xfrm>
            <a:off x="8353667" y="3551048"/>
            <a:ext cx="1586749" cy="615553"/>
          </a:xfrm>
          <a:prstGeom prst="rect">
            <a:avLst/>
          </a:prstGeom>
          <a:noFill/>
          <a:ln>
            <a:noFill/>
          </a:ln>
        </p:spPr>
        <p:txBody>
          <a:bodyPr wrap="square" anchor="ctr" anchorCtr="0">
            <a:spAutoFit/>
          </a:bodyPr>
          <a:lstStyle/>
          <a:p>
            <a:pPr>
              <a:defRPr sz="1800" b="0" i="0" u="none" strike="noStrike" cap="none" spc="0">
                <a:solidFill>
                  <a:srgbClr val="000000"/>
                </a:solidFill>
              </a:defRPr>
            </a:pPr>
            <a:r>
              <a:rPr lang="en-US" sz="1600" spc="150" dirty="0">
                <a:solidFill>
                  <a:schemeClr val="accent2">
                    <a:lumMod val="60000"/>
                    <a:lumOff val="40000"/>
                  </a:schemeClr>
                </a:solidFill>
                <a:latin typeface="+mj-lt"/>
                <a:ea typeface="Calibri"/>
                <a:cs typeface="Arial"/>
              </a:rPr>
              <a:t>Perfumes</a:t>
            </a:r>
            <a:r>
              <a:rPr lang="en-US" dirty="0">
                <a:solidFill>
                  <a:srgbClr val="000000"/>
                </a:solidFill>
              </a:rPr>
              <a:t> </a:t>
            </a:r>
            <a:r>
              <a:rPr lang="en-US" sz="1600" spc="150" dirty="0">
                <a:solidFill>
                  <a:schemeClr val="accent2">
                    <a:lumMod val="60000"/>
                    <a:lumOff val="40000"/>
                  </a:schemeClr>
                </a:solidFill>
                <a:latin typeface="+mj-lt"/>
                <a:ea typeface="Calibri"/>
                <a:cs typeface="Arial"/>
              </a:rPr>
              <a:t>&amp;</a:t>
            </a:r>
          </a:p>
          <a:p>
            <a:pPr>
              <a:defRPr sz="1800" b="0" i="0" u="none" strike="noStrike" cap="none" spc="0">
                <a:solidFill>
                  <a:srgbClr val="000000"/>
                </a:solidFill>
              </a:defRPr>
            </a:pPr>
            <a:r>
              <a:rPr lang="en-US" sz="1600" spc="150" dirty="0">
                <a:solidFill>
                  <a:schemeClr val="accent2">
                    <a:lumMod val="60000"/>
                    <a:lumOff val="40000"/>
                  </a:schemeClr>
                </a:solidFill>
                <a:latin typeface="+mj-lt"/>
                <a:ea typeface="Calibri"/>
                <a:cs typeface="Arial"/>
              </a:rPr>
              <a:t>    Cosmetics</a:t>
            </a:r>
            <a:endParaRPr lang="en-US" sz="1500" spc="150" dirty="0">
              <a:solidFill>
                <a:schemeClr val="accent2">
                  <a:lumMod val="60000"/>
                  <a:lumOff val="40000"/>
                </a:schemeClr>
              </a:solidFill>
              <a:latin typeface="+mj-lt"/>
              <a:ea typeface="Calibri"/>
              <a:cs typeface="Arial"/>
            </a:endParaRPr>
          </a:p>
        </p:txBody>
      </p:sp>
      <p:sp>
        <p:nvSpPr>
          <p:cNvPr id="6" name="ZoneTexte 5"/>
          <p:cNvSpPr txBox="1"/>
          <p:nvPr/>
        </p:nvSpPr>
        <p:spPr bwMode="auto">
          <a:xfrm>
            <a:off x="9228660" y="4764091"/>
            <a:ext cx="1586749" cy="830997"/>
          </a:xfrm>
          <a:prstGeom prst="rect">
            <a:avLst/>
          </a:prstGeom>
          <a:noFill/>
          <a:ln>
            <a:noFill/>
          </a:ln>
        </p:spPr>
        <p:txBody>
          <a:bodyPr wrap="square" anchor="ctr" anchorCtr="0">
            <a:spAutoFit/>
          </a:bodyPr>
          <a:lstStyle/>
          <a:p>
            <a:pPr>
              <a:defRPr sz="1800" b="0" i="0" u="none" strike="noStrike" cap="none" spc="0">
                <a:solidFill>
                  <a:srgbClr val="000000"/>
                </a:solidFill>
              </a:defRPr>
            </a:pPr>
            <a:r>
              <a:rPr lang="en-US" sz="1600" spc="150" dirty="0">
                <a:solidFill>
                  <a:schemeClr val="accent6">
                    <a:lumMod val="60000"/>
                    <a:lumOff val="40000"/>
                  </a:schemeClr>
                </a:solidFill>
                <a:latin typeface="+mj-lt"/>
                <a:ea typeface="Calibri"/>
                <a:cs typeface="Arial"/>
              </a:rPr>
              <a:t>Electrical    </a:t>
            </a:r>
            <a:endParaRPr dirty="0"/>
          </a:p>
          <a:p>
            <a:pPr>
              <a:defRPr sz="1800" b="0" i="0" u="none" strike="noStrike" cap="none" spc="0">
                <a:solidFill>
                  <a:srgbClr val="000000"/>
                </a:solidFill>
              </a:defRPr>
            </a:pPr>
            <a:r>
              <a:rPr lang="en-US" sz="1600" spc="150" dirty="0">
                <a:solidFill>
                  <a:schemeClr val="accent6">
                    <a:lumMod val="60000"/>
                    <a:lumOff val="40000"/>
                  </a:schemeClr>
                </a:solidFill>
                <a:latin typeface="+mj-lt"/>
                <a:ea typeface="Calibri"/>
                <a:cs typeface="Arial"/>
              </a:rPr>
              <a:t>   Vehicle    </a:t>
            </a:r>
            <a:endParaRPr dirty="0"/>
          </a:p>
          <a:p>
            <a:pPr>
              <a:defRPr sz="1800" b="0" i="0" u="none" strike="noStrike" cap="none" spc="0">
                <a:solidFill>
                  <a:srgbClr val="000000"/>
                </a:solidFill>
              </a:defRPr>
            </a:pPr>
            <a:r>
              <a:rPr lang="en-US" sz="1600" spc="150" dirty="0">
                <a:solidFill>
                  <a:schemeClr val="accent6">
                    <a:lumMod val="60000"/>
                    <a:lumOff val="40000"/>
                  </a:schemeClr>
                </a:solidFill>
                <a:latin typeface="+mj-lt"/>
                <a:ea typeface="Calibri"/>
                <a:cs typeface="Arial"/>
              </a:rPr>
              <a:t>      Batteries</a:t>
            </a:r>
            <a:endParaRPr lang="en-US" sz="1500" spc="150" dirty="0">
              <a:solidFill>
                <a:schemeClr val="accent6">
                  <a:lumMod val="60000"/>
                  <a:lumOff val="40000"/>
                </a:schemeClr>
              </a:solidFill>
              <a:latin typeface="+mj-lt"/>
              <a:ea typeface="Calibri"/>
              <a:cs typeface="Arial"/>
            </a:endParaRPr>
          </a:p>
        </p:txBody>
      </p:sp>
      <p:sp>
        <p:nvSpPr>
          <p:cNvPr id="20" name="ZoneTexte 19"/>
          <p:cNvSpPr txBox="1"/>
          <p:nvPr/>
        </p:nvSpPr>
        <p:spPr bwMode="auto">
          <a:xfrm>
            <a:off x="4955459" y="1401324"/>
            <a:ext cx="1310959" cy="584775"/>
          </a:xfrm>
          <a:prstGeom prst="rect">
            <a:avLst/>
          </a:prstGeom>
          <a:noFill/>
          <a:ln>
            <a:noFill/>
          </a:ln>
        </p:spPr>
        <p:txBody>
          <a:bodyPr wrap="square" anchor="ctr" anchorCtr="0">
            <a:spAutoFit/>
          </a:bodyPr>
          <a:lstStyle/>
          <a:p>
            <a:pPr algn="r">
              <a:defRPr sz="1800" b="0" i="0" u="none" strike="noStrike" cap="none" spc="0">
                <a:solidFill>
                  <a:srgbClr val="000000"/>
                </a:solidFill>
              </a:defRPr>
            </a:pPr>
            <a:r>
              <a:rPr lang="en-US" sz="1600" spc="150" dirty="0">
                <a:solidFill>
                  <a:srgbClr val="D1B347"/>
                </a:solidFill>
                <a:latin typeface="+mj-lt"/>
                <a:ea typeface="Calibri"/>
                <a:cs typeface="Arial"/>
              </a:rPr>
              <a:t>Luxury</a:t>
            </a:r>
          </a:p>
          <a:p>
            <a:pPr>
              <a:defRPr sz="1800" b="0" i="0" u="none" strike="noStrike" cap="none" spc="0">
                <a:solidFill>
                  <a:srgbClr val="000000"/>
                </a:solidFill>
              </a:defRPr>
            </a:pPr>
            <a:r>
              <a:rPr lang="en-US" sz="1600" spc="150" dirty="0">
                <a:solidFill>
                  <a:srgbClr val="D1B347"/>
                </a:solidFill>
                <a:latin typeface="+mj-lt"/>
                <a:ea typeface="Calibri"/>
                <a:cs typeface="Arial"/>
              </a:rPr>
              <a:t> Watches</a:t>
            </a:r>
            <a:endParaRPr lang="en-US" sz="1500" spc="150" dirty="0">
              <a:solidFill>
                <a:srgbClr val="D1B347"/>
              </a:solidFill>
              <a:latin typeface="+mj-lt"/>
              <a:ea typeface="Calibri"/>
              <a:cs typeface="Arial"/>
            </a:endParaRPr>
          </a:p>
        </p:txBody>
      </p:sp>
      <p:sp>
        <p:nvSpPr>
          <p:cNvPr id="21" name="ZoneTexte 20"/>
          <p:cNvSpPr txBox="1"/>
          <p:nvPr/>
        </p:nvSpPr>
        <p:spPr bwMode="auto">
          <a:xfrm>
            <a:off x="2700817" y="4764091"/>
            <a:ext cx="1338964" cy="830997"/>
          </a:xfrm>
          <a:prstGeom prst="rect">
            <a:avLst/>
          </a:prstGeom>
          <a:noFill/>
          <a:ln>
            <a:noFill/>
          </a:ln>
        </p:spPr>
        <p:txBody>
          <a:bodyPr wrap="square" anchor="ctr" anchorCtr="0">
            <a:spAutoFit/>
          </a:bodyPr>
          <a:lstStyle/>
          <a:p>
            <a:pPr>
              <a:defRPr sz="1800" b="0" i="0" u="none" strike="noStrike" cap="none" spc="0">
                <a:solidFill>
                  <a:srgbClr val="000000"/>
                </a:solidFill>
              </a:defRPr>
            </a:pPr>
            <a:r>
              <a:rPr lang="en-US" sz="1600" spc="150" dirty="0">
                <a:solidFill>
                  <a:srgbClr val="8FAADC"/>
                </a:solidFill>
                <a:latin typeface="+mj-lt"/>
                <a:ea typeface="Calibri"/>
                <a:cs typeface="Arial"/>
              </a:rPr>
              <a:t>    Medical</a:t>
            </a:r>
          </a:p>
          <a:p>
            <a:pPr>
              <a:defRPr sz="1800" b="0" i="0" u="none" strike="noStrike" cap="none" spc="0">
                <a:solidFill>
                  <a:srgbClr val="000000"/>
                </a:solidFill>
              </a:defRPr>
            </a:pPr>
            <a:r>
              <a:rPr lang="en-US" sz="1600" spc="150" dirty="0">
                <a:solidFill>
                  <a:srgbClr val="8FAADC"/>
                </a:solidFill>
                <a:latin typeface="+mj-lt"/>
                <a:ea typeface="Calibri"/>
                <a:cs typeface="Arial"/>
              </a:rPr>
              <a:t>      Glass </a:t>
            </a:r>
          </a:p>
          <a:p>
            <a:pPr>
              <a:defRPr sz="1800" b="0" i="0" u="none" strike="noStrike" cap="none" spc="0">
                <a:solidFill>
                  <a:srgbClr val="000000"/>
                </a:solidFill>
              </a:defRPr>
            </a:pPr>
            <a:r>
              <a:rPr lang="en-US" sz="1600" spc="150" dirty="0">
                <a:solidFill>
                  <a:srgbClr val="8FAADC"/>
                </a:solidFill>
                <a:latin typeface="+mj-lt"/>
                <a:ea typeface="Calibri"/>
                <a:cs typeface="Arial"/>
              </a:rPr>
              <a:t>    Vials</a:t>
            </a:r>
            <a:endParaRPr lang="en-US" sz="1500" spc="150" dirty="0">
              <a:solidFill>
                <a:srgbClr val="8FAADC"/>
              </a:solidFill>
              <a:latin typeface="+mj-lt"/>
              <a:ea typeface="Calibri"/>
              <a:cs typeface="Arial"/>
            </a:endParaRPr>
          </a:p>
        </p:txBody>
      </p:sp>
      <p:sp>
        <p:nvSpPr>
          <p:cNvPr id="22" name="ZoneTexte 21"/>
          <p:cNvSpPr txBox="1"/>
          <p:nvPr/>
        </p:nvSpPr>
        <p:spPr bwMode="auto">
          <a:xfrm>
            <a:off x="3426542" y="3566437"/>
            <a:ext cx="1400029" cy="584775"/>
          </a:xfrm>
          <a:prstGeom prst="rect">
            <a:avLst/>
          </a:prstGeom>
          <a:noFill/>
          <a:ln>
            <a:noFill/>
          </a:ln>
        </p:spPr>
        <p:txBody>
          <a:bodyPr wrap="square" anchor="ctr" anchorCtr="0">
            <a:spAutoFit/>
          </a:bodyPr>
          <a:lstStyle/>
          <a:p>
            <a:pPr>
              <a:defRPr sz="1800" b="0" i="0" u="none" strike="noStrike" cap="none" spc="0">
                <a:solidFill>
                  <a:srgbClr val="000000"/>
                </a:solidFill>
              </a:defRPr>
            </a:pPr>
            <a:r>
              <a:rPr lang="en-US" sz="1600" spc="150" dirty="0">
                <a:solidFill>
                  <a:srgbClr val="EF8943"/>
                </a:solidFill>
                <a:latin typeface="+mj-lt"/>
                <a:ea typeface="Calibri"/>
                <a:cs typeface="Arial"/>
              </a:rPr>
              <a:t>      Wines &amp;</a:t>
            </a:r>
          </a:p>
          <a:p>
            <a:pPr>
              <a:defRPr sz="1800" b="0" i="0" u="none" strike="noStrike" cap="none" spc="0">
                <a:solidFill>
                  <a:srgbClr val="000000"/>
                </a:solidFill>
              </a:defRPr>
            </a:pPr>
            <a:r>
              <a:rPr lang="en-US" sz="1600" spc="150" dirty="0">
                <a:solidFill>
                  <a:srgbClr val="EF8943"/>
                </a:solidFill>
                <a:latin typeface="+mj-lt"/>
                <a:ea typeface="Calibri"/>
                <a:cs typeface="Arial"/>
              </a:rPr>
              <a:t>     Spirits</a:t>
            </a:r>
            <a:endParaRPr lang="en-US" sz="1500" spc="150" dirty="0">
              <a:solidFill>
                <a:srgbClr val="EF8943"/>
              </a:solidFill>
              <a:latin typeface="+mj-lt"/>
              <a:ea typeface="Calibri"/>
              <a:cs typeface="Arial"/>
            </a:endParaRPr>
          </a:p>
        </p:txBody>
      </p:sp>
      <p:sp>
        <p:nvSpPr>
          <p:cNvPr id="4" name="Rectangle 3">
            <a:extLst>
              <a:ext uri="{FF2B5EF4-FFF2-40B4-BE49-F238E27FC236}">
                <a16:creationId xmlns:a16="http://schemas.microsoft.com/office/drawing/2014/main" id="{6ABAF15C-89FD-CC70-CD72-811F01B64D91}"/>
              </a:ext>
            </a:extLst>
          </p:cNvPr>
          <p:cNvSpPr>
            <a:spLocks noChangeAspect="1"/>
          </p:cNvSpPr>
          <p:nvPr/>
        </p:nvSpPr>
        <p:spPr bwMode="auto">
          <a:xfrm>
            <a:off x="6479623" y="4813560"/>
            <a:ext cx="1222507" cy="1020017"/>
          </a:xfrm>
          <a:prstGeom prst="rect">
            <a:avLst/>
          </a:prstGeom>
          <a:solidFill>
            <a:srgbClr val="FF9999"/>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defRPr/>
            </a:pPr>
            <a:endParaRPr lang="en-US"/>
          </a:p>
        </p:txBody>
      </p:sp>
      <p:grpSp>
        <p:nvGrpSpPr>
          <p:cNvPr id="8" name="Groupe 7">
            <a:extLst>
              <a:ext uri="{FF2B5EF4-FFF2-40B4-BE49-F238E27FC236}">
                <a16:creationId xmlns:a16="http://schemas.microsoft.com/office/drawing/2014/main" id="{06F756B0-807C-DC2B-745F-BE98C77AC5E7}"/>
              </a:ext>
            </a:extLst>
          </p:cNvPr>
          <p:cNvGrpSpPr/>
          <p:nvPr/>
        </p:nvGrpSpPr>
        <p:grpSpPr bwMode="auto">
          <a:xfrm>
            <a:off x="6597965" y="4846859"/>
            <a:ext cx="988406" cy="360000"/>
            <a:chOff x="6160783" y="5072005"/>
            <a:chExt cx="856316" cy="360000"/>
          </a:xfrm>
        </p:grpSpPr>
        <p:sp>
          <p:nvSpPr>
            <p:cNvPr id="9" name="Rectangle : coins arrondis 8">
              <a:extLst>
                <a:ext uri="{FF2B5EF4-FFF2-40B4-BE49-F238E27FC236}">
                  <a16:creationId xmlns:a16="http://schemas.microsoft.com/office/drawing/2014/main" id="{ED0F0AC1-F1CF-5001-7874-D3927FD9DE56}"/>
                </a:ext>
              </a:extLst>
            </p:cNvPr>
            <p:cNvSpPr/>
            <p:nvPr/>
          </p:nvSpPr>
          <p:spPr bwMode="auto">
            <a:xfrm>
              <a:off x="6173161" y="5129472"/>
              <a:ext cx="828000" cy="252000"/>
            </a:xfrm>
            <a:prstGeom prst="roundRect">
              <a:avLst>
                <a:gd name="adj" fmla="val 16667"/>
              </a:avLst>
            </a:prstGeom>
            <a:solidFill>
              <a:srgbClr val="0000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defRPr/>
              </a:pPr>
              <a:endParaRPr lang="en-US"/>
            </a:p>
          </p:txBody>
        </p:sp>
        <p:sp>
          <p:nvSpPr>
            <p:cNvPr id="10" name="Rectangle : coins arrondis 9">
              <a:extLst>
                <a:ext uri="{FF2B5EF4-FFF2-40B4-BE49-F238E27FC236}">
                  <a16:creationId xmlns:a16="http://schemas.microsoft.com/office/drawing/2014/main" id="{A63EE9AC-105A-3FF4-27B2-AE45960F2EE2}"/>
                </a:ext>
              </a:extLst>
            </p:cNvPr>
            <p:cNvSpPr/>
            <p:nvPr/>
          </p:nvSpPr>
          <p:spPr bwMode="auto">
            <a:xfrm>
              <a:off x="6160783" y="5072005"/>
              <a:ext cx="856316" cy="360000"/>
            </a:xfrm>
            <a:prstGeom prst="roundRect">
              <a:avLst>
                <a:gd name="adj" fmla="val 16667"/>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0" tIns="36000" rIns="0" bIns="36000" rtlCol="0" anchor="ctr"/>
            <a:lstStyle/>
            <a:p>
              <a:pPr algn="ctr">
                <a:defRPr/>
              </a:pPr>
              <a:r>
                <a:rPr lang="en-US" b="1" dirty="0">
                  <a:solidFill>
                    <a:schemeClr val="bg1"/>
                  </a:solidFill>
                  <a:latin typeface="Calibri"/>
                  <a:cs typeface="Calibri"/>
                </a:rPr>
                <a:t>+90</a:t>
              </a:r>
              <a:r>
                <a:rPr lang="en-US" b="1" spc="300" dirty="0">
                  <a:solidFill>
                    <a:schemeClr val="bg1"/>
                  </a:solidFill>
                  <a:latin typeface="Calibri"/>
                  <a:cs typeface="Calibri"/>
                </a:rPr>
                <a:t>0</a:t>
              </a:r>
              <a:r>
                <a:rPr lang="en-US" spc="300" dirty="0">
                  <a:solidFill>
                    <a:schemeClr val="bg1"/>
                  </a:solidFill>
                  <a:cs typeface="Calibri"/>
                </a:rPr>
                <a:t>B</a:t>
              </a:r>
              <a:endParaRPr dirty="0"/>
            </a:p>
          </p:txBody>
        </p:sp>
      </p:grpSp>
      <p:sp>
        <p:nvSpPr>
          <p:cNvPr id="12" name="ZoneTexte 11">
            <a:extLst>
              <a:ext uri="{FF2B5EF4-FFF2-40B4-BE49-F238E27FC236}">
                <a16:creationId xmlns:a16="http://schemas.microsoft.com/office/drawing/2014/main" id="{FD61BB34-B51C-2F68-4FC5-492E61339382}"/>
              </a:ext>
            </a:extLst>
          </p:cNvPr>
          <p:cNvSpPr txBox="1"/>
          <p:nvPr/>
        </p:nvSpPr>
        <p:spPr bwMode="auto">
          <a:xfrm>
            <a:off x="6472526" y="5851826"/>
            <a:ext cx="1274153" cy="584775"/>
          </a:xfrm>
          <a:prstGeom prst="rect">
            <a:avLst/>
          </a:prstGeom>
          <a:noFill/>
          <a:ln>
            <a:noFill/>
          </a:ln>
        </p:spPr>
        <p:txBody>
          <a:bodyPr wrap="square" anchor="ctr" anchorCtr="0">
            <a:spAutoFit/>
          </a:bodyPr>
          <a:lstStyle/>
          <a:p>
            <a:pPr algn="ctr">
              <a:defRPr sz="1800" b="0" i="0" u="none" strike="noStrike" cap="none" spc="0">
                <a:solidFill>
                  <a:srgbClr val="000000"/>
                </a:solidFill>
              </a:defRPr>
            </a:pPr>
            <a:r>
              <a:rPr lang="en-US" sz="1600" spc="150" dirty="0">
                <a:solidFill>
                  <a:srgbClr val="FF9999"/>
                </a:solidFill>
                <a:latin typeface="+mj-lt"/>
                <a:ea typeface="Calibri"/>
                <a:cs typeface="Arial"/>
              </a:rPr>
              <a:t>Aerospace</a:t>
            </a:r>
          </a:p>
          <a:p>
            <a:pPr algn="ctr">
              <a:defRPr sz="1800" b="0" i="0" u="none" strike="noStrike" cap="none" spc="0">
                <a:solidFill>
                  <a:srgbClr val="000000"/>
                </a:solidFill>
              </a:defRPr>
            </a:pPr>
            <a:r>
              <a:rPr lang="en-US" sz="1600" spc="150" dirty="0">
                <a:solidFill>
                  <a:srgbClr val="FF9999"/>
                </a:solidFill>
                <a:latin typeface="+mj-lt"/>
                <a:ea typeface="Calibri"/>
                <a:cs typeface="Arial"/>
              </a:rPr>
              <a:t>&amp; Defense</a:t>
            </a:r>
          </a:p>
        </p:txBody>
      </p:sp>
      <p:pic>
        <p:nvPicPr>
          <p:cNvPr id="26" name="Image 25">
            <a:extLst>
              <a:ext uri="{FF2B5EF4-FFF2-40B4-BE49-F238E27FC236}">
                <a16:creationId xmlns:a16="http://schemas.microsoft.com/office/drawing/2014/main" id="{C055772C-E4BD-49D3-69B7-CE287F728B2F}"/>
              </a:ext>
            </a:extLst>
          </p:cNvPr>
          <p:cNvPicPr>
            <a:picLocks noChangeAspect="1"/>
          </p:cNvPicPr>
          <p:nvPr/>
        </p:nvPicPr>
        <p:blipFill>
          <a:blip r:embed="rId15" cstate="print">
            <a:extLst>
              <a:ext uri="{28A0092B-C50C-407E-A947-70E740481C1C}">
                <a14:useLocalDpi xmlns:a14="http://schemas.microsoft.com/office/drawing/2010/main" val="0"/>
              </a:ext>
            </a:extLst>
          </a:blip>
          <a:stretch>
            <a:fillRect/>
          </a:stretch>
        </p:blipFill>
        <p:spPr>
          <a:xfrm>
            <a:off x="6547666" y="5176332"/>
            <a:ext cx="569897" cy="569897"/>
          </a:xfrm>
          <a:prstGeom prst="rect">
            <a:avLst/>
          </a:prstGeom>
        </p:spPr>
      </p:pic>
      <p:pic>
        <p:nvPicPr>
          <p:cNvPr id="58" name="Image 57">
            <a:extLst>
              <a:ext uri="{FF2B5EF4-FFF2-40B4-BE49-F238E27FC236}">
                <a16:creationId xmlns:a16="http://schemas.microsoft.com/office/drawing/2014/main" id="{38100A68-6E3F-7F72-5039-FC72686EEDF4}"/>
              </a:ext>
            </a:extLst>
          </p:cNvPr>
          <p:cNvPicPr>
            <a:picLocks noChangeAspect="1"/>
          </p:cNvPicPr>
          <p:nvPr/>
        </p:nvPicPr>
        <p:blipFill>
          <a:blip r:embed="rId16" cstate="print">
            <a:extLst>
              <a:ext uri="{28A0092B-C50C-407E-A947-70E740481C1C}">
                <a14:useLocalDpi xmlns:a14="http://schemas.microsoft.com/office/drawing/2010/main" val="0"/>
              </a:ext>
            </a:extLst>
          </a:blip>
          <a:stretch>
            <a:fillRect/>
          </a:stretch>
        </p:blipFill>
        <p:spPr>
          <a:xfrm flipV="1">
            <a:off x="7090876" y="5212941"/>
            <a:ext cx="496681" cy="496681"/>
          </a:xfrm>
          <a:prstGeom prst="rect">
            <a:avLst/>
          </a:prstGeom>
        </p:spPr>
      </p:pic>
      <p:pic>
        <p:nvPicPr>
          <p:cNvPr id="18" name="Image 9">
            <a:extLst>
              <a:ext uri="{FF2B5EF4-FFF2-40B4-BE49-F238E27FC236}">
                <a16:creationId xmlns:a16="http://schemas.microsoft.com/office/drawing/2014/main" id="{3F2621E1-63A3-36FB-7AEC-65027E5BE75D}"/>
              </a:ext>
            </a:extLst>
          </p:cNvPr>
          <p:cNvPicPr>
            <a:picLocks noChangeAspect="1"/>
          </p:cNvPicPr>
          <p:nvPr/>
        </p:nvPicPr>
        <p:blipFill>
          <a:blip r:embed="rId17"/>
          <a:srcRect b="48930"/>
          <a:stretch>
            <a:fillRect/>
          </a:stretch>
        </p:blipFill>
        <p:spPr bwMode="auto">
          <a:xfrm>
            <a:off x="11339172" y="77288"/>
            <a:ext cx="720741" cy="221330"/>
          </a:xfrm>
          <a:prstGeom prst="rect">
            <a:avLst/>
          </a:prstGeom>
        </p:spPr>
      </p:pic>
      <p:pic>
        <p:nvPicPr>
          <p:cNvPr id="70" name="Image 69">
            <a:extLst>
              <a:ext uri="{FF2B5EF4-FFF2-40B4-BE49-F238E27FC236}">
                <a16:creationId xmlns:a16="http://schemas.microsoft.com/office/drawing/2014/main" id="{A20EFF71-C90F-1C3E-C67D-FA77C0354F71}"/>
              </a:ext>
            </a:extLst>
          </p:cNvPr>
          <p:cNvPicPr>
            <a:picLocks noChangeAspect="1"/>
          </p:cNvPicPr>
          <p:nvPr/>
        </p:nvPicPr>
        <p:blipFill>
          <a:blip r:embed="rId18"/>
          <a:srcRect r="49769"/>
          <a:stretch>
            <a:fillRect/>
          </a:stretch>
        </p:blipFill>
        <p:spPr>
          <a:xfrm>
            <a:off x="5158732" y="2386364"/>
            <a:ext cx="1427055" cy="999831"/>
          </a:xfrm>
          <a:prstGeom prst="rect">
            <a:avLst/>
          </a:prstGeom>
        </p:spPr>
      </p:pic>
      <p:grpSp>
        <p:nvGrpSpPr>
          <p:cNvPr id="64" name="Groupe 63">
            <a:extLst>
              <a:ext uri="{FF2B5EF4-FFF2-40B4-BE49-F238E27FC236}">
                <a16:creationId xmlns:a16="http://schemas.microsoft.com/office/drawing/2014/main" id="{E704CA55-D792-9243-F36A-50344BEB94EA}"/>
              </a:ext>
            </a:extLst>
          </p:cNvPr>
          <p:cNvGrpSpPr/>
          <p:nvPr/>
        </p:nvGrpSpPr>
        <p:grpSpPr bwMode="auto">
          <a:xfrm>
            <a:off x="5813754" y="2401300"/>
            <a:ext cx="745897" cy="360000"/>
            <a:chOff x="6217140" y="2886469"/>
            <a:chExt cx="745897" cy="360000"/>
          </a:xfrm>
        </p:grpSpPr>
        <p:sp>
          <p:nvSpPr>
            <p:cNvPr id="65" name="Rectangle : coins arrondis 64">
              <a:extLst>
                <a:ext uri="{FF2B5EF4-FFF2-40B4-BE49-F238E27FC236}">
                  <a16:creationId xmlns:a16="http://schemas.microsoft.com/office/drawing/2014/main" id="{C6D32ACC-AF5D-A953-E765-02E2B7725912}"/>
                </a:ext>
              </a:extLst>
            </p:cNvPr>
            <p:cNvSpPr/>
            <p:nvPr/>
          </p:nvSpPr>
          <p:spPr bwMode="auto">
            <a:xfrm>
              <a:off x="6217140" y="2955947"/>
              <a:ext cx="736677" cy="252000"/>
            </a:xfrm>
            <a:prstGeom prst="roundRect">
              <a:avLst>
                <a:gd name="adj" fmla="val 16667"/>
              </a:avLst>
            </a:prstGeom>
            <a:solidFill>
              <a:srgbClr val="0000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defRPr/>
              </a:pPr>
              <a:endParaRPr lang="en-US"/>
            </a:p>
          </p:txBody>
        </p:sp>
        <p:sp>
          <p:nvSpPr>
            <p:cNvPr id="66" name="Rectangle : coins arrondis 65">
              <a:extLst>
                <a:ext uri="{FF2B5EF4-FFF2-40B4-BE49-F238E27FC236}">
                  <a16:creationId xmlns:a16="http://schemas.microsoft.com/office/drawing/2014/main" id="{57979081-BF6A-31F2-57ED-8F282D344717}"/>
                </a:ext>
              </a:extLst>
            </p:cNvPr>
            <p:cNvSpPr/>
            <p:nvPr/>
          </p:nvSpPr>
          <p:spPr bwMode="auto">
            <a:xfrm>
              <a:off x="6240729" y="2886469"/>
              <a:ext cx="722308" cy="360000"/>
            </a:xfrm>
            <a:prstGeom prst="roundRect">
              <a:avLst>
                <a:gd name="adj" fmla="val 16667"/>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0" tIns="36000" rIns="0" bIns="36000" rtlCol="0" anchor="ctr"/>
            <a:lstStyle/>
            <a:p>
              <a:pPr algn="ctr">
                <a:defRPr/>
              </a:pPr>
              <a:r>
                <a:rPr lang="en-US" b="1" dirty="0">
                  <a:solidFill>
                    <a:schemeClr val="bg1"/>
                  </a:solidFill>
                  <a:latin typeface="Calibri"/>
                  <a:cs typeface="Calibri"/>
                </a:rPr>
                <a:t>+20</a:t>
              </a:r>
              <a:r>
                <a:rPr lang="en-US" b="1" spc="300" dirty="0">
                  <a:solidFill>
                    <a:schemeClr val="bg1"/>
                  </a:solidFill>
                  <a:latin typeface="Calibri"/>
                  <a:cs typeface="Calibri"/>
                </a:rPr>
                <a:t>0</a:t>
              </a:r>
              <a:r>
                <a:rPr lang="en-US" spc="300" dirty="0">
                  <a:solidFill>
                    <a:schemeClr val="bg1"/>
                  </a:solidFill>
                  <a:cs typeface="Calibri"/>
                </a:rPr>
                <a:t>B</a:t>
              </a:r>
              <a:endParaRPr dirty="0"/>
            </a:p>
          </p:txBody>
        </p:sp>
      </p:grpSp>
      <p:sp>
        <p:nvSpPr>
          <p:cNvPr id="73" name="ZoneTexte 72">
            <a:extLst>
              <a:ext uri="{FF2B5EF4-FFF2-40B4-BE49-F238E27FC236}">
                <a16:creationId xmlns:a16="http://schemas.microsoft.com/office/drawing/2014/main" id="{A4C7AEF1-A45F-094A-2706-59C82260717C}"/>
              </a:ext>
            </a:extLst>
          </p:cNvPr>
          <p:cNvSpPr txBox="1"/>
          <p:nvPr/>
        </p:nvSpPr>
        <p:spPr bwMode="auto">
          <a:xfrm>
            <a:off x="4156099" y="2435066"/>
            <a:ext cx="1400029" cy="584775"/>
          </a:xfrm>
          <a:prstGeom prst="rect">
            <a:avLst/>
          </a:prstGeom>
          <a:noFill/>
          <a:ln>
            <a:noFill/>
          </a:ln>
        </p:spPr>
        <p:txBody>
          <a:bodyPr wrap="square" anchor="ctr" anchorCtr="0">
            <a:spAutoFit/>
          </a:bodyPr>
          <a:lstStyle/>
          <a:p>
            <a:pPr>
              <a:defRPr sz="1800" b="0" i="0" u="none" strike="noStrike" cap="none" spc="0">
                <a:solidFill>
                  <a:srgbClr val="000000"/>
                </a:solidFill>
              </a:defRPr>
            </a:pPr>
            <a:r>
              <a:rPr lang="en-US" sz="1600" spc="150" dirty="0">
                <a:solidFill>
                  <a:srgbClr val="F4B183"/>
                </a:solidFill>
                <a:latin typeface="+mj-lt"/>
                <a:ea typeface="Calibri"/>
                <a:cs typeface="Arial"/>
              </a:rPr>
              <a:t>      Gems &amp;      </a:t>
            </a:r>
          </a:p>
          <a:p>
            <a:pPr>
              <a:defRPr sz="1800" b="0" i="0" u="none" strike="noStrike" cap="none" spc="0">
                <a:solidFill>
                  <a:srgbClr val="000000"/>
                </a:solidFill>
              </a:defRPr>
            </a:pPr>
            <a:r>
              <a:rPr lang="en-US" sz="1600" spc="150" dirty="0">
                <a:solidFill>
                  <a:srgbClr val="F4B183"/>
                </a:solidFill>
                <a:latin typeface="+mj-lt"/>
                <a:ea typeface="Calibri"/>
                <a:cs typeface="Arial"/>
              </a:rPr>
              <a:t>    Jewelry</a:t>
            </a:r>
            <a:endParaRPr lang="en-US" sz="1500" spc="150" dirty="0">
              <a:solidFill>
                <a:srgbClr val="F4B183"/>
              </a:solidFill>
              <a:latin typeface="+mj-lt"/>
              <a:ea typeface="Calibri"/>
              <a:cs typeface="Arial"/>
            </a:endParaRPr>
          </a:p>
        </p:txBody>
      </p:sp>
      <p:pic>
        <p:nvPicPr>
          <p:cNvPr id="80" name="Picture 6" descr="Diamond - Free fashion icons">
            <a:extLst>
              <a:ext uri="{FF2B5EF4-FFF2-40B4-BE49-F238E27FC236}">
                <a16:creationId xmlns:a16="http://schemas.microsoft.com/office/drawing/2014/main" id="{50862FBB-487A-35E2-91C8-69C0D142380D}"/>
              </a:ext>
            </a:extLst>
          </p:cNvPr>
          <p:cNvPicPr>
            <a:picLocks noChangeAspect="1" noChangeArrowheads="1"/>
          </p:cNvPicPr>
          <p:nvPr/>
        </p:nvPicPr>
        <p:blipFill rotWithShape="1">
          <a:blip r:embed="rId19" cstate="print">
            <a:extLst>
              <a:ext uri="{28A0092B-C50C-407E-A947-70E740481C1C}">
                <a14:useLocalDpi xmlns:a14="http://schemas.microsoft.com/office/drawing/2010/main" val="0"/>
              </a:ext>
            </a:extLst>
          </a:blip>
          <a:srcRect t="28639"/>
          <a:stretch>
            <a:fillRect/>
          </a:stretch>
        </p:blipFill>
        <p:spPr bwMode="auto">
          <a:xfrm>
            <a:off x="5769130" y="2812924"/>
            <a:ext cx="603655" cy="430778"/>
          </a:xfrm>
          <a:prstGeom prst="rect">
            <a:avLst/>
          </a:prstGeom>
          <a:noFill/>
          <a:extLst>
            <a:ext uri="{909E8E84-426E-40DD-AFC4-6F175D3DCCD1}">
              <a14:hiddenFill xmlns:a14="http://schemas.microsoft.com/office/drawing/2010/main">
                <a:solidFill>
                  <a:srgbClr val="FFFFFF"/>
                </a:solidFill>
              </a14:hiddenFill>
            </a:ext>
          </a:extLst>
        </p:spPr>
      </p:pic>
      <p:grpSp>
        <p:nvGrpSpPr>
          <p:cNvPr id="81" name="Groupe 80">
            <a:extLst>
              <a:ext uri="{FF2B5EF4-FFF2-40B4-BE49-F238E27FC236}">
                <a16:creationId xmlns:a16="http://schemas.microsoft.com/office/drawing/2014/main" id="{BAB34F98-A33B-EB63-EAD5-D19F98819396}"/>
              </a:ext>
            </a:extLst>
          </p:cNvPr>
          <p:cNvGrpSpPr>
            <a:grpSpLocks noChangeAspect="1"/>
          </p:cNvGrpSpPr>
          <p:nvPr/>
        </p:nvGrpSpPr>
        <p:grpSpPr>
          <a:xfrm>
            <a:off x="5381" y="939431"/>
            <a:ext cx="12178978" cy="54000"/>
            <a:chOff x="5381" y="939431"/>
            <a:chExt cx="12178978" cy="72001"/>
          </a:xfrm>
        </p:grpSpPr>
        <p:sp>
          <p:nvSpPr>
            <p:cNvPr id="83" name="Rectangle 24">
              <a:extLst>
                <a:ext uri="{FF2B5EF4-FFF2-40B4-BE49-F238E27FC236}">
                  <a16:creationId xmlns:a16="http://schemas.microsoft.com/office/drawing/2014/main" id="{4DD969D2-4C90-CDD2-3865-32CA1E51AA20}"/>
                </a:ext>
              </a:extLst>
            </p:cNvPr>
            <p:cNvSpPr/>
            <p:nvPr/>
          </p:nvSpPr>
          <p:spPr>
            <a:xfrm>
              <a:off x="5381" y="939431"/>
              <a:ext cx="12178978" cy="72000"/>
            </a:xfrm>
            <a:prstGeom prst="rect">
              <a:avLst/>
            </a:prstGeom>
            <a:solidFill>
              <a:srgbClr val="C0A130"/>
            </a:solidFill>
            <a:ln cap="flat">
              <a:noFill/>
              <a:prstDash val="solid"/>
            </a:ln>
          </p:spPr>
          <p:txBody>
            <a:bodyPr vert="horz" wrap="square" lIns="91440" tIns="45720" rIns="91440" bIns="45720" anchor="ctr" anchorCtr="1" compatLnSpc="1">
              <a:noAutofit/>
            </a:bodyPr>
            <a:lstStyle/>
            <a:p>
              <a:pPr algn="ctr">
                <a:defRPr sz="1800" b="0" i="0" u="none" strike="noStrike" kern="0" cap="none" spc="0" baseline="0">
                  <a:solidFill>
                    <a:srgbClr val="000000"/>
                  </a:solidFill>
                  <a:uFillTx/>
                </a:defRPr>
              </a:pPr>
              <a:endParaRPr lang="en-US" dirty="0">
                <a:solidFill>
                  <a:srgbClr val="FFFFFF"/>
                </a:solidFill>
                <a:latin typeface="Calibri"/>
              </a:endParaRPr>
            </a:p>
          </p:txBody>
        </p:sp>
        <p:cxnSp>
          <p:nvCxnSpPr>
            <p:cNvPr id="87" name="Connecteur : en angle 86">
              <a:extLst>
                <a:ext uri="{FF2B5EF4-FFF2-40B4-BE49-F238E27FC236}">
                  <a16:creationId xmlns:a16="http://schemas.microsoft.com/office/drawing/2014/main" id="{1AA480B8-FD0D-B98C-85D5-24131F3B4AF6}"/>
                </a:ext>
              </a:extLst>
            </p:cNvPr>
            <p:cNvCxnSpPr>
              <a:cxnSpLocks noChangeAspect="1"/>
            </p:cNvCxnSpPr>
            <p:nvPr/>
          </p:nvCxnSpPr>
          <p:spPr>
            <a:xfrm rot="5400000">
              <a:off x="819527" y="939432"/>
              <a:ext cx="72000" cy="72000"/>
            </a:xfrm>
            <a:prstGeom prst="bentConnector3">
              <a:avLst/>
            </a:prstGeom>
            <a:ln w="19050">
              <a:solidFill>
                <a:srgbClr val="001B4F"/>
              </a:solidFill>
            </a:ln>
          </p:spPr>
          <p:style>
            <a:lnRef idx="1">
              <a:schemeClr val="accent1"/>
            </a:lnRef>
            <a:fillRef idx="0">
              <a:schemeClr val="accent1"/>
            </a:fillRef>
            <a:effectRef idx="0">
              <a:schemeClr val="accent1"/>
            </a:effectRef>
            <a:fontRef idx="minor">
              <a:schemeClr val="tx1"/>
            </a:fontRef>
          </p:style>
        </p:cxnSp>
        <p:cxnSp>
          <p:nvCxnSpPr>
            <p:cNvPr id="88" name="Connecteur : en angle 87">
              <a:extLst>
                <a:ext uri="{FF2B5EF4-FFF2-40B4-BE49-F238E27FC236}">
                  <a16:creationId xmlns:a16="http://schemas.microsoft.com/office/drawing/2014/main" id="{34365775-D704-85D9-92FB-37C58198903A}"/>
                </a:ext>
              </a:extLst>
            </p:cNvPr>
            <p:cNvCxnSpPr>
              <a:cxnSpLocks noChangeAspect="1"/>
            </p:cNvCxnSpPr>
            <p:nvPr/>
          </p:nvCxnSpPr>
          <p:spPr>
            <a:xfrm rot="5400000">
              <a:off x="971927" y="939432"/>
              <a:ext cx="72000" cy="72000"/>
            </a:xfrm>
            <a:prstGeom prst="bentConnector3">
              <a:avLst/>
            </a:prstGeom>
            <a:ln w="19050">
              <a:solidFill>
                <a:srgbClr val="001B4F"/>
              </a:solidFill>
            </a:ln>
          </p:spPr>
          <p:style>
            <a:lnRef idx="1">
              <a:schemeClr val="accent1"/>
            </a:lnRef>
            <a:fillRef idx="0">
              <a:schemeClr val="accent1"/>
            </a:fillRef>
            <a:effectRef idx="0">
              <a:schemeClr val="accent1"/>
            </a:effectRef>
            <a:fontRef idx="minor">
              <a:schemeClr val="tx1"/>
            </a:fontRef>
          </p:style>
        </p:cxnSp>
        <p:cxnSp>
          <p:nvCxnSpPr>
            <p:cNvPr id="89" name="Connecteur : en angle 88">
              <a:extLst>
                <a:ext uri="{FF2B5EF4-FFF2-40B4-BE49-F238E27FC236}">
                  <a16:creationId xmlns:a16="http://schemas.microsoft.com/office/drawing/2014/main" id="{16FF3136-89C8-9DE0-30FE-E23D7A33D1AA}"/>
                </a:ext>
              </a:extLst>
            </p:cNvPr>
            <p:cNvCxnSpPr>
              <a:cxnSpLocks noChangeAspect="1"/>
            </p:cNvCxnSpPr>
            <p:nvPr/>
          </p:nvCxnSpPr>
          <p:spPr>
            <a:xfrm rot="5400000">
              <a:off x="1124327" y="939431"/>
              <a:ext cx="72000" cy="72000"/>
            </a:xfrm>
            <a:prstGeom prst="bentConnector3">
              <a:avLst/>
            </a:prstGeom>
            <a:ln w="19050">
              <a:solidFill>
                <a:srgbClr val="001B4F"/>
              </a:solidFill>
            </a:ln>
          </p:spPr>
          <p:style>
            <a:lnRef idx="1">
              <a:schemeClr val="accent1"/>
            </a:lnRef>
            <a:fillRef idx="0">
              <a:schemeClr val="accent1"/>
            </a:fillRef>
            <a:effectRef idx="0">
              <a:schemeClr val="accent1"/>
            </a:effectRef>
            <a:fontRef idx="minor">
              <a:schemeClr val="tx1"/>
            </a:fontRef>
          </p:style>
        </p:cxnSp>
        <p:cxnSp>
          <p:nvCxnSpPr>
            <p:cNvPr id="90" name="Connecteur : en angle 89">
              <a:extLst>
                <a:ext uri="{FF2B5EF4-FFF2-40B4-BE49-F238E27FC236}">
                  <a16:creationId xmlns:a16="http://schemas.microsoft.com/office/drawing/2014/main" id="{31F801C5-BAAF-4EA7-A780-81C0DC7ECB9D}"/>
                </a:ext>
              </a:extLst>
            </p:cNvPr>
            <p:cNvCxnSpPr>
              <a:cxnSpLocks noChangeAspect="1"/>
            </p:cNvCxnSpPr>
            <p:nvPr/>
          </p:nvCxnSpPr>
          <p:spPr>
            <a:xfrm rot="5400000">
              <a:off x="1276727" y="939431"/>
              <a:ext cx="72000" cy="72000"/>
            </a:xfrm>
            <a:prstGeom prst="bentConnector3">
              <a:avLst/>
            </a:prstGeom>
            <a:ln w="19050">
              <a:solidFill>
                <a:srgbClr val="001B4F"/>
              </a:solidFill>
            </a:ln>
          </p:spPr>
          <p:style>
            <a:lnRef idx="1">
              <a:schemeClr val="accent1"/>
            </a:lnRef>
            <a:fillRef idx="0">
              <a:schemeClr val="accent1"/>
            </a:fillRef>
            <a:effectRef idx="0">
              <a:schemeClr val="accent1"/>
            </a:effectRef>
            <a:fontRef idx="minor">
              <a:schemeClr val="tx1"/>
            </a:fontRef>
          </p:style>
        </p:cxnSp>
        <p:cxnSp>
          <p:nvCxnSpPr>
            <p:cNvPr id="91" name="Connecteur : en angle 90">
              <a:extLst>
                <a:ext uri="{FF2B5EF4-FFF2-40B4-BE49-F238E27FC236}">
                  <a16:creationId xmlns:a16="http://schemas.microsoft.com/office/drawing/2014/main" id="{6A26AD85-8320-1C28-2D5B-89586725ADE0}"/>
                </a:ext>
              </a:extLst>
            </p:cNvPr>
            <p:cNvCxnSpPr>
              <a:cxnSpLocks noChangeAspect="1"/>
            </p:cNvCxnSpPr>
            <p:nvPr/>
          </p:nvCxnSpPr>
          <p:spPr>
            <a:xfrm rot="5400000">
              <a:off x="1429127" y="939431"/>
              <a:ext cx="72000" cy="72000"/>
            </a:xfrm>
            <a:prstGeom prst="bentConnector3">
              <a:avLst/>
            </a:prstGeom>
            <a:ln w="19050">
              <a:solidFill>
                <a:srgbClr val="001B4F"/>
              </a:solidFill>
            </a:ln>
          </p:spPr>
          <p:style>
            <a:lnRef idx="1">
              <a:schemeClr val="accent1"/>
            </a:lnRef>
            <a:fillRef idx="0">
              <a:schemeClr val="accent1"/>
            </a:fillRef>
            <a:effectRef idx="0">
              <a:schemeClr val="accent1"/>
            </a:effectRef>
            <a:fontRef idx="minor">
              <a:schemeClr val="tx1"/>
            </a:fontRef>
          </p:style>
        </p:cxnSp>
        <p:cxnSp>
          <p:nvCxnSpPr>
            <p:cNvPr id="92" name="Connecteur : en angle 91">
              <a:extLst>
                <a:ext uri="{FF2B5EF4-FFF2-40B4-BE49-F238E27FC236}">
                  <a16:creationId xmlns:a16="http://schemas.microsoft.com/office/drawing/2014/main" id="{656ABDB0-78B1-10BA-F581-E77A8027D9E5}"/>
                </a:ext>
              </a:extLst>
            </p:cNvPr>
            <p:cNvCxnSpPr>
              <a:cxnSpLocks noChangeAspect="1"/>
            </p:cNvCxnSpPr>
            <p:nvPr/>
          </p:nvCxnSpPr>
          <p:spPr>
            <a:xfrm rot="5400000">
              <a:off x="1577923" y="939431"/>
              <a:ext cx="72000" cy="72000"/>
            </a:xfrm>
            <a:prstGeom prst="bentConnector3">
              <a:avLst/>
            </a:prstGeom>
            <a:ln w="19050">
              <a:solidFill>
                <a:srgbClr val="001B4F"/>
              </a:solidFill>
            </a:ln>
          </p:spPr>
          <p:style>
            <a:lnRef idx="1">
              <a:schemeClr val="accent1"/>
            </a:lnRef>
            <a:fillRef idx="0">
              <a:schemeClr val="accent1"/>
            </a:fillRef>
            <a:effectRef idx="0">
              <a:schemeClr val="accent1"/>
            </a:effectRef>
            <a:fontRef idx="minor">
              <a:schemeClr val="tx1"/>
            </a:fontRef>
          </p:style>
        </p:cxnSp>
        <p:cxnSp>
          <p:nvCxnSpPr>
            <p:cNvPr id="93" name="Connecteur : en angle 92">
              <a:extLst>
                <a:ext uri="{FF2B5EF4-FFF2-40B4-BE49-F238E27FC236}">
                  <a16:creationId xmlns:a16="http://schemas.microsoft.com/office/drawing/2014/main" id="{61AF5CF8-52E3-4E00-66C5-EDE459DC993B}"/>
                </a:ext>
              </a:extLst>
            </p:cNvPr>
            <p:cNvCxnSpPr>
              <a:cxnSpLocks noChangeAspect="1"/>
            </p:cNvCxnSpPr>
            <p:nvPr/>
          </p:nvCxnSpPr>
          <p:spPr>
            <a:xfrm rot="5400000">
              <a:off x="1730323" y="939431"/>
              <a:ext cx="72000" cy="72000"/>
            </a:xfrm>
            <a:prstGeom prst="bentConnector3">
              <a:avLst/>
            </a:prstGeom>
            <a:ln w="19050">
              <a:solidFill>
                <a:srgbClr val="001234"/>
              </a:solidFill>
            </a:ln>
          </p:spPr>
          <p:style>
            <a:lnRef idx="1">
              <a:schemeClr val="accent1"/>
            </a:lnRef>
            <a:fillRef idx="0">
              <a:schemeClr val="accent1"/>
            </a:fillRef>
            <a:effectRef idx="0">
              <a:schemeClr val="accent1"/>
            </a:effectRef>
            <a:fontRef idx="minor">
              <a:schemeClr val="tx1"/>
            </a:fontRef>
          </p:style>
        </p:cxnSp>
        <p:cxnSp>
          <p:nvCxnSpPr>
            <p:cNvPr id="94" name="Connecteur : en angle 93">
              <a:extLst>
                <a:ext uri="{FF2B5EF4-FFF2-40B4-BE49-F238E27FC236}">
                  <a16:creationId xmlns:a16="http://schemas.microsoft.com/office/drawing/2014/main" id="{4DAA3D1C-2191-7F3E-2BE3-FB4CEA3392C4}"/>
                </a:ext>
              </a:extLst>
            </p:cNvPr>
            <p:cNvCxnSpPr>
              <a:cxnSpLocks noChangeAspect="1"/>
            </p:cNvCxnSpPr>
            <p:nvPr/>
          </p:nvCxnSpPr>
          <p:spPr>
            <a:xfrm rot="5400000">
              <a:off x="1882723" y="939431"/>
              <a:ext cx="72000" cy="72000"/>
            </a:xfrm>
            <a:prstGeom prst="bentConnector3">
              <a:avLst/>
            </a:prstGeom>
            <a:ln w="19050">
              <a:solidFill>
                <a:srgbClr val="001234"/>
              </a:solidFill>
            </a:ln>
          </p:spPr>
          <p:style>
            <a:lnRef idx="1">
              <a:schemeClr val="accent1"/>
            </a:lnRef>
            <a:fillRef idx="0">
              <a:schemeClr val="accent1"/>
            </a:fillRef>
            <a:effectRef idx="0">
              <a:schemeClr val="accent1"/>
            </a:effectRef>
            <a:fontRef idx="minor">
              <a:schemeClr val="tx1"/>
            </a:fontRef>
          </p:style>
        </p:cxnSp>
        <p:cxnSp>
          <p:nvCxnSpPr>
            <p:cNvPr id="95" name="Connecteur : en angle 94">
              <a:extLst>
                <a:ext uri="{FF2B5EF4-FFF2-40B4-BE49-F238E27FC236}">
                  <a16:creationId xmlns:a16="http://schemas.microsoft.com/office/drawing/2014/main" id="{37A10E96-86CD-958D-4BC8-A954F17A5A26}"/>
                </a:ext>
              </a:extLst>
            </p:cNvPr>
            <p:cNvCxnSpPr>
              <a:cxnSpLocks noChangeAspect="1"/>
            </p:cNvCxnSpPr>
            <p:nvPr/>
          </p:nvCxnSpPr>
          <p:spPr>
            <a:xfrm rot="5400000">
              <a:off x="2035123" y="939431"/>
              <a:ext cx="72000" cy="72000"/>
            </a:xfrm>
            <a:prstGeom prst="bentConnector3">
              <a:avLst/>
            </a:prstGeom>
            <a:ln w="19050">
              <a:solidFill>
                <a:srgbClr val="001234"/>
              </a:solidFill>
            </a:ln>
          </p:spPr>
          <p:style>
            <a:lnRef idx="1">
              <a:schemeClr val="accent1"/>
            </a:lnRef>
            <a:fillRef idx="0">
              <a:schemeClr val="accent1"/>
            </a:fillRef>
            <a:effectRef idx="0">
              <a:schemeClr val="accent1"/>
            </a:effectRef>
            <a:fontRef idx="minor">
              <a:schemeClr val="tx1"/>
            </a:fontRef>
          </p:style>
        </p:cxnSp>
        <p:cxnSp>
          <p:nvCxnSpPr>
            <p:cNvPr id="96" name="Connecteur : en angle 95">
              <a:extLst>
                <a:ext uri="{FF2B5EF4-FFF2-40B4-BE49-F238E27FC236}">
                  <a16:creationId xmlns:a16="http://schemas.microsoft.com/office/drawing/2014/main" id="{A58C6D3F-4FF9-D36B-084F-4BAB24777524}"/>
                </a:ext>
              </a:extLst>
            </p:cNvPr>
            <p:cNvCxnSpPr>
              <a:cxnSpLocks noChangeAspect="1"/>
            </p:cNvCxnSpPr>
            <p:nvPr/>
          </p:nvCxnSpPr>
          <p:spPr>
            <a:xfrm rot="5400000">
              <a:off x="2187523" y="939431"/>
              <a:ext cx="72000" cy="72000"/>
            </a:xfrm>
            <a:prstGeom prst="bentConnector3">
              <a:avLst/>
            </a:prstGeom>
            <a:ln w="19050">
              <a:solidFill>
                <a:srgbClr val="001234"/>
              </a:solidFill>
            </a:ln>
          </p:spPr>
          <p:style>
            <a:lnRef idx="1">
              <a:schemeClr val="accent1"/>
            </a:lnRef>
            <a:fillRef idx="0">
              <a:schemeClr val="accent1"/>
            </a:fillRef>
            <a:effectRef idx="0">
              <a:schemeClr val="accent1"/>
            </a:effectRef>
            <a:fontRef idx="minor">
              <a:schemeClr val="tx1"/>
            </a:fontRef>
          </p:style>
        </p:cxnSp>
        <p:cxnSp>
          <p:nvCxnSpPr>
            <p:cNvPr id="97" name="Connecteur : en angle 96">
              <a:extLst>
                <a:ext uri="{FF2B5EF4-FFF2-40B4-BE49-F238E27FC236}">
                  <a16:creationId xmlns:a16="http://schemas.microsoft.com/office/drawing/2014/main" id="{0A01C9A6-906B-C238-309A-9D6D26582276}"/>
                </a:ext>
              </a:extLst>
            </p:cNvPr>
            <p:cNvCxnSpPr>
              <a:cxnSpLocks noChangeAspect="1"/>
            </p:cNvCxnSpPr>
            <p:nvPr/>
          </p:nvCxnSpPr>
          <p:spPr>
            <a:xfrm rot="5400000">
              <a:off x="2336319" y="939431"/>
              <a:ext cx="72000" cy="72000"/>
            </a:xfrm>
            <a:prstGeom prst="bentConnector3">
              <a:avLst/>
            </a:prstGeom>
            <a:ln w="19050">
              <a:solidFill>
                <a:srgbClr val="001234"/>
              </a:solidFill>
            </a:ln>
          </p:spPr>
          <p:style>
            <a:lnRef idx="1">
              <a:schemeClr val="accent1"/>
            </a:lnRef>
            <a:fillRef idx="0">
              <a:schemeClr val="accent1"/>
            </a:fillRef>
            <a:effectRef idx="0">
              <a:schemeClr val="accent1"/>
            </a:effectRef>
            <a:fontRef idx="minor">
              <a:schemeClr val="tx1"/>
            </a:fontRef>
          </p:style>
        </p:cxnSp>
        <p:cxnSp>
          <p:nvCxnSpPr>
            <p:cNvPr id="98" name="Connecteur : en angle 97">
              <a:extLst>
                <a:ext uri="{FF2B5EF4-FFF2-40B4-BE49-F238E27FC236}">
                  <a16:creationId xmlns:a16="http://schemas.microsoft.com/office/drawing/2014/main" id="{BFB335E0-EBB6-1F59-188C-371B79107396}"/>
                </a:ext>
              </a:extLst>
            </p:cNvPr>
            <p:cNvCxnSpPr>
              <a:cxnSpLocks noChangeAspect="1"/>
            </p:cNvCxnSpPr>
            <p:nvPr/>
          </p:nvCxnSpPr>
          <p:spPr>
            <a:xfrm rot="5400000">
              <a:off x="2488719" y="939431"/>
              <a:ext cx="72000" cy="72000"/>
            </a:xfrm>
            <a:prstGeom prst="bentConnector3">
              <a:avLst/>
            </a:prstGeom>
            <a:ln w="19050">
              <a:solidFill>
                <a:srgbClr val="001234"/>
              </a:solidFill>
            </a:ln>
          </p:spPr>
          <p:style>
            <a:lnRef idx="1">
              <a:schemeClr val="accent1"/>
            </a:lnRef>
            <a:fillRef idx="0">
              <a:schemeClr val="accent1"/>
            </a:fillRef>
            <a:effectRef idx="0">
              <a:schemeClr val="accent1"/>
            </a:effectRef>
            <a:fontRef idx="minor">
              <a:schemeClr val="tx1"/>
            </a:fontRef>
          </p:style>
        </p:cxnSp>
        <p:cxnSp>
          <p:nvCxnSpPr>
            <p:cNvPr id="99" name="Connecteur : en angle 98">
              <a:extLst>
                <a:ext uri="{FF2B5EF4-FFF2-40B4-BE49-F238E27FC236}">
                  <a16:creationId xmlns:a16="http://schemas.microsoft.com/office/drawing/2014/main" id="{51E8EA40-0648-9E0A-BC0A-3E3C1691DE4F}"/>
                </a:ext>
              </a:extLst>
            </p:cNvPr>
            <p:cNvCxnSpPr>
              <a:cxnSpLocks noChangeAspect="1"/>
            </p:cNvCxnSpPr>
            <p:nvPr/>
          </p:nvCxnSpPr>
          <p:spPr>
            <a:xfrm rot="5400000">
              <a:off x="2641119" y="939431"/>
              <a:ext cx="72000" cy="72000"/>
            </a:xfrm>
            <a:prstGeom prst="bentConnector3">
              <a:avLst/>
            </a:prstGeom>
            <a:ln w="19050">
              <a:solidFill>
                <a:srgbClr val="001234"/>
              </a:solidFill>
            </a:ln>
          </p:spPr>
          <p:style>
            <a:lnRef idx="1">
              <a:schemeClr val="accent1"/>
            </a:lnRef>
            <a:fillRef idx="0">
              <a:schemeClr val="accent1"/>
            </a:fillRef>
            <a:effectRef idx="0">
              <a:schemeClr val="accent1"/>
            </a:effectRef>
            <a:fontRef idx="minor">
              <a:schemeClr val="tx1"/>
            </a:fontRef>
          </p:style>
        </p:cxnSp>
        <p:cxnSp>
          <p:nvCxnSpPr>
            <p:cNvPr id="100" name="Connecteur : en angle 99">
              <a:extLst>
                <a:ext uri="{FF2B5EF4-FFF2-40B4-BE49-F238E27FC236}">
                  <a16:creationId xmlns:a16="http://schemas.microsoft.com/office/drawing/2014/main" id="{B99F8DB0-1471-22B0-119C-0D014439759A}"/>
                </a:ext>
              </a:extLst>
            </p:cNvPr>
            <p:cNvCxnSpPr>
              <a:cxnSpLocks noChangeAspect="1"/>
            </p:cNvCxnSpPr>
            <p:nvPr/>
          </p:nvCxnSpPr>
          <p:spPr>
            <a:xfrm rot="5400000">
              <a:off x="2793519" y="939431"/>
              <a:ext cx="72000" cy="72000"/>
            </a:xfrm>
            <a:prstGeom prst="bentConnector3">
              <a:avLst/>
            </a:prstGeom>
            <a:ln w="19050">
              <a:solidFill>
                <a:srgbClr val="000F2D"/>
              </a:solidFill>
            </a:ln>
          </p:spPr>
          <p:style>
            <a:lnRef idx="1">
              <a:schemeClr val="accent1"/>
            </a:lnRef>
            <a:fillRef idx="0">
              <a:schemeClr val="accent1"/>
            </a:fillRef>
            <a:effectRef idx="0">
              <a:schemeClr val="accent1"/>
            </a:effectRef>
            <a:fontRef idx="minor">
              <a:schemeClr val="tx1"/>
            </a:fontRef>
          </p:style>
        </p:cxnSp>
        <p:cxnSp>
          <p:nvCxnSpPr>
            <p:cNvPr id="101" name="Connecteur : en angle 100">
              <a:extLst>
                <a:ext uri="{FF2B5EF4-FFF2-40B4-BE49-F238E27FC236}">
                  <a16:creationId xmlns:a16="http://schemas.microsoft.com/office/drawing/2014/main" id="{BE9585B0-0066-B2C9-6BCD-627873E7EEAF}"/>
                </a:ext>
              </a:extLst>
            </p:cNvPr>
            <p:cNvCxnSpPr>
              <a:cxnSpLocks noChangeAspect="1"/>
            </p:cNvCxnSpPr>
            <p:nvPr/>
          </p:nvCxnSpPr>
          <p:spPr>
            <a:xfrm rot="5400000">
              <a:off x="2945919" y="939431"/>
              <a:ext cx="72000" cy="72000"/>
            </a:xfrm>
            <a:prstGeom prst="bentConnector3">
              <a:avLst/>
            </a:prstGeom>
            <a:ln w="19050">
              <a:solidFill>
                <a:srgbClr val="000F2D"/>
              </a:solidFill>
            </a:ln>
          </p:spPr>
          <p:style>
            <a:lnRef idx="1">
              <a:schemeClr val="accent1"/>
            </a:lnRef>
            <a:fillRef idx="0">
              <a:schemeClr val="accent1"/>
            </a:fillRef>
            <a:effectRef idx="0">
              <a:schemeClr val="accent1"/>
            </a:effectRef>
            <a:fontRef idx="minor">
              <a:schemeClr val="tx1"/>
            </a:fontRef>
          </p:style>
        </p:cxnSp>
        <p:cxnSp>
          <p:nvCxnSpPr>
            <p:cNvPr id="102" name="Connecteur : en angle 101">
              <a:extLst>
                <a:ext uri="{FF2B5EF4-FFF2-40B4-BE49-F238E27FC236}">
                  <a16:creationId xmlns:a16="http://schemas.microsoft.com/office/drawing/2014/main" id="{B5DFD95C-55E1-D7B4-5363-F148FA78CF72}"/>
                </a:ext>
              </a:extLst>
            </p:cNvPr>
            <p:cNvCxnSpPr>
              <a:cxnSpLocks noChangeAspect="1"/>
            </p:cNvCxnSpPr>
            <p:nvPr/>
          </p:nvCxnSpPr>
          <p:spPr>
            <a:xfrm rot="5400000">
              <a:off x="3094715" y="939431"/>
              <a:ext cx="72000" cy="72000"/>
            </a:xfrm>
            <a:prstGeom prst="bentConnector3">
              <a:avLst/>
            </a:prstGeom>
            <a:ln w="19050">
              <a:solidFill>
                <a:srgbClr val="000F2D"/>
              </a:solidFill>
            </a:ln>
          </p:spPr>
          <p:style>
            <a:lnRef idx="1">
              <a:schemeClr val="accent1"/>
            </a:lnRef>
            <a:fillRef idx="0">
              <a:schemeClr val="accent1"/>
            </a:fillRef>
            <a:effectRef idx="0">
              <a:schemeClr val="accent1"/>
            </a:effectRef>
            <a:fontRef idx="minor">
              <a:schemeClr val="tx1"/>
            </a:fontRef>
          </p:style>
        </p:cxnSp>
        <p:cxnSp>
          <p:nvCxnSpPr>
            <p:cNvPr id="103" name="Connecteur : en angle 102">
              <a:extLst>
                <a:ext uri="{FF2B5EF4-FFF2-40B4-BE49-F238E27FC236}">
                  <a16:creationId xmlns:a16="http://schemas.microsoft.com/office/drawing/2014/main" id="{915F9CA4-A256-CA6A-8898-74B0C8611D27}"/>
                </a:ext>
              </a:extLst>
            </p:cNvPr>
            <p:cNvCxnSpPr>
              <a:cxnSpLocks noChangeAspect="1"/>
            </p:cNvCxnSpPr>
            <p:nvPr/>
          </p:nvCxnSpPr>
          <p:spPr>
            <a:xfrm rot="5400000">
              <a:off x="3247115" y="939431"/>
              <a:ext cx="72000" cy="72000"/>
            </a:xfrm>
            <a:prstGeom prst="bentConnector3">
              <a:avLst/>
            </a:prstGeom>
            <a:ln w="19050">
              <a:solidFill>
                <a:srgbClr val="000F2D"/>
              </a:solidFill>
            </a:ln>
          </p:spPr>
          <p:style>
            <a:lnRef idx="1">
              <a:schemeClr val="accent1"/>
            </a:lnRef>
            <a:fillRef idx="0">
              <a:schemeClr val="accent1"/>
            </a:fillRef>
            <a:effectRef idx="0">
              <a:schemeClr val="accent1"/>
            </a:effectRef>
            <a:fontRef idx="minor">
              <a:schemeClr val="tx1"/>
            </a:fontRef>
          </p:style>
        </p:cxnSp>
        <p:cxnSp>
          <p:nvCxnSpPr>
            <p:cNvPr id="104" name="Connecteur : en angle 103">
              <a:extLst>
                <a:ext uri="{FF2B5EF4-FFF2-40B4-BE49-F238E27FC236}">
                  <a16:creationId xmlns:a16="http://schemas.microsoft.com/office/drawing/2014/main" id="{E25F6A17-BC77-72F5-6A75-7BD4B4989722}"/>
                </a:ext>
              </a:extLst>
            </p:cNvPr>
            <p:cNvCxnSpPr>
              <a:cxnSpLocks noChangeAspect="1"/>
            </p:cNvCxnSpPr>
            <p:nvPr/>
          </p:nvCxnSpPr>
          <p:spPr>
            <a:xfrm rot="5400000">
              <a:off x="3399515" y="939431"/>
              <a:ext cx="72000" cy="72000"/>
            </a:xfrm>
            <a:prstGeom prst="bentConnector3">
              <a:avLst/>
            </a:prstGeom>
            <a:ln w="19050">
              <a:solidFill>
                <a:srgbClr val="000F2D"/>
              </a:solidFill>
            </a:ln>
          </p:spPr>
          <p:style>
            <a:lnRef idx="1">
              <a:schemeClr val="accent1"/>
            </a:lnRef>
            <a:fillRef idx="0">
              <a:schemeClr val="accent1"/>
            </a:fillRef>
            <a:effectRef idx="0">
              <a:schemeClr val="accent1"/>
            </a:effectRef>
            <a:fontRef idx="minor">
              <a:schemeClr val="tx1"/>
            </a:fontRef>
          </p:style>
        </p:cxnSp>
        <p:cxnSp>
          <p:nvCxnSpPr>
            <p:cNvPr id="105" name="Connecteur : en angle 104">
              <a:extLst>
                <a:ext uri="{FF2B5EF4-FFF2-40B4-BE49-F238E27FC236}">
                  <a16:creationId xmlns:a16="http://schemas.microsoft.com/office/drawing/2014/main" id="{3B7C606D-C4F5-0A7A-A495-AA662B3E6023}"/>
                </a:ext>
              </a:extLst>
            </p:cNvPr>
            <p:cNvCxnSpPr>
              <a:cxnSpLocks noChangeAspect="1"/>
            </p:cNvCxnSpPr>
            <p:nvPr/>
          </p:nvCxnSpPr>
          <p:spPr>
            <a:xfrm rot="5400000">
              <a:off x="3551915" y="939431"/>
              <a:ext cx="72000" cy="72000"/>
            </a:xfrm>
            <a:prstGeom prst="bentConnector3">
              <a:avLst/>
            </a:prstGeom>
            <a:ln w="19050">
              <a:solidFill>
                <a:srgbClr val="000F2D"/>
              </a:solidFill>
            </a:ln>
          </p:spPr>
          <p:style>
            <a:lnRef idx="1">
              <a:schemeClr val="accent1"/>
            </a:lnRef>
            <a:fillRef idx="0">
              <a:schemeClr val="accent1"/>
            </a:fillRef>
            <a:effectRef idx="0">
              <a:schemeClr val="accent1"/>
            </a:effectRef>
            <a:fontRef idx="minor">
              <a:schemeClr val="tx1"/>
            </a:fontRef>
          </p:style>
        </p:cxnSp>
        <p:cxnSp>
          <p:nvCxnSpPr>
            <p:cNvPr id="106" name="Connecteur : en angle 105">
              <a:extLst>
                <a:ext uri="{FF2B5EF4-FFF2-40B4-BE49-F238E27FC236}">
                  <a16:creationId xmlns:a16="http://schemas.microsoft.com/office/drawing/2014/main" id="{8B4504D4-2E04-5E95-C50B-D0DE744FD738}"/>
                </a:ext>
              </a:extLst>
            </p:cNvPr>
            <p:cNvCxnSpPr>
              <a:cxnSpLocks noChangeAspect="1"/>
            </p:cNvCxnSpPr>
            <p:nvPr/>
          </p:nvCxnSpPr>
          <p:spPr>
            <a:xfrm rot="5400000">
              <a:off x="3704315" y="939431"/>
              <a:ext cx="72000" cy="72000"/>
            </a:xfrm>
            <a:prstGeom prst="bentConnector3">
              <a:avLst/>
            </a:prstGeom>
            <a:ln w="19050">
              <a:solidFill>
                <a:srgbClr val="000F2D"/>
              </a:solidFill>
            </a:ln>
          </p:spPr>
          <p:style>
            <a:lnRef idx="1">
              <a:schemeClr val="accent1"/>
            </a:lnRef>
            <a:fillRef idx="0">
              <a:schemeClr val="accent1"/>
            </a:fillRef>
            <a:effectRef idx="0">
              <a:schemeClr val="accent1"/>
            </a:effectRef>
            <a:fontRef idx="minor">
              <a:schemeClr val="tx1"/>
            </a:fontRef>
          </p:style>
        </p:cxnSp>
        <p:cxnSp>
          <p:nvCxnSpPr>
            <p:cNvPr id="110" name="Connecteur : en angle 109">
              <a:extLst>
                <a:ext uri="{FF2B5EF4-FFF2-40B4-BE49-F238E27FC236}">
                  <a16:creationId xmlns:a16="http://schemas.microsoft.com/office/drawing/2014/main" id="{F64F4482-E380-088D-4073-F7E643747AE7}"/>
                </a:ext>
              </a:extLst>
            </p:cNvPr>
            <p:cNvCxnSpPr>
              <a:cxnSpLocks noChangeAspect="1"/>
            </p:cNvCxnSpPr>
            <p:nvPr/>
          </p:nvCxnSpPr>
          <p:spPr>
            <a:xfrm rot="5400000">
              <a:off x="3853111" y="939431"/>
              <a:ext cx="72000" cy="72000"/>
            </a:xfrm>
            <a:prstGeom prst="bentConnector3">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26" name="Connecteur : en angle 125">
              <a:extLst>
                <a:ext uri="{FF2B5EF4-FFF2-40B4-BE49-F238E27FC236}">
                  <a16:creationId xmlns:a16="http://schemas.microsoft.com/office/drawing/2014/main" id="{333486E0-ABDB-E5A8-59C1-FB878FF395DC}"/>
                </a:ext>
              </a:extLst>
            </p:cNvPr>
            <p:cNvCxnSpPr>
              <a:cxnSpLocks noChangeAspect="1"/>
            </p:cNvCxnSpPr>
            <p:nvPr/>
          </p:nvCxnSpPr>
          <p:spPr>
            <a:xfrm rot="5400000">
              <a:off x="4005511" y="939431"/>
              <a:ext cx="72000" cy="72000"/>
            </a:xfrm>
            <a:prstGeom prst="bentConnector3">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27" name="Connecteur : en angle 126">
              <a:extLst>
                <a:ext uri="{FF2B5EF4-FFF2-40B4-BE49-F238E27FC236}">
                  <a16:creationId xmlns:a16="http://schemas.microsoft.com/office/drawing/2014/main" id="{4EEB23FB-7104-01EE-E338-66806DCDD66B}"/>
                </a:ext>
              </a:extLst>
            </p:cNvPr>
            <p:cNvCxnSpPr>
              <a:cxnSpLocks noChangeAspect="1"/>
            </p:cNvCxnSpPr>
            <p:nvPr/>
          </p:nvCxnSpPr>
          <p:spPr>
            <a:xfrm rot="5400000">
              <a:off x="4157911" y="939431"/>
              <a:ext cx="72000" cy="72000"/>
            </a:xfrm>
            <a:prstGeom prst="bentConnector3">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388210496" name="Connecteur : en angle 1388210495">
              <a:extLst>
                <a:ext uri="{FF2B5EF4-FFF2-40B4-BE49-F238E27FC236}">
                  <a16:creationId xmlns:a16="http://schemas.microsoft.com/office/drawing/2014/main" id="{3ABD9877-AF3E-CFB1-D278-F32031E5216C}"/>
                </a:ext>
              </a:extLst>
            </p:cNvPr>
            <p:cNvCxnSpPr>
              <a:cxnSpLocks noChangeAspect="1"/>
            </p:cNvCxnSpPr>
            <p:nvPr/>
          </p:nvCxnSpPr>
          <p:spPr>
            <a:xfrm rot="5400000">
              <a:off x="4310311" y="939431"/>
              <a:ext cx="72000" cy="72000"/>
            </a:xfrm>
            <a:prstGeom prst="bentConnector3">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388210497" name="Connecteur : en angle 1388210496">
              <a:extLst>
                <a:ext uri="{FF2B5EF4-FFF2-40B4-BE49-F238E27FC236}">
                  <a16:creationId xmlns:a16="http://schemas.microsoft.com/office/drawing/2014/main" id="{66C60D3E-CA5E-80F6-A0A4-CEE0C651469F}"/>
                </a:ext>
              </a:extLst>
            </p:cNvPr>
            <p:cNvCxnSpPr>
              <a:cxnSpLocks noChangeAspect="1"/>
            </p:cNvCxnSpPr>
            <p:nvPr/>
          </p:nvCxnSpPr>
          <p:spPr>
            <a:xfrm rot="5400000">
              <a:off x="4462711" y="939431"/>
              <a:ext cx="72000" cy="72000"/>
            </a:xfrm>
            <a:prstGeom prst="bentConnector3">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388210498" name="Connecteur : en angle 1388210497">
              <a:extLst>
                <a:ext uri="{FF2B5EF4-FFF2-40B4-BE49-F238E27FC236}">
                  <a16:creationId xmlns:a16="http://schemas.microsoft.com/office/drawing/2014/main" id="{F1A18253-A087-8F91-A539-83B145471B91}"/>
                </a:ext>
              </a:extLst>
            </p:cNvPr>
            <p:cNvCxnSpPr>
              <a:cxnSpLocks noChangeAspect="1"/>
            </p:cNvCxnSpPr>
            <p:nvPr/>
          </p:nvCxnSpPr>
          <p:spPr>
            <a:xfrm rot="5400000">
              <a:off x="4611507" y="939431"/>
              <a:ext cx="72000" cy="72000"/>
            </a:xfrm>
            <a:prstGeom prst="bentConnector3">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388210499" name="Connecteur : en angle 1388210498">
              <a:extLst>
                <a:ext uri="{FF2B5EF4-FFF2-40B4-BE49-F238E27FC236}">
                  <a16:creationId xmlns:a16="http://schemas.microsoft.com/office/drawing/2014/main" id="{F911B4D4-BBFF-832B-44A3-311C00C631D0}"/>
                </a:ext>
              </a:extLst>
            </p:cNvPr>
            <p:cNvCxnSpPr>
              <a:cxnSpLocks noChangeAspect="1"/>
            </p:cNvCxnSpPr>
            <p:nvPr/>
          </p:nvCxnSpPr>
          <p:spPr>
            <a:xfrm rot="5400000">
              <a:off x="4763907" y="939431"/>
              <a:ext cx="72000" cy="72000"/>
            </a:xfrm>
            <a:prstGeom prst="bentConnector3">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388210501" name="Connecteur : en angle 1388210500">
              <a:extLst>
                <a:ext uri="{FF2B5EF4-FFF2-40B4-BE49-F238E27FC236}">
                  <a16:creationId xmlns:a16="http://schemas.microsoft.com/office/drawing/2014/main" id="{84EB3C8C-E1BB-4210-50F1-9A775768B4BD}"/>
                </a:ext>
              </a:extLst>
            </p:cNvPr>
            <p:cNvCxnSpPr>
              <a:cxnSpLocks noChangeAspect="1"/>
            </p:cNvCxnSpPr>
            <p:nvPr/>
          </p:nvCxnSpPr>
          <p:spPr>
            <a:xfrm rot="5400000">
              <a:off x="4916307" y="939431"/>
              <a:ext cx="72000" cy="72000"/>
            </a:xfrm>
            <a:prstGeom prst="bentConnector3">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388210502" name="Connecteur : en angle 1388210501">
              <a:extLst>
                <a:ext uri="{FF2B5EF4-FFF2-40B4-BE49-F238E27FC236}">
                  <a16:creationId xmlns:a16="http://schemas.microsoft.com/office/drawing/2014/main" id="{8D2A1E58-3C52-C369-5D56-3C5E5A0EB4C7}"/>
                </a:ext>
              </a:extLst>
            </p:cNvPr>
            <p:cNvCxnSpPr>
              <a:cxnSpLocks noChangeAspect="1"/>
            </p:cNvCxnSpPr>
            <p:nvPr/>
          </p:nvCxnSpPr>
          <p:spPr>
            <a:xfrm rot="5400000">
              <a:off x="5068707" y="939431"/>
              <a:ext cx="72000" cy="72000"/>
            </a:xfrm>
            <a:prstGeom prst="bentConnector3">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388210503" name="Connecteur : en angle 1388210502">
              <a:extLst>
                <a:ext uri="{FF2B5EF4-FFF2-40B4-BE49-F238E27FC236}">
                  <a16:creationId xmlns:a16="http://schemas.microsoft.com/office/drawing/2014/main" id="{9F79FF04-22F6-8A08-E4A2-BE4B2B44574D}"/>
                </a:ext>
              </a:extLst>
            </p:cNvPr>
            <p:cNvCxnSpPr>
              <a:cxnSpLocks noChangeAspect="1"/>
            </p:cNvCxnSpPr>
            <p:nvPr/>
          </p:nvCxnSpPr>
          <p:spPr>
            <a:xfrm rot="5400000">
              <a:off x="5221107" y="939431"/>
              <a:ext cx="72000" cy="72000"/>
            </a:xfrm>
            <a:prstGeom prst="bentConnector3">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388210504" name="Connecteur : en angle 1388210503">
              <a:extLst>
                <a:ext uri="{FF2B5EF4-FFF2-40B4-BE49-F238E27FC236}">
                  <a16:creationId xmlns:a16="http://schemas.microsoft.com/office/drawing/2014/main" id="{CF8C2C80-F63C-D480-AF99-419168CD8B4B}"/>
                </a:ext>
              </a:extLst>
            </p:cNvPr>
            <p:cNvCxnSpPr>
              <a:cxnSpLocks noChangeAspect="1"/>
            </p:cNvCxnSpPr>
            <p:nvPr/>
          </p:nvCxnSpPr>
          <p:spPr>
            <a:xfrm rot="5400000">
              <a:off x="5369903" y="939431"/>
              <a:ext cx="72000" cy="72000"/>
            </a:xfrm>
            <a:prstGeom prst="bentConnector3">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388210505" name="Connecteur : en angle 1388210504">
              <a:extLst>
                <a:ext uri="{FF2B5EF4-FFF2-40B4-BE49-F238E27FC236}">
                  <a16:creationId xmlns:a16="http://schemas.microsoft.com/office/drawing/2014/main" id="{BB446373-D302-361F-433C-50F6DA6A6573}"/>
                </a:ext>
              </a:extLst>
            </p:cNvPr>
            <p:cNvCxnSpPr>
              <a:cxnSpLocks noChangeAspect="1"/>
            </p:cNvCxnSpPr>
            <p:nvPr/>
          </p:nvCxnSpPr>
          <p:spPr>
            <a:xfrm rot="5400000">
              <a:off x="5522303" y="939431"/>
              <a:ext cx="72000" cy="72000"/>
            </a:xfrm>
            <a:prstGeom prst="bentConnector3">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388210506" name="Connecteur : en angle 1388210505">
              <a:extLst>
                <a:ext uri="{FF2B5EF4-FFF2-40B4-BE49-F238E27FC236}">
                  <a16:creationId xmlns:a16="http://schemas.microsoft.com/office/drawing/2014/main" id="{A7C601EE-EA1E-2A4D-2FD5-3AF0E5C85DEC}"/>
                </a:ext>
              </a:extLst>
            </p:cNvPr>
            <p:cNvCxnSpPr>
              <a:cxnSpLocks noChangeAspect="1"/>
            </p:cNvCxnSpPr>
            <p:nvPr/>
          </p:nvCxnSpPr>
          <p:spPr>
            <a:xfrm rot="5400000">
              <a:off x="5674703" y="939431"/>
              <a:ext cx="72000" cy="72000"/>
            </a:xfrm>
            <a:prstGeom prst="bentConnector3">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388210507" name="Connecteur : en angle 1388210506">
              <a:extLst>
                <a:ext uri="{FF2B5EF4-FFF2-40B4-BE49-F238E27FC236}">
                  <a16:creationId xmlns:a16="http://schemas.microsoft.com/office/drawing/2014/main" id="{C41FBCCF-3E31-A512-D1BA-5F29656A6B30}"/>
                </a:ext>
              </a:extLst>
            </p:cNvPr>
            <p:cNvCxnSpPr>
              <a:cxnSpLocks noChangeAspect="1"/>
            </p:cNvCxnSpPr>
            <p:nvPr/>
          </p:nvCxnSpPr>
          <p:spPr>
            <a:xfrm rot="5400000">
              <a:off x="5827103" y="939431"/>
              <a:ext cx="72000" cy="72000"/>
            </a:xfrm>
            <a:prstGeom prst="bentConnector3">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388210508" name="Connecteur : en angle 1388210507">
              <a:extLst>
                <a:ext uri="{FF2B5EF4-FFF2-40B4-BE49-F238E27FC236}">
                  <a16:creationId xmlns:a16="http://schemas.microsoft.com/office/drawing/2014/main" id="{2139645C-9388-6E88-79D6-AFCEE35D2186}"/>
                </a:ext>
              </a:extLst>
            </p:cNvPr>
            <p:cNvCxnSpPr>
              <a:cxnSpLocks noChangeAspect="1"/>
            </p:cNvCxnSpPr>
            <p:nvPr/>
          </p:nvCxnSpPr>
          <p:spPr>
            <a:xfrm rot="5400000">
              <a:off x="5979503" y="939431"/>
              <a:ext cx="72000" cy="72000"/>
            </a:xfrm>
            <a:prstGeom prst="bentConnector3">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388210509" name="Connecteur : en angle 1388210508">
              <a:extLst>
                <a:ext uri="{FF2B5EF4-FFF2-40B4-BE49-F238E27FC236}">
                  <a16:creationId xmlns:a16="http://schemas.microsoft.com/office/drawing/2014/main" id="{FB23EE1B-7761-1136-B3CA-2A75A6B2D1AF}"/>
                </a:ext>
              </a:extLst>
            </p:cNvPr>
            <p:cNvCxnSpPr>
              <a:cxnSpLocks noChangeAspect="1"/>
            </p:cNvCxnSpPr>
            <p:nvPr/>
          </p:nvCxnSpPr>
          <p:spPr>
            <a:xfrm rot="5400000">
              <a:off x="6128299" y="939431"/>
              <a:ext cx="72000" cy="72000"/>
            </a:xfrm>
            <a:prstGeom prst="bentConnector3">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388210510" name="Connecteur : en angle 1388210509">
              <a:extLst>
                <a:ext uri="{FF2B5EF4-FFF2-40B4-BE49-F238E27FC236}">
                  <a16:creationId xmlns:a16="http://schemas.microsoft.com/office/drawing/2014/main" id="{87F5A4C3-5373-5C2B-76CF-5C263F8AAC8F}"/>
                </a:ext>
              </a:extLst>
            </p:cNvPr>
            <p:cNvCxnSpPr>
              <a:cxnSpLocks noChangeAspect="1"/>
            </p:cNvCxnSpPr>
            <p:nvPr/>
          </p:nvCxnSpPr>
          <p:spPr>
            <a:xfrm rot="5400000">
              <a:off x="6280699" y="939431"/>
              <a:ext cx="72000" cy="72000"/>
            </a:xfrm>
            <a:prstGeom prst="bentConnector3">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388210511" name="Connecteur : en angle 1388210510">
              <a:extLst>
                <a:ext uri="{FF2B5EF4-FFF2-40B4-BE49-F238E27FC236}">
                  <a16:creationId xmlns:a16="http://schemas.microsoft.com/office/drawing/2014/main" id="{32469CDA-C36E-921E-4D01-CB3CCE8AB2BA}"/>
                </a:ext>
              </a:extLst>
            </p:cNvPr>
            <p:cNvCxnSpPr>
              <a:cxnSpLocks noChangeAspect="1"/>
            </p:cNvCxnSpPr>
            <p:nvPr/>
          </p:nvCxnSpPr>
          <p:spPr>
            <a:xfrm rot="5400000">
              <a:off x="6433099" y="939431"/>
              <a:ext cx="72000" cy="72000"/>
            </a:xfrm>
            <a:prstGeom prst="bentConnector3">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388210512" name="Connecteur : en angle 1388210511">
              <a:extLst>
                <a:ext uri="{FF2B5EF4-FFF2-40B4-BE49-F238E27FC236}">
                  <a16:creationId xmlns:a16="http://schemas.microsoft.com/office/drawing/2014/main" id="{5D2B4281-597F-9812-1D1B-4C0C534552E1}"/>
                </a:ext>
              </a:extLst>
            </p:cNvPr>
            <p:cNvCxnSpPr>
              <a:cxnSpLocks noChangeAspect="1"/>
            </p:cNvCxnSpPr>
            <p:nvPr/>
          </p:nvCxnSpPr>
          <p:spPr>
            <a:xfrm rot="5400000">
              <a:off x="6585499" y="939431"/>
              <a:ext cx="72000" cy="72000"/>
            </a:xfrm>
            <a:prstGeom prst="bentConnector3">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388210513" name="Connecteur : en angle 1388210512">
              <a:extLst>
                <a:ext uri="{FF2B5EF4-FFF2-40B4-BE49-F238E27FC236}">
                  <a16:creationId xmlns:a16="http://schemas.microsoft.com/office/drawing/2014/main" id="{53055C16-14B5-0E17-79AA-CFE3626821E2}"/>
                </a:ext>
              </a:extLst>
            </p:cNvPr>
            <p:cNvCxnSpPr>
              <a:cxnSpLocks noChangeAspect="1"/>
            </p:cNvCxnSpPr>
            <p:nvPr/>
          </p:nvCxnSpPr>
          <p:spPr>
            <a:xfrm rot="5400000">
              <a:off x="6737899" y="939431"/>
              <a:ext cx="72000" cy="72000"/>
            </a:xfrm>
            <a:prstGeom prst="bentConnector3">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388210514" name="Connecteur : en angle 1388210513">
              <a:extLst>
                <a:ext uri="{FF2B5EF4-FFF2-40B4-BE49-F238E27FC236}">
                  <a16:creationId xmlns:a16="http://schemas.microsoft.com/office/drawing/2014/main" id="{9F13C432-4C51-A0EF-BE81-A767D29E7518}"/>
                </a:ext>
              </a:extLst>
            </p:cNvPr>
            <p:cNvCxnSpPr>
              <a:cxnSpLocks noChangeAspect="1"/>
            </p:cNvCxnSpPr>
            <p:nvPr/>
          </p:nvCxnSpPr>
          <p:spPr>
            <a:xfrm rot="5400000">
              <a:off x="6886695" y="939431"/>
              <a:ext cx="72000" cy="72000"/>
            </a:xfrm>
            <a:prstGeom prst="bentConnector3">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388210515" name="Connecteur : en angle 1388210514">
              <a:extLst>
                <a:ext uri="{FF2B5EF4-FFF2-40B4-BE49-F238E27FC236}">
                  <a16:creationId xmlns:a16="http://schemas.microsoft.com/office/drawing/2014/main" id="{42D84298-3A18-8BDC-35FF-6DF605B50660}"/>
                </a:ext>
              </a:extLst>
            </p:cNvPr>
            <p:cNvCxnSpPr>
              <a:cxnSpLocks noChangeAspect="1"/>
            </p:cNvCxnSpPr>
            <p:nvPr/>
          </p:nvCxnSpPr>
          <p:spPr>
            <a:xfrm rot="5400000">
              <a:off x="7039095" y="939431"/>
              <a:ext cx="72000" cy="72000"/>
            </a:xfrm>
            <a:prstGeom prst="bentConnector3">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388210516" name="Connecteur : en angle 1388210515">
              <a:extLst>
                <a:ext uri="{FF2B5EF4-FFF2-40B4-BE49-F238E27FC236}">
                  <a16:creationId xmlns:a16="http://schemas.microsoft.com/office/drawing/2014/main" id="{62AD8CF8-A096-1B2D-932C-E7E39406AC90}"/>
                </a:ext>
              </a:extLst>
            </p:cNvPr>
            <p:cNvCxnSpPr>
              <a:cxnSpLocks noChangeAspect="1"/>
            </p:cNvCxnSpPr>
            <p:nvPr/>
          </p:nvCxnSpPr>
          <p:spPr>
            <a:xfrm rot="5400000">
              <a:off x="7191495" y="939431"/>
              <a:ext cx="72000" cy="72000"/>
            </a:xfrm>
            <a:prstGeom prst="bentConnector3">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388210517" name="Connecteur : en angle 1388210516">
              <a:extLst>
                <a:ext uri="{FF2B5EF4-FFF2-40B4-BE49-F238E27FC236}">
                  <a16:creationId xmlns:a16="http://schemas.microsoft.com/office/drawing/2014/main" id="{F1456491-0196-8945-D39D-B576F2570543}"/>
                </a:ext>
              </a:extLst>
            </p:cNvPr>
            <p:cNvCxnSpPr>
              <a:cxnSpLocks noChangeAspect="1"/>
            </p:cNvCxnSpPr>
            <p:nvPr/>
          </p:nvCxnSpPr>
          <p:spPr>
            <a:xfrm rot="5400000">
              <a:off x="7343895" y="939431"/>
              <a:ext cx="72000" cy="72000"/>
            </a:xfrm>
            <a:prstGeom prst="bentConnector3">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388210518" name="Connecteur : en angle 1388210517">
              <a:extLst>
                <a:ext uri="{FF2B5EF4-FFF2-40B4-BE49-F238E27FC236}">
                  <a16:creationId xmlns:a16="http://schemas.microsoft.com/office/drawing/2014/main" id="{70981BFE-0253-0D40-9448-5AA308413D1B}"/>
                </a:ext>
              </a:extLst>
            </p:cNvPr>
            <p:cNvCxnSpPr>
              <a:cxnSpLocks noChangeAspect="1"/>
            </p:cNvCxnSpPr>
            <p:nvPr/>
          </p:nvCxnSpPr>
          <p:spPr>
            <a:xfrm rot="5400000">
              <a:off x="7496295" y="939431"/>
              <a:ext cx="72000" cy="72000"/>
            </a:xfrm>
            <a:prstGeom prst="bentConnector3">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388210519" name="Connecteur : en angle 1388210518">
              <a:extLst>
                <a:ext uri="{FF2B5EF4-FFF2-40B4-BE49-F238E27FC236}">
                  <a16:creationId xmlns:a16="http://schemas.microsoft.com/office/drawing/2014/main" id="{325C09B8-DBA7-6BBC-4F3B-84344FF5C296}"/>
                </a:ext>
              </a:extLst>
            </p:cNvPr>
            <p:cNvCxnSpPr>
              <a:cxnSpLocks noChangeAspect="1"/>
            </p:cNvCxnSpPr>
            <p:nvPr/>
          </p:nvCxnSpPr>
          <p:spPr>
            <a:xfrm rot="5400000">
              <a:off x="7645091" y="939431"/>
              <a:ext cx="72000" cy="72000"/>
            </a:xfrm>
            <a:prstGeom prst="bentConnector3">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388210520" name="Connecteur : en angle 1388210519">
              <a:extLst>
                <a:ext uri="{FF2B5EF4-FFF2-40B4-BE49-F238E27FC236}">
                  <a16:creationId xmlns:a16="http://schemas.microsoft.com/office/drawing/2014/main" id="{C29475E2-7519-8E2D-1756-EDF1EDD00073}"/>
                </a:ext>
              </a:extLst>
            </p:cNvPr>
            <p:cNvCxnSpPr>
              <a:cxnSpLocks noChangeAspect="1"/>
            </p:cNvCxnSpPr>
            <p:nvPr/>
          </p:nvCxnSpPr>
          <p:spPr>
            <a:xfrm rot="5400000">
              <a:off x="7797491" y="939431"/>
              <a:ext cx="72000" cy="72000"/>
            </a:xfrm>
            <a:prstGeom prst="bentConnector3">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388210521" name="Connecteur : en angle 1388210520">
              <a:extLst>
                <a:ext uri="{FF2B5EF4-FFF2-40B4-BE49-F238E27FC236}">
                  <a16:creationId xmlns:a16="http://schemas.microsoft.com/office/drawing/2014/main" id="{797AEE52-D9D5-AC15-0458-A91869A011D7}"/>
                </a:ext>
              </a:extLst>
            </p:cNvPr>
            <p:cNvCxnSpPr>
              <a:cxnSpLocks noChangeAspect="1"/>
            </p:cNvCxnSpPr>
            <p:nvPr/>
          </p:nvCxnSpPr>
          <p:spPr>
            <a:xfrm rot="5400000">
              <a:off x="7949891" y="939431"/>
              <a:ext cx="72000" cy="72000"/>
            </a:xfrm>
            <a:prstGeom prst="bentConnector3">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388210522" name="Connecteur : en angle 1388210521">
              <a:extLst>
                <a:ext uri="{FF2B5EF4-FFF2-40B4-BE49-F238E27FC236}">
                  <a16:creationId xmlns:a16="http://schemas.microsoft.com/office/drawing/2014/main" id="{B50D4EBF-9A08-AB30-7555-C5672E14D363}"/>
                </a:ext>
              </a:extLst>
            </p:cNvPr>
            <p:cNvCxnSpPr>
              <a:cxnSpLocks noChangeAspect="1"/>
            </p:cNvCxnSpPr>
            <p:nvPr/>
          </p:nvCxnSpPr>
          <p:spPr>
            <a:xfrm rot="5400000">
              <a:off x="8102291" y="939431"/>
              <a:ext cx="72000" cy="72000"/>
            </a:xfrm>
            <a:prstGeom prst="bentConnector3">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388210523" name="Connecteur : en angle 1388210522">
              <a:extLst>
                <a:ext uri="{FF2B5EF4-FFF2-40B4-BE49-F238E27FC236}">
                  <a16:creationId xmlns:a16="http://schemas.microsoft.com/office/drawing/2014/main" id="{62EAE4B3-5E76-7329-089D-42B1F4A591AA}"/>
                </a:ext>
              </a:extLst>
            </p:cNvPr>
            <p:cNvCxnSpPr>
              <a:cxnSpLocks noChangeAspect="1"/>
            </p:cNvCxnSpPr>
            <p:nvPr/>
          </p:nvCxnSpPr>
          <p:spPr>
            <a:xfrm rot="5400000">
              <a:off x="8254691" y="939431"/>
              <a:ext cx="72000" cy="72000"/>
            </a:xfrm>
            <a:prstGeom prst="bentConnector3">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388210524" name="Connecteur : en angle 1388210523">
              <a:extLst>
                <a:ext uri="{FF2B5EF4-FFF2-40B4-BE49-F238E27FC236}">
                  <a16:creationId xmlns:a16="http://schemas.microsoft.com/office/drawing/2014/main" id="{5E30570C-37A6-2C4F-0F1C-B11085D84AC2}"/>
                </a:ext>
              </a:extLst>
            </p:cNvPr>
            <p:cNvCxnSpPr>
              <a:cxnSpLocks noChangeAspect="1"/>
            </p:cNvCxnSpPr>
            <p:nvPr/>
          </p:nvCxnSpPr>
          <p:spPr>
            <a:xfrm rot="5400000">
              <a:off x="8403487" y="939431"/>
              <a:ext cx="72000" cy="72000"/>
            </a:xfrm>
            <a:prstGeom prst="bentConnector3">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388210525" name="Connecteur : en angle 1388210524">
              <a:extLst>
                <a:ext uri="{FF2B5EF4-FFF2-40B4-BE49-F238E27FC236}">
                  <a16:creationId xmlns:a16="http://schemas.microsoft.com/office/drawing/2014/main" id="{EC41CDB4-1F89-B241-19F1-C7C7EA1BC0AD}"/>
                </a:ext>
              </a:extLst>
            </p:cNvPr>
            <p:cNvCxnSpPr>
              <a:cxnSpLocks noChangeAspect="1"/>
            </p:cNvCxnSpPr>
            <p:nvPr/>
          </p:nvCxnSpPr>
          <p:spPr>
            <a:xfrm rot="5400000">
              <a:off x="8555887" y="939431"/>
              <a:ext cx="72000" cy="72000"/>
            </a:xfrm>
            <a:prstGeom prst="bentConnector3">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388210526" name="Connecteur : en angle 1388210525">
              <a:extLst>
                <a:ext uri="{FF2B5EF4-FFF2-40B4-BE49-F238E27FC236}">
                  <a16:creationId xmlns:a16="http://schemas.microsoft.com/office/drawing/2014/main" id="{887BCB68-900A-FE07-D2D1-8AFB4BC685ED}"/>
                </a:ext>
              </a:extLst>
            </p:cNvPr>
            <p:cNvCxnSpPr>
              <a:cxnSpLocks noChangeAspect="1"/>
            </p:cNvCxnSpPr>
            <p:nvPr/>
          </p:nvCxnSpPr>
          <p:spPr>
            <a:xfrm rot="5400000">
              <a:off x="8708287" y="939431"/>
              <a:ext cx="72000" cy="72000"/>
            </a:xfrm>
            <a:prstGeom prst="bentConnector3">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388210527" name="Connecteur : en angle 1388210526">
              <a:extLst>
                <a:ext uri="{FF2B5EF4-FFF2-40B4-BE49-F238E27FC236}">
                  <a16:creationId xmlns:a16="http://schemas.microsoft.com/office/drawing/2014/main" id="{095C7D1C-0621-534A-3594-C6A9EA918DD3}"/>
                </a:ext>
              </a:extLst>
            </p:cNvPr>
            <p:cNvCxnSpPr>
              <a:cxnSpLocks noChangeAspect="1"/>
            </p:cNvCxnSpPr>
            <p:nvPr/>
          </p:nvCxnSpPr>
          <p:spPr>
            <a:xfrm rot="5400000">
              <a:off x="8860687" y="939431"/>
              <a:ext cx="72000" cy="72000"/>
            </a:xfrm>
            <a:prstGeom prst="bentConnector3">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388210528" name="Connecteur : en angle 1388210527">
              <a:extLst>
                <a:ext uri="{FF2B5EF4-FFF2-40B4-BE49-F238E27FC236}">
                  <a16:creationId xmlns:a16="http://schemas.microsoft.com/office/drawing/2014/main" id="{9C624D00-A973-1813-7226-3A5277C46E0E}"/>
                </a:ext>
              </a:extLst>
            </p:cNvPr>
            <p:cNvCxnSpPr>
              <a:cxnSpLocks noChangeAspect="1"/>
            </p:cNvCxnSpPr>
            <p:nvPr/>
          </p:nvCxnSpPr>
          <p:spPr>
            <a:xfrm rot="5400000">
              <a:off x="9013087" y="939431"/>
              <a:ext cx="72000" cy="72000"/>
            </a:xfrm>
            <a:prstGeom prst="bentConnector3">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388210529" name="Connecteur : en angle 1388210528">
              <a:extLst>
                <a:ext uri="{FF2B5EF4-FFF2-40B4-BE49-F238E27FC236}">
                  <a16:creationId xmlns:a16="http://schemas.microsoft.com/office/drawing/2014/main" id="{43CB65DF-84AB-CB8F-2C69-A537A4E57F8F}"/>
                </a:ext>
              </a:extLst>
            </p:cNvPr>
            <p:cNvCxnSpPr>
              <a:cxnSpLocks noChangeAspect="1"/>
            </p:cNvCxnSpPr>
            <p:nvPr/>
          </p:nvCxnSpPr>
          <p:spPr>
            <a:xfrm rot="5400000">
              <a:off x="9161883" y="939431"/>
              <a:ext cx="72000" cy="72000"/>
            </a:xfrm>
            <a:prstGeom prst="bentConnector3">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388210530" name="Connecteur : en angle 1388210529">
              <a:extLst>
                <a:ext uri="{FF2B5EF4-FFF2-40B4-BE49-F238E27FC236}">
                  <a16:creationId xmlns:a16="http://schemas.microsoft.com/office/drawing/2014/main" id="{000337C4-2B69-4625-9A25-99A9E8C078D2}"/>
                </a:ext>
              </a:extLst>
            </p:cNvPr>
            <p:cNvCxnSpPr>
              <a:cxnSpLocks noChangeAspect="1"/>
            </p:cNvCxnSpPr>
            <p:nvPr/>
          </p:nvCxnSpPr>
          <p:spPr>
            <a:xfrm rot="5400000">
              <a:off x="9314283" y="939431"/>
              <a:ext cx="72000" cy="72000"/>
            </a:xfrm>
            <a:prstGeom prst="bentConnector3">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388210531" name="Connecteur : en angle 1388210530">
              <a:extLst>
                <a:ext uri="{FF2B5EF4-FFF2-40B4-BE49-F238E27FC236}">
                  <a16:creationId xmlns:a16="http://schemas.microsoft.com/office/drawing/2014/main" id="{F3C86952-E00D-D06E-FA6F-53D1AFCE944B}"/>
                </a:ext>
              </a:extLst>
            </p:cNvPr>
            <p:cNvCxnSpPr>
              <a:cxnSpLocks noChangeAspect="1"/>
            </p:cNvCxnSpPr>
            <p:nvPr/>
          </p:nvCxnSpPr>
          <p:spPr>
            <a:xfrm rot="5400000">
              <a:off x="9466683" y="939431"/>
              <a:ext cx="72000" cy="72000"/>
            </a:xfrm>
            <a:prstGeom prst="bentConnector3">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388210532" name="Connecteur : en angle 1388210531">
              <a:extLst>
                <a:ext uri="{FF2B5EF4-FFF2-40B4-BE49-F238E27FC236}">
                  <a16:creationId xmlns:a16="http://schemas.microsoft.com/office/drawing/2014/main" id="{79B962AC-FD2E-8492-86A6-EF96AC37A355}"/>
                </a:ext>
              </a:extLst>
            </p:cNvPr>
            <p:cNvCxnSpPr>
              <a:cxnSpLocks noChangeAspect="1"/>
            </p:cNvCxnSpPr>
            <p:nvPr/>
          </p:nvCxnSpPr>
          <p:spPr>
            <a:xfrm rot="5400000">
              <a:off x="9619083" y="939431"/>
              <a:ext cx="72000" cy="72000"/>
            </a:xfrm>
            <a:prstGeom prst="bentConnector3">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388210533" name="Connecteur : en angle 1388210532">
              <a:extLst>
                <a:ext uri="{FF2B5EF4-FFF2-40B4-BE49-F238E27FC236}">
                  <a16:creationId xmlns:a16="http://schemas.microsoft.com/office/drawing/2014/main" id="{774A3836-FEF7-090C-24EC-A950EE410B42}"/>
                </a:ext>
              </a:extLst>
            </p:cNvPr>
            <p:cNvCxnSpPr>
              <a:cxnSpLocks noChangeAspect="1"/>
            </p:cNvCxnSpPr>
            <p:nvPr/>
          </p:nvCxnSpPr>
          <p:spPr>
            <a:xfrm rot="5400000">
              <a:off x="9771483" y="939431"/>
              <a:ext cx="72000" cy="72000"/>
            </a:xfrm>
            <a:prstGeom prst="bentConnector3">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388210534" name="Connecteur : en angle 1388210533">
              <a:extLst>
                <a:ext uri="{FF2B5EF4-FFF2-40B4-BE49-F238E27FC236}">
                  <a16:creationId xmlns:a16="http://schemas.microsoft.com/office/drawing/2014/main" id="{F3E348C5-32FA-42A0-E081-EE819F48065B}"/>
                </a:ext>
              </a:extLst>
            </p:cNvPr>
            <p:cNvCxnSpPr>
              <a:cxnSpLocks noChangeAspect="1"/>
            </p:cNvCxnSpPr>
            <p:nvPr/>
          </p:nvCxnSpPr>
          <p:spPr>
            <a:xfrm rot="5400000">
              <a:off x="9922781" y="939431"/>
              <a:ext cx="72000" cy="72000"/>
            </a:xfrm>
            <a:prstGeom prst="bentConnector3">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388210535" name="Connecteur : en angle 1388210534">
              <a:extLst>
                <a:ext uri="{FF2B5EF4-FFF2-40B4-BE49-F238E27FC236}">
                  <a16:creationId xmlns:a16="http://schemas.microsoft.com/office/drawing/2014/main" id="{0E46DE9D-B554-994B-424F-466564D9F0E1}"/>
                </a:ext>
              </a:extLst>
            </p:cNvPr>
            <p:cNvCxnSpPr>
              <a:cxnSpLocks noChangeAspect="1"/>
            </p:cNvCxnSpPr>
            <p:nvPr/>
          </p:nvCxnSpPr>
          <p:spPr>
            <a:xfrm rot="5400000">
              <a:off x="10075181" y="939431"/>
              <a:ext cx="72000" cy="72000"/>
            </a:xfrm>
            <a:prstGeom prst="bentConnector3">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388210536" name="Connecteur : en angle 1388210535">
              <a:extLst>
                <a:ext uri="{FF2B5EF4-FFF2-40B4-BE49-F238E27FC236}">
                  <a16:creationId xmlns:a16="http://schemas.microsoft.com/office/drawing/2014/main" id="{1D43E314-2742-011C-74D1-DEE84874878C}"/>
                </a:ext>
              </a:extLst>
            </p:cNvPr>
            <p:cNvCxnSpPr>
              <a:cxnSpLocks noChangeAspect="1"/>
            </p:cNvCxnSpPr>
            <p:nvPr/>
          </p:nvCxnSpPr>
          <p:spPr>
            <a:xfrm rot="5400000">
              <a:off x="10227581" y="939431"/>
              <a:ext cx="72000" cy="72000"/>
            </a:xfrm>
            <a:prstGeom prst="bentConnector3">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388210537" name="Connecteur : en angle 1388210536">
              <a:extLst>
                <a:ext uri="{FF2B5EF4-FFF2-40B4-BE49-F238E27FC236}">
                  <a16:creationId xmlns:a16="http://schemas.microsoft.com/office/drawing/2014/main" id="{B9948359-0970-F469-4029-EAF4735FEC1C}"/>
                </a:ext>
              </a:extLst>
            </p:cNvPr>
            <p:cNvCxnSpPr>
              <a:cxnSpLocks noChangeAspect="1"/>
            </p:cNvCxnSpPr>
            <p:nvPr/>
          </p:nvCxnSpPr>
          <p:spPr>
            <a:xfrm rot="5400000">
              <a:off x="10379981" y="939431"/>
              <a:ext cx="72000" cy="72000"/>
            </a:xfrm>
            <a:prstGeom prst="bentConnector3">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388210538" name="Connecteur : en angle 1388210537">
              <a:extLst>
                <a:ext uri="{FF2B5EF4-FFF2-40B4-BE49-F238E27FC236}">
                  <a16:creationId xmlns:a16="http://schemas.microsoft.com/office/drawing/2014/main" id="{04445047-52B4-C812-67CE-F772FE9C897F}"/>
                </a:ext>
              </a:extLst>
            </p:cNvPr>
            <p:cNvCxnSpPr>
              <a:cxnSpLocks noChangeAspect="1"/>
            </p:cNvCxnSpPr>
            <p:nvPr/>
          </p:nvCxnSpPr>
          <p:spPr>
            <a:xfrm rot="5400000">
              <a:off x="10532381" y="939431"/>
              <a:ext cx="72000" cy="72000"/>
            </a:xfrm>
            <a:prstGeom prst="bentConnector3">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388210539" name="Connecteur : en angle 1388210538">
              <a:extLst>
                <a:ext uri="{FF2B5EF4-FFF2-40B4-BE49-F238E27FC236}">
                  <a16:creationId xmlns:a16="http://schemas.microsoft.com/office/drawing/2014/main" id="{53155BA8-C553-119F-71FA-257025FCC7AD}"/>
                </a:ext>
              </a:extLst>
            </p:cNvPr>
            <p:cNvCxnSpPr>
              <a:cxnSpLocks noChangeAspect="1"/>
            </p:cNvCxnSpPr>
            <p:nvPr/>
          </p:nvCxnSpPr>
          <p:spPr>
            <a:xfrm rot="5400000">
              <a:off x="10681177" y="939431"/>
              <a:ext cx="72000" cy="72000"/>
            </a:xfrm>
            <a:prstGeom prst="bentConnector3">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388210540" name="Connecteur : en angle 1388210539">
              <a:extLst>
                <a:ext uri="{FF2B5EF4-FFF2-40B4-BE49-F238E27FC236}">
                  <a16:creationId xmlns:a16="http://schemas.microsoft.com/office/drawing/2014/main" id="{A82864CA-DFE4-FC5E-C169-24C238F3D220}"/>
                </a:ext>
              </a:extLst>
            </p:cNvPr>
            <p:cNvCxnSpPr>
              <a:cxnSpLocks noChangeAspect="1"/>
            </p:cNvCxnSpPr>
            <p:nvPr/>
          </p:nvCxnSpPr>
          <p:spPr>
            <a:xfrm rot="5400000">
              <a:off x="10833577" y="939431"/>
              <a:ext cx="72000" cy="72000"/>
            </a:xfrm>
            <a:prstGeom prst="bentConnector3">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388210541" name="Connecteur : en angle 1388210540">
              <a:extLst>
                <a:ext uri="{FF2B5EF4-FFF2-40B4-BE49-F238E27FC236}">
                  <a16:creationId xmlns:a16="http://schemas.microsoft.com/office/drawing/2014/main" id="{684108B8-8AA9-2941-5E42-73AD0CD8AB7F}"/>
                </a:ext>
              </a:extLst>
            </p:cNvPr>
            <p:cNvCxnSpPr>
              <a:cxnSpLocks noChangeAspect="1"/>
            </p:cNvCxnSpPr>
            <p:nvPr/>
          </p:nvCxnSpPr>
          <p:spPr>
            <a:xfrm rot="5400000">
              <a:off x="10985977" y="939431"/>
              <a:ext cx="72000" cy="72000"/>
            </a:xfrm>
            <a:prstGeom prst="bentConnector3">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388210542" name="Connecteur : en angle 1388210541">
              <a:extLst>
                <a:ext uri="{FF2B5EF4-FFF2-40B4-BE49-F238E27FC236}">
                  <a16:creationId xmlns:a16="http://schemas.microsoft.com/office/drawing/2014/main" id="{C1E1176E-2C5F-8DD5-AF43-94FCADAF66B1}"/>
                </a:ext>
              </a:extLst>
            </p:cNvPr>
            <p:cNvCxnSpPr>
              <a:cxnSpLocks noChangeAspect="1"/>
            </p:cNvCxnSpPr>
            <p:nvPr/>
          </p:nvCxnSpPr>
          <p:spPr>
            <a:xfrm rot="5400000">
              <a:off x="11138377" y="939431"/>
              <a:ext cx="72000" cy="72000"/>
            </a:xfrm>
            <a:prstGeom prst="bentConnector3">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388210543" name="Connecteur : en angle 1388210542">
              <a:extLst>
                <a:ext uri="{FF2B5EF4-FFF2-40B4-BE49-F238E27FC236}">
                  <a16:creationId xmlns:a16="http://schemas.microsoft.com/office/drawing/2014/main" id="{2AB1169D-F770-8D20-3E5D-F326EB080CF8}"/>
                </a:ext>
              </a:extLst>
            </p:cNvPr>
            <p:cNvCxnSpPr>
              <a:cxnSpLocks noChangeAspect="1"/>
            </p:cNvCxnSpPr>
            <p:nvPr/>
          </p:nvCxnSpPr>
          <p:spPr>
            <a:xfrm rot="5400000">
              <a:off x="11290777" y="939431"/>
              <a:ext cx="72000" cy="72000"/>
            </a:xfrm>
            <a:prstGeom prst="bentConnector3">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388210544" name="Connecteur : en angle 1388210543">
              <a:extLst>
                <a:ext uri="{FF2B5EF4-FFF2-40B4-BE49-F238E27FC236}">
                  <a16:creationId xmlns:a16="http://schemas.microsoft.com/office/drawing/2014/main" id="{51C29B3F-3F3D-9D57-223F-974975DD9CDD}"/>
                </a:ext>
              </a:extLst>
            </p:cNvPr>
            <p:cNvCxnSpPr>
              <a:cxnSpLocks noChangeAspect="1"/>
            </p:cNvCxnSpPr>
            <p:nvPr/>
          </p:nvCxnSpPr>
          <p:spPr>
            <a:xfrm rot="5400000">
              <a:off x="11439573" y="939431"/>
              <a:ext cx="72000" cy="72000"/>
            </a:xfrm>
            <a:prstGeom prst="bentConnector3">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388210545" name="Connecteur : en angle 1388210544">
              <a:extLst>
                <a:ext uri="{FF2B5EF4-FFF2-40B4-BE49-F238E27FC236}">
                  <a16:creationId xmlns:a16="http://schemas.microsoft.com/office/drawing/2014/main" id="{47F943E5-2A88-A534-CF89-351D1A84307B}"/>
                </a:ext>
              </a:extLst>
            </p:cNvPr>
            <p:cNvCxnSpPr>
              <a:cxnSpLocks noChangeAspect="1"/>
            </p:cNvCxnSpPr>
            <p:nvPr/>
          </p:nvCxnSpPr>
          <p:spPr>
            <a:xfrm rot="5400000">
              <a:off x="11591973" y="939431"/>
              <a:ext cx="72000" cy="72000"/>
            </a:xfrm>
            <a:prstGeom prst="bentConnector3">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388210546" name="Connecteur : en angle 1388210545">
              <a:extLst>
                <a:ext uri="{FF2B5EF4-FFF2-40B4-BE49-F238E27FC236}">
                  <a16:creationId xmlns:a16="http://schemas.microsoft.com/office/drawing/2014/main" id="{2B4CFB87-2ED9-AAA7-C64B-8C77D9799A37}"/>
                </a:ext>
              </a:extLst>
            </p:cNvPr>
            <p:cNvCxnSpPr>
              <a:cxnSpLocks noChangeAspect="1"/>
            </p:cNvCxnSpPr>
            <p:nvPr/>
          </p:nvCxnSpPr>
          <p:spPr>
            <a:xfrm rot="5400000">
              <a:off x="11744373" y="939431"/>
              <a:ext cx="72000" cy="72000"/>
            </a:xfrm>
            <a:prstGeom prst="bentConnector3">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388210547" name="Connecteur : en angle 1388210546">
              <a:extLst>
                <a:ext uri="{FF2B5EF4-FFF2-40B4-BE49-F238E27FC236}">
                  <a16:creationId xmlns:a16="http://schemas.microsoft.com/office/drawing/2014/main" id="{04678F9B-A63B-A431-2F7D-47C7A0A856AB}"/>
                </a:ext>
              </a:extLst>
            </p:cNvPr>
            <p:cNvCxnSpPr>
              <a:cxnSpLocks noChangeAspect="1"/>
            </p:cNvCxnSpPr>
            <p:nvPr/>
          </p:nvCxnSpPr>
          <p:spPr>
            <a:xfrm rot="5400000">
              <a:off x="11896773" y="939431"/>
              <a:ext cx="72000" cy="72000"/>
            </a:xfrm>
            <a:prstGeom prst="bentConnector3">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388210548" name="Connecteur : en angle 1388210547">
              <a:extLst>
                <a:ext uri="{FF2B5EF4-FFF2-40B4-BE49-F238E27FC236}">
                  <a16:creationId xmlns:a16="http://schemas.microsoft.com/office/drawing/2014/main" id="{F4F51017-CA18-9A9B-EB2D-915954D66A78}"/>
                </a:ext>
              </a:extLst>
            </p:cNvPr>
            <p:cNvCxnSpPr>
              <a:cxnSpLocks noChangeAspect="1"/>
            </p:cNvCxnSpPr>
            <p:nvPr/>
          </p:nvCxnSpPr>
          <p:spPr>
            <a:xfrm rot="5400000">
              <a:off x="12049173" y="939431"/>
              <a:ext cx="72000" cy="72000"/>
            </a:xfrm>
            <a:prstGeom prst="bentConnector3">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388210549" name="Connecteur : en angle 1388210548">
              <a:extLst>
                <a:ext uri="{FF2B5EF4-FFF2-40B4-BE49-F238E27FC236}">
                  <a16:creationId xmlns:a16="http://schemas.microsoft.com/office/drawing/2014/main" id="{C4988C6F-A51B-EED1-A8AD-7001652AA64A}"/>
                </a:ext>
              </a:extLst>
            </p:cNvPr>
            <p:cNvCxnSpPr>
              <a:cxnSpLocks noChangeAspect="1"/>
            </p:cNvCxnSpPr>
            <p:nvPr/>
          </p:nvCxnSpPr>
          <p:spPr>
            <a:xfrm rot="5400000">
              <a:off x="57527" y="939431"/>
              <a:ext cx="72000" cy="72000"/>
            </a:xfrm>
            <a:prstGeom prst="bentConnector3">
              <a:avLst/>
            </a:prstGeom>
            <a:ln w="19050">
              <a:solidFill>
                <a:srgbClr val="001B4F"/>
              </a:solidFill>
            </a:ln>
          </p:spPr>
          <p:style>
            <a:lnRef idx="1">
              <a:schemeClr val="accent1"/>
            </a:lnRef>
            <a:fillRef idx="0">
              <a:schemeClr val="accent1"/>
            </a:fillRef>
            <a:effectRef idx="0">
              <a:schemeClr val="accent1"/>
            </a:effectRef>
            <a:fontRef idx="minor">
              <a:schemeClr val="tx1"/>
            </a:fontRef>
          </p:style>
        </p:cxnSp>
        <p:cxnSp>
          <p:nvCxnSpPr>
            <p:cNvPr id="1388210550" name="Connecteur : en angle 1388210549">
              <a:extLst>
                <a:ext uri="{FF2B5EF4-FFF2-40B4-BE49-F238E27FC236}">
                  <a16:creationId xmlns:a16="http://schemas.microsoft.com/office/drawing/2014/main" id="{7290529F-640E-E2C1-DC49-6E2D68F8D885}"/>
                </a:ext>
              </a:extLst>
            </p:cNvPr>
            <p:cNvCxnSpPr>
              <a:cxnSpLocks noChangeAspect="1"/>
            </p:cNvCxnSpPr>
            <p:nvPr/>
          </p:nvCxnSpPr>
          <p:spPr>
            <a:xfrm rot="5400000">
              <a:off x="209927" y="939431"/>
              <a:ext cx="72000" cy="72000"/>
            </a:xfrm>
            <a:prstGeom prst="bentConnector3">
              <a:avLst/>
            </a:prstGeom>
            <a:ln w="19050">
              <a:solidFill>
                <a:srgbClr val="001B4F"/>
              </a:solidFill>
            </a:ln>
          </p:spPr>
          <p:style>
            <a:lnRef idx="1">
              <a:schemeClr val="accent1"/>
            </a:lnRef>
            <a:fillRef idx="0">
              <a:schemeClr val="accent1"/>
            </a:fillRef>
            <a:effectRef idx="0">
              <a:schemeClr val="accent1"/>
            </a:effectRef>
            <a:fontRef idx="minor">
              <a:schemeClr val="tx1"/>
            </a:fontRef>
          </p:style>
        </p:cxnSp>
        <p:cxnSp>
          <p:nvCxnSpPr>
            <p:cNvPr id="1388210551" name="Connecteur : en angle 1388210550">
              <a:extLst>
                <a:ext uri="{FF2B5EF4-FFF2-40B4-BE49-F238E27FC236}">
                  <a16:creationId xmlns:a16="http://schemas.microsoft.com/office/drawing/2014/main" id="{239A906B-F9ED-FE6C-2A7C-912D18AA7F2B}"/>
                </a:ext>
              </a:extLst>
            </p:cNvPr>
            <p:cNvCxnSpPr>
              <a:cxnSpLocks noChangeAspect="1"/>
            </p:cNvCxnSpPr>
            <p:nvPr/>
          </p:nvCxnSpPr>
          <p:spPr>
            <a:xfrm rot="5400000">
              <a:off x="362327" y="939431"/>
              <a:ext cx="72000" cy="72000"/>
            </a:xfrm>
            <a:prstGeom prst="bentConnector3">
              <a:avLst/>
            </a:prstGeom>
            <a:ln w="19050">
              <a:solidFill>
                <a:srgbClr val="001B4F"/>
              </a:solidFill>
            </a:ln>
          </p:spPr>
          <p:style>
            <a:lnRef idx="1">
              <a:schemeClr val="accent1"/>
            </a:lnRef>
            <a:fillRef idx="0">
              <a:schemeClr val="accent1"/>
            </a:fillRef>
            <a:effectRef idx="0">
              <a:schemeClr val="accent1"/>
            </a:effectRef>
            <a:fontRef idx="minor">
              <a:schemeClr val="tx1"/>
            </a:fontRef>
          </p:style>
        </p:cxnSp>
        <p:cxnSp>
          <p:nvCxnSpPr>
            <p:cNvPr id="1388210552" name="Connecteur : en angle 1388210551">
              <a:extLst>
                <a:ext uri="{FF2B5EF4-FFF2-40B4-BE49-F238E27FC236}">
                  <a16:creationId xmlns:a16="http://schemas.microsoft.com/office/drawing/2014/main" id="{4BE27AB5-8E95-87B0-F9A0-6FB12E77D453}"/>
                </a:ext>
              </a:extLst>
            </p:cNvPr>
            <p:cNvCxnSpPr>
              <a:cxnSpLocks noChangeAspect="1"/>
            </p:cNvCxnSpPr>
            <p:nvPr/>
          </p:nvCxnSpPr>
          <p:spPr>
            <a:xfrm rot="5400000">
              <a:off x="514727" y="939431"/>
              <a:ext cx="72000" cy="72000"/>
            </a:xfrm>
            <a:prstGeom prst="bentConnector3">
              <a:avLst/>
            </a:prstGeom>
            <a:ln w="19050">
              <a:solidFill>
                <a:srgbClr val="001B4F"/>
              </a:solidFill>
            </a:ln>
          </p:spPr>
          <p:style>
            <a:lnRef idx="1">
              <a:schemeClr val="accent1"/>
            </a:lnRef>
            <a:fillRef idx="0">
              <a:schemeClr val="accent1"/>
            </a:fillRef>
            <a:effectRef idx="0">
              <a:schemeClr val="accent1"/>
            </a:effectRef>
            <a:fontRef idx="minor">
              <a:schemeClr val="tx1"/>
            </a:fontRef>
          </p:style>
        </p:cxnSp>
        <p:cxnSp>
          <p:nvCxnSpPr>
            <p:cNvPr id="1388210553" name="Connecteur : en angle 1388210552">
              <a:extLst>
                <a:ext uri="{FF2B5EF4-FFF2-40B4-BE49-F238E27FC236}">
                  <a16:creationId xmlns:a16="http://schemas.microsoft.com/office/drawing/2014/main" id="{12C42DD7-7E8E-78ED-26D1-19B4F6E294C8}"/>
                </a:ext>
              </a:extLst>
            </p:cNvPr>
            <p:cNvCxnSpPr>
              <a:cxnSpLocks noChangeAspect="1"/>
            </p:cNvCxnSpPr>
            <p:nvPr/>
          </p:nvCxnSpPr>
          <p:spPr>
            <a:xfrm rot="5400000">
              <a:off x="667127" y="939432"/>
              <a:ext cx="72000" cy="72000"/>
            </a:xfrm>
            <a:prstGeom prst="bentConnector3">
              <a:avLst/>
            </a:prstGeom>
            <a:ln w="19050">
              <a:solidFill>
                <a:srgbClr val="001B4F"/>
              </a:solidFill>
            </a:ln>
          </p:spPr>
          <p:style>
            <a:lnRef idx="1">
              <a:schemeClr val="accent1"/>
            </a:lnRef>
            <a:fillRef idx="0">
              <a:schemeClr val="accent1"/>
            </a:fillRef>
            <a:effectRef idx="0">
              <a:schemeClr val="accent1"/>
            </a:effectRef>
            <a:fontRef idx="minor">
              <a:schemeClr val="tx1"/>
            </a:fontRef>
          </p:style>
        </p:cxnSp>
      </p:gr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bwMode="auto">
        <a:xfrm>
          <a:off x="0" y="0"/>
          <a:ext cx="0" cy="0"/>
          <a:chOff x="0" y="0"/>
          <a:chExt cx="0" cy="0"/>
        </a:xfrm>
      </p:grpSpPr>
      <p:sp>
        <p:nvSpPr>
          <p:cNvPr id="1426178998" name="ZoneTexte 22"/>
          <p:cNvSpPr txBox="1"/>
          <p:nvPr/>
        </p:nvSpPr>
        <p:spPr bwMode="auto">
          <a:xfrm>
            <a:off x="18209" y="6631540"/>
            <a:ext cx="1684911" cy="246221"/>
          </a:xfrm>
          <a:prstGeom prst="rect">
            <a:avLst/>
          </a:prstGeom>
          <a:noFill/>
          <a:ln cap="flat">
            <a:noFill/>
          </a:ln>
        </p:spPr>
        <p:txBody>
          <a:bodyPr vert="horz" wrap="square" lIns="91440" tIns="45720" rIns="91440" bIns="45720" anchor="t" anchorCtr="0" compatLnSpc="1">
            <a:spAutoFit/>
          </a:bodyPr>
          <a:lstStyle/>
          <a:p>
            <a:pPr>
              <a:defRPr sz="1800" b="0" i="0" u="none" strike="noStrike" cap="none" spc="0">
                <a:solidFill>
                  <a:srgbClr val="000000"/>
                </a:solidFill>
              </a:defRPr>
            </a:pPr>
            <a:r>
              <a:rPr lang="en-US" sz="1000" spc="100" dirty="0">
                <a:solidFill>
                  <a:srgbClr val="C0A130"/>
                </a:solidFill>
                <a:latin typeface="Helvetica"/>
                <a:ea typeface="Arial"/>
                <a:cs typeface="Arial"/>
              </a:rPr>
              <a:t>QBP SA  |  2026 </a:t>
            </a:r>
            <a:r>
              <a:rPr lang="en-US" sz="1000" i="1" spc="100" dirty="0">
                <a:solidFill>
                  <a:srgbClr val="C0A130"/>
                </a:solidFill>
                <a:latin typeface="Helvetica"/>
                <a:ea typeface="Arial"/>
                <a:cs typeface="Arial"/>
              </a:rPr>
              <a:t>©</a:t>
            </a:r>
            <a:endParaRPr dirty="0"/>
          </a:p>
        </p:txBody>
      </p:sp>
      <p:sp>
        <p:nvSpPr>
          <p:cNvPr id="1347528503" name="ZoneTexte 22"/>
          <p:cNvSpPr txBox="1"/>
          <p:nvPr/>
        </p:nvSpPr>
        <p:spPr bwMode="auto">
          <a:xfrm>
            <a:off x="9103659" y="6631539"/>
            <a:ext cx="3085105" cy="246221"/>
          </a:xfrm>
          <a:prstGeom prst="rect">
            <a:avLst/>
          </a:prstGeom>
          <a:noFill/>
          <a:ln cap="flat">
            <a:noFill/>
          </a:ln>
        </p:spPr>
        <p:txBody>
          <a:bodyPr vert="horz" wrap="square" lIns="91440" tIns="45720" rIns="91440" bIns="45720" anchor="t" anchorCtr="0" compatLnSpc="1">
            <a:spAutoFit/>
          </a:bodyPr>
          <a:lstStyle/>
          <a:p>
            <a:pPr algn="r">
              <a:defRPr sz="1800" b="0" i="0" u="none" strike="noStrike" cap="none" spc="0">
                <a:solidFill>
                  <a:srgbClr val="000000"/>
                </a:solidFill>
              </a:defRPr>
            </a:pPr>
            <a:r>
              <a:rPr lang="en-US" sz="1000" spc="100">
                <a:solidFill>
                  <a:srgbClr val="C0A130"/>
                </a:solidFill>
                <a:latin typeface="Helvetica"/>
                <a:ea typeface="Arial"/>
                <a:cs typeface="Arial"/>
              </a:rPr>
              <a:t>PROPRIETARY &amp; CONFIDENTIAL</a:t>
            </a:r>
            <a:endParaRPr/>
          </a:p>
        </p:txBody>
      </p:sp>
      <p:sp>
        <p:nvSpPr>
          <p:cNvPr id="1868303396" name="Rectangle : coins arrondis 23"/>
          <p:cNvSpPr/>
          <p:nvPr/>
        </p:nvSpPr>
        <p:spPr bwMode="auto">
          <a:xfrm>
            <a:off x="268398" y="1679149"/>
            <a:ext cx="1684911" cy="684000"/>
          </a:xfrm>
          <a:prstGeom prst="roundRect">
            <a:avLst>
              <a:gd name="adj" fmla="val 0"/>
            </a:avLst>
          </a:prstGeom>
          <a:noFill/>
          <a:ln w="19050">
            <a:noFill/>
          </a:ln>
        </p:spPr>
        <p:style>
          <a:lnRef idx="2">
            <a:schemeClr val="accent1">
              <a:shade val="15000"/>
            </a:schemeClr>
          </a:lnRef>
          <a:fillRef idx="1">
            <a:schemeClr val="accent1"/>
          </a:fillRef>
          <a:effectRef idx="0">
            <a:schemeClr val="accent1"/>
          </a:effectRef>
          <a:fontRef idx="minor">
            <a:schemeClr val="lt1"/>
          </a:fontRef>
        </p:style>
        <p:txBody>
          <a:bodyPr lIns="36000" rIns="36000" rtlCol="0" anchor="ctr"/>
          <a:lstStyle/>
          <a:p>
            <a:pPr algn="r">
              <a:defRPr/>
            </a:pPr>
            <a:r>
              <a:rPr lang="en-US" spc="150">
                <a:solidFill>
                  <a:srgbClr val="C0A130"/>
                </a:solidFill>
              </a:rPr>
              <a:t>INDUSTRY CHALLENGE</a:t>
            </a:r>
            <a:endParaRPr/>
          </a:p>
        </p:txBody>
      </p:sp>
      <p:grpSp>
        <p:nvGrpSpPr>
          <p:cNvPr id="493997781" name="Groupe 4"/>
          <p:cNvGrpSpPr/>
          <p:nvPr/>
        </p:nvGrpSpPr>
        <p:grpSpPr bwMode="auto">
          <a:xfrm>
            <a:off x="517265" y="2406370"/>
            <a:ext cx="1436044" cy="2891773"/>
            <a:chOff x="517265" y="2406370"/>
            <a:chExt cx="1436044" cy="2891773"/>
          </a:xfrm>
        </p:grpSpPr>
        <p:sp>
          <p:nvSpPr>
            <p:cNvPr id="50" name="Rectangle : coins arrondis 49"/>
            <p:cNvSpPr/>
            <p:nvPr/>
          </p:nvSpPr>
          <p:spPr bwMode="auto">
            <a:xfrm>
              <a:off x="517265" y="4650143"/>
              <a:ext cx="1436044" cy="648000"/>
            </a:xfrm>
            <a:prstGeom prst="roundRect">
              <a:avLst>
                <a:gd name="adj" fmla="val 0"/>
              </a:avLst>
            </a:prstGeom>
            <a:noFill/>
            <a:ln w="19050">
              <a:noFill/>
            </a:ln>
          </p:spPr>
          <p:style>
            <a:lnRef idx="2">
              <a:schemeClr val="accent1">
                <a:shade val="15000"/>
              </a:schemeClr>
            </a:lnRef>
            <a:fillRef idx="1">
              <a:schemeClr val="accent1"/>
            </a:fillRef>
            <a:effectRef idx="0">
              <a:schemeClr val="accent1"/>
            </a:effectRef>
            <a:fontRef idx="minor">
              <a:schemeClr val="lt1"/>
            </a:fontRef>
          </p:style>
          <p:txBody>
            <a:bodyPr lIns="36000" rIns="36000" rtlCol="0" anchor="ctr"/>
            <a:lstStyle/>
            <a:p>
              <a:pPr algn="r">
                <a:defRPr/>
              </a:pPr>
              <a:r>
                <a:rPr lang="en-US" spc="150">
                  <a:solidFill>
                    <a:srgbClr val="C0A130"/>
                  </a:solidFill>
                </a:rPr>
                <a:t>INDUSTRY BENEFITS</a:t>
              </a:r>
              <a:endParaRPr/>
            </a:p>
          </p:txBody>
        </p:sp>
        <p:sp>
          <p:nvSpPr>
            <p:cNvPr id="26" name="Flèche : bas 25"/>
            <p:cNvSpPr/>
            <p:nvPr/>
          </p:nvSpPr>
          <p:spPr bwMode="auto">
            <a:xfrm>
              <a:off x="1203408" y="2406370"/>
              <a:ext cx="302815" cy="2181366"/>
            </a:xfrm>
            <a:prstGeom prst="downArrow">
              <a:avLst>
                <a:gd name="adj1" fmla="val 50000"/>
                <a:gd name="adj2" fmla="val 81760"/>
              </a:avLst>
            </a:prstGeom>
            <a:noFill/>
            <a:ln>
              <a:solidFill>
                <a:srgbClr val="C0A13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defRPr/>
              </a:pPr>
              <a:endParaRPr lang="en-US" spc="200"/>
            </a:p>
          </p:txBody>
        </p:sp>
      </p:grpSp>
      <p:grpSp>
        <p:nvGrpSpPr>
          <p:cNvPr id="38711484" name="Groupe 72"/>
          <p:cNvGrpSpPr/>
          <p:nvPr/>
        </p:nvGrpSpPr>
        <p:grpSpPr bwMode="auto">
          <a:xfrm>
            <a:off x="2232764" y="4580953"/>
            <a:ext cx="8763610" cy="726851"/>
            <a:chOff x="2237127" y="5339625"/>
            <a:chExt cx="8708574" cy="726851"/>
          </a:xfrm>
        </p:grpSpPr>
        <p:sp>
          <p:nvSpPr>
            <p:cNvPr id="14" name="Rectangle : avec coins arrondis en haut 13"/>
            <p:cNvSpPr/>
            <p:nvPr/>
          </p:nvSpPr>
          <p:spPr bwMode="auto">
            <a:xfrm>
              <a:off x="2237127" y="5346409"/>
              <a:ext cx="1440000" cy="720068"/>
            </a:xfrm>
            <a:prstGeom prst="round2SameRect">
              <a:avLst>
                <a:gd name="adj1" fmla="val 10322"/>
                <a:gd name="adj2" fmla="val 9618"/>
              </a:avLst>
            </a:prstGeom>
            <a:no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lIns="0" tIns="36000" rIns="0" bIns="36000" rtlCol="0" anchor="ctr"/>
            <a:lstStyle/>
            <a:p>
              <a:pPr algn="ctr">
                <a:lnSpc>
                  <a:spcPts val="2100"/>
                </a:lnSpc>
                <a:defRPr/>
              </a:pPr>
              <a:r>
                <a:rPr lang="en-US" sz="1500" spc="50" dirty="0">
                  <a:solidFill>
                    <a:schemeClr val="bg1"/>
                  </a:solidFill>
                  <a:latin typeface="+mj-lt"/>
                </a:rPr>
                <a:t>AUTHENTICATE, TRACK &amp; TRACE</a:t>
              </a:r>
              <a:endParaRPr dirty="0"/>
            </a:p>
          </p:txBody>
        </p:sp>
        <p:sp>
          <p:nvSpPr>
            <p:cNvPr id="19" name="Rectangle : avec coins arrondis en haut 18"/>
            <p:cNvSpPr/>
            <p:nvPr/>
          </p:nvSpPr>
          <p:spPr bwMode="auto">
            <a:xfrm>
              <a:off x="7687816" y="5339625"/>
              <a:ext cx="1440000" cy="720068"/>
            </a:xfrm>
            <a:prstGeom prst="round2SameRect">
              <a:avLst>
                <a:gd name="adj1" fmla="val 11261"/>
                <a:gd name="adj2" fmla="val 9641"/>
              </a:avLst>
            </a:prstGeom>
            <a:no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lIns="0" tIns="36000" rIns="0" bIns="36000" rtlCol="0" anchor="ctr"/>
            <a:lstStyle/>
            <a:p>
              <a:pPr algn="ctr">
                <a:lnSpc>
                  <a:spcPts val="2100"/>
                </a:lnSpc>
                <a:defRPr/>
              </a:pPr>
              <a:r>
                <a:rPr lang="en-US" sz="1500" spc="50">
                  <a:solidFill>
                    <a:schemeClr val="bg1"/>
                  </a:solidFill>
                  <a:latin typeface="+mj-lt"/>
                </a:rPr>
                <a:t>REGULATIONS &amp; COMPLIANCE</a:t>
              </a:r>
              <a:endParaRPr/>
            </a:p>
          </p:txBody>
        </p:sp>
        <p:sp>
          <p:nvSpPr>
            <p:cNvPr id="34" name="Rectangle : avec coins arrondis en haut 33"/>
            <p:cNvSpPr/>
            <p:nvPr/>
          </p:nvSpPr>
          <p:spPr bwMode="auto">
            <a:xfrm>
              <a:off x="4052046" y="5339625"/>
              <a:ext cx="1440000" cy="720068"/>
            </a:xfrm>
            <a:prstGeom prst="round2SameRect">
              <a:avLst>
                <a:gd name="adj1" fmla="val 10322"/>
                <a:gd name="adj2" fmla="val 9618"/>
              </a:avLst>
            </a:prstGeom>
            <a:no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lIns="0" tIns="36000" rIns="0" bIns="36000" rtlCol="0" anchor="ctr"/>
            <a:lstStyle/>
            <a:p>
              <a:pPr algn="ctr">
                <a:lnSpc>
                  <a:spcPts val="2100"/>
                </a:lnSpc>
                <a:defRPr/>
              </a:pPr>
              <a:r>
                <a:rPr lang="en-US" sz="1500" spc="50">
                  <a:solidFill>
                    <a:schemeClr val="bg1"/>
                  </a:solidFill>
                  <a:latin typeface="+mj-lt"/>
                </a:rPr>
                <a:t>SECOND-HAND  MARKETS (CPO)</a:t>
              </a:r>
              <a:endParaRPr/>
            </a:p>
          </p:txBody>
        </p:sp>
        <p:sp>
          <p:nvSpPr>
            <p:cNvPr id="35" name="Rectangle : avec coins arrondis en haut 34"/>
            <p:cNvSpPr/>
            <p:nvPr/>
          </p:nvSpPr>
          <p:spPr bwMode="auto">
            <a:xfrm>
              <a:off x="5869931" y="5339625"/>
              <a:ext cx="1440000" cy="720068"/>
            </a:xfrm>
            <a:prstGeom prst="round2SameRect">
              <a:avLst>
                <a:gd name="adj1" fmla="val 9384"/>
                <a:gd name="adj2" fmla="val 8925"/>
              </a:avLst>
            </a:prstGeom>
            <a:no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lIns="0" tIns="36000" rIns="36000" bIns="36000" rtlCol="0" anchor="ctr"/>
            <a:lstStyle/>
            <a:p>
              <a:pPr algn="ctr">
                <a:defRPr/>
              </a:pPr>
              <a:r>
                <a:rPr lang="en-US" sz="1500" spc="50">
                  <a:solidFill>
                    <a:schemeClr val="bg1"/>
                  </a:solidFill>
                  <a:latin typeface="+mj-lt"/>
                </a:rPr>
                <a:t>AFTER-SALES SERVICES</a:t>
              </a:r>
              <a:endParaRPr/>
            </a:p>
          </p:txBody>
        </p:sp>
        <p:sp>
          <p:nvSpPr>
            <p:cNvPr id="28" name="Rectangle : avec coins arrondis en haut 27"/>
            <p:cNvSpPr/>
            <p:nvPr/>
          </p:nvSpPr>
          <p:spPr bwMode="auto">
            <a:xfrm>
              <a:off x="9505701" y="5339625"/>
              <a:ext cx="1440000" cy="720068"/>
            </a:xfrm>
            <a:prstGeom prst="round2SameRect">
              <a:avLst>
                <a:gd name="adj1" fmla="val 9384"/>
                <a:gd name="adj2" fmla="val 8925"/>
              </a:avLst>
            </a:prstGeom>
            <a:no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lIns="0" tIns="36000" rIns="36000" bIns="36000" rtlCol="0" anchor="ctr"/>
            <a:lstStyle/>
            <a:p>
              <a:pPr algn="ctr">
                <a:lnSpc>
                  <a:spcPts val="2100"/>
                </a:lnSpc>
                <a:defRPr/>
              </a:pPr>
              <a:r>
                <a:rPr lang="en-US" sz="1500" spc="50">
                  <a:solidFill>
                    <a:schemeClr val="bg1"/>
                  </a:solidFill>
                  <a:latin typeface="+mj-lt"/>
                </a:rPr>
                <a:t>CRM, ETHIC &amp; REPUTATION</a:t>
              </a:r>
              <a:endParaRPr/>
            </a:p>
          </p:txBody>
        </p:sp>
      </p:grpSp>
      <p:grpSp>
        <p:nvGrpSpPr>
          <p:cNvPr id="2127883639" name="Groupe 67"/>
          <p:cNvGrpSpPr/>
          <p:nvPr/>
        </p:nvGrpSpPr>
        <p:grpSpPr bwMode="auto">
          <a:xfrm>
            <a:off x="2876108" y="3753258"/>
            <a:ext cx="7485320" cy="804136"/>
            <a:chOff x="2846367" y="4647729"/>
            <a:chExt cx="7412574" cy="746266"/>
          </a:xfrm>
        </p:grpSpPr>
        <p:sp>
          <p:nvSpPr>
            <p:cNvPr id="43" name="Flèche : bas 42"/>
            <p:cNvSpPr/>
            <p:nvPr/>
          </p:nvSpPr>
          <p:spPr bwMode="auto">
            <a:xfrm>
              <a:off x="2846367" y="4647729"/>
              <a:ext cx="144000" cy="746266"/>
            </a:xfrm>
            <a:prstGeom prst="downArrow">
              <a:avLst>
                <a:gd name="adj1" fmla="val 50000"/>
                <a:gd name="adj2" fmla="val 81760"/>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defRPr/>
              </a:pPr>
              <a:endParaRPr lang="en-US"/>
            </a:p>
          </p:txBody>
        </p:sp>
        <p:sp>
          <p:nvSpPr>
            <p:cNvPr id="41" name="Flèche : bas 40"/>
            <p:cNvSpPr/>
            <p:nvPr/>
          </p:nvSpPr>
          <p:spPr bwMode="auto">
            <a:xfrm>
              <a:off x="4661286" y="4647729"/>
              <a:ext cx="144000" cy="746266"/>
            </a:xfrm>
            <a:prstGeom prst="downArrow">
              <a:avLst>
                <a:gd name="adj1" fmla="val 50000"/>
                <a:gd name="adj2" fmla="val 81760"/>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defRPr/>
              </a:pPr>
              <a:endParaRPr lang="en-US"/>
            </a:p>
          </p:txBody>
        </p:sp>
        <p:sp>
          <p:nvSpPr>
            <p:cNvPr id="42" name="Flèche : bas 41"/>
            <p:cNvSpPr/>
            <p:nvPr/>
          </p:nvSpPr>
          <p:spPr bwMode="auto">
            <a:xfrm>
              <a:off x="6479171" y="4647729"/>
              <a:ext cx="144000" cy="746266"/>
            </a:xfrm>
            <a:prstGeom prst="downArrow">
              <a:avLst>
                <a:gd name="adj1" fmla="val 50000"/>
                <a:gd name="adj2" fmla="val 81760"/>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defRPr/>
              </a:pPr>
              <a:endParaRPr lang="en-US"/>
            </a:p>
          </p:txBody>
        </p:sp>
        <p:sp>
          <p:nvSpPr>
            <p:cNvPr id="64" name="Flèche : bas 63"/>
            <p:cNvSpPr/>
            <p:nvPr/>
          </p:nvSpPr>
          <p:spPr bwMode="auto">
            <a:xfrm>
              <a:off x="8297056" y="4647729"/>
              <a:ext cx="144000" cy="746266"/>
            </a:xfrm>
            <a:prstGeom prst="downArrow">
              <a:avLst>
                <a:gd name="adj1" fmla="val 50000"/>
                <a:gd name="adj2" fmla="val 81760"/>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defRPr/>
              </a:pPr>
              <a:endParaRPr lang="en-US"/>
            </a:p>
          </p:txBody>
        </p:sp>
        <p:sp>
          <p:nvSpPr>
            <p:cNvPr id="65" name="Flèche : bas 64"/>
            <p:cNvSpPr/>
            <p:nvPr/>
          </p:nvSpPr>
          <p:spPr bwMode="auto">
            <a:xfrm>
              <a:off x="10114941" y="4647729"/>
              <a:ext cx="144000" cy="746266"/>
            </a:xfrm>
            <a:prstGeom prst="downArrow">
              <a:avLst>
                <a:gd name="adj1" fmla="val 50000"/>
                <a:gd name="adj2" fmla="val 81760"/>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defRPr/>
              </a:pPr>
              <a:endParaRPr lang="en-US"/>
            </a:p>
          </p:txBody>
        </p:sp>
      </p:grpSp>
      <p:sp>
        <p:nvSpPr>
          <p:cNvPr id="243887153" name="Rectangle : avec coins arrondis en haut 70"/>
          <p:cNvSpPr/>
          <p:nvPr/>
        </p:nvSpPr>
        <p:spPr bwMode="auto">
          <a:xfrm>
            <a:off x="2237212" y="1729407"/>
            <a:ext cx="8759161" cy="583485"/>
          </a:xfrm>
          <a:prstGeom prst="round2SameRect">
            <a:avLst>
              <a:gd name="adj1" fmla="val 10322"/>
              <a:gd name="adj2" fmla="val 9618"/>
            </a:avLst>
          </a:prstGeom>
          <a:noFill/>
          <a:ln w="28575">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lIns="0" tIns="36000" rIns="0" bIns="36000" rtlCol="0" anchor="ctr"/>
          <a:lstStyle/>
          <a:p>
            <a:pPr algn="ctr">
              <a:lnSpc>
                <a:spcPts val="2100"/>
              </a:lnSpc>
              <a:defRPr/>
            </a:pPr>
            <a:r>
              <a:rPr lang="en-US" spc="100">
                <a:solidFill>
                  <a:schemeClr val="bg1"/>
                </a:solidFill>
              </a:rPr>
              <a:t>HOW TO BEST LEVERAGE THE BLOCKCHAIN CERTIFICATION TECHNOLOGY ?</a:t>
            </a:r>
            <a:endParaRPr/>
          </a:p>
        </p:txBody>
      </p:sp>
      <p:grpSp>
        <p:nvGrpSpPr>
          <p:cNvPr id="594963623" name="Groupe 3"/>
          <p:cNvGrpSpPr/>
          <p:nvPr/>
        </p:nvGrpSpPr>
        <p:grpSpPr bwMode="auto">
          <a:xfrm>
            <a:off x="2234987" y="2304427"/>
            <a:ext cx="8763610" cy="1445765"/>
            <a:chOff x="2234987" y="2304427"/>
            <a:chExt cx="8763610" cy="1445765"/>
          </a:xfrm>
        </p:grpSpPr>
        <p:sp>
          <p:nvSpPr>
            <p:cNvPr id="66" name="Rectangle : avec coins arrondis en haut 65"/>
            <p:cNvSpPr/>
            <p:nvPr/>
          </p:nvSpPr>
          <p:spPr bwMode="auto">
            <a:xfrm>
              <a:off x="2234987" y="3166707"/>
              <a:ext cx="8763610" cy="583485"/>
            </a:xfrm>
            <a:prstGeom prst="round2SameRect">
              <a:avLst>
                <a:gd name="adj1" fmla="val 10322"/>
                <a:gd name="adj2" fmla="val 9618"/>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lIns="0" tIns="36000" rIns="0" bIns="36000" rtlCol="0" anchor="ctr"/>
            <a:lstStyle/>
            <a:p>
              <a:pPr algn="ctr">
                <a:lnSpc>
                  <a:spcPts val="2100"/>
                </a:lnSpc>
                <a:defRPr/>
              </a:pPr>
              <a:r>
                <a:rPr lang="en-US" b="1" spc="100" dirty="0">
                  <a:solidFill>
                    <a:schemeClr val="tx1"/>
                  </a:solidFill>
                </a:rPr>
                <a:t>BY ESTABLISHING A TAMPER-PROOF LINK BETWEEN </a:t>
              </a:r>
            </a:p>
            <a:p>
              <a:pPr algn="ctr">
                <a:lnSpc>
                  <a:spcPts val="2100"/>
                </a:lnSpc>
                <a:defRPr/>
              </a:pPr>
              <a:r>
                <a:rPr lang="en-US" b="1" spc="100" dirty="0">
                  <a:solidFill>
                    <a:schemeClr val="tx1"/>
                  </a:solidFill>
                </a:rPr>
                <a:t>THE PHYSICAL PRODUCT AND ITS DIGITAL PASSPORT</a:t>
              </a:r>
              <a:endParaRPr dirty="0"/>
            </a:p>
          </p:txBody>
        </p:sp>
        <p:sp>
          <p:nvSpPr>
            <p:cNvPr id="72" name="Flèche : bas 71"/>
            <p:cNvSpPr/>
            <p:nvPr/>
          </p:nvSpPr>
          <p:spPr bwMode="auto">
            <a:xfrm>
              <a:off x="6506032" y="2304427"/>
              <a:ext cx="221521" cy="824512"/>
            </a:xfrm>
            <a:prstGeom prst="downArrow">
              <a:avLst>
                <a:gd name="adj1" fmla="val 50000"/>
                <a:gd name="adj2" fmla="val 81760"/>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defRPr/>
              </a:pPr>
              <a:endParaRPr lang="en-US"/>
            </a:p>
          </p:txBody>
        </p:sp>
      </p:grpSp>
      <p:sp>
        <p:nvSpPr>
          <p:cNvPr id="352387209" name="ZoneTexte 23"/>
          <p:cNvSpPr txBox="1"/>
          <p:nvPr/>
        </p:nvSpPr>
        <p:spPr bwMode="auto">
          <a:xfrm>
            <a:off x="78433" y="214330"/>
            <a:ext cx="11447689" cy="584775"/>
          </a:xfrm>
          <a:prstGeom prst="rect">
            <a:avLst/>
          </a:prstGeom>
          <a:noFill/>
          <a:ln cap="flat">
            <a:noFill/>
          </a:ln>
        </p:spPr>
        <p:txBody>
          <a:bodyPr vert="horz" wrap="square" lIns="91440" tIns="45720" rIns="91440" bIns="45720" anchor="t" anchorCtr="0" compatLnSpc="1">
            <a:spAutoFit/>
          </a:bodyPr>
          <a:lstStyle/>
          <a:p>
            <a:pPr>
              <a:defRPr sz="1800" b="0" i="0" u="none" strike="noStrike" cap="none" spc="0">
                <a:solidFill>
                  <a:srgbClr val="000000"/>
                </a:solidFill>
              </a:defRPr>
            </a:pPr>
            <a:r>
              <a:rPr lang="en-US" sz="3200" spc="300" dirty="0">
                <a:solidFill>
                  <a:schemeClr val="bg1"/>
                </a:solidFill>
                <a:latin typeface="Calibri"/>
                <a:ea typeface="Arial"/>
                <a:cs typeface="Calibri"/>
              </a:rPr>
              <a:t>Identified Need |</a:t>
            </a:r>
            <a:r>
              <a:rPr lang="en-US" sz="3200" b="1" spc="300" dirty="0">
                <a:solidFill>
                  <a:schemeClr val="bg1"/>
                </a:solidFill>
                <a:latin typeface="Calibri"/>
                <a:ea typeface="Arial"/>
                <a:cs typeface="Calibri"/>
              </a:rPr>
              <a:t> </a:t>
            </a:r>
            <a:r>
              <a:rPr lang="en-US" sz="2400" spc="100" dirty="0">
                <a:solidFill>
                  <a:schemeClr val="bg1"/>
                </a:solidFill>
                <a:latin typeface="Calibri"/>
                <a:ea typeface="Arial"/>
                <a:cs typeface="Calibri"/>
              </a:rPr>
              <a:t>Feedback from Pilot Customers &amp; Prospects</a:t>
            </a:r>
            <a:endParaRPr lang="en-US" sz="2700" spc="100" dirty="0">
              <a:solidFill>
                <a:schemeClr val="bg1"/>
              </a:solidFill>
              <a:latin typeface="Calibri"/>
              <a:ea typeface="Arial"/>
              <a:cs typeface="Calibri"/>
            </a:endParaRPr>
          </a:p>
        </p:txBody>
      </p:sp>
      <p:sp>
        <p:nvSpPr>
          <p:cNvPr id="3" name="ZoneTexte 22"/>
          <p:cNvSpPr txBox="1"/>
          <p:nvPr/>
        </p:nvSpPr>
        <p:spPr bwMode="auto">
          <a:xfrm>
            <a:off x="5736040" y="6586744"/>
            <a:ext cx="719921" cy="261610"/>
          </a:xfrm>
          <a:prstGeom prst="rect">
            <a:avLst/>
          </a:prstGeom>
          <a:noFill/>
          <a:ln cap="flat">
            <a:noFill/>
          </a:ln>
        </p:spPr>
        <p:txBody>
          <a:bodyPr vert="horz" wrap="square" lIns="91440" tIns="45720" rIns="91440" bIns="45720" anchor="t" anchorCtr="0" compatLnSpc="1">
            <a:spAutoFit/>
          </a:bodyPr>
          <a:lstStyle/>
          <a:p>
            <a:pPr algn="ctr">
              <a:defRPr sz="1800" b="0" i="0" u="none" strike="noStrike" cap="none" spc="0">
                <a:solidFill>
                  <a:srgbClr val="000000"/>
                </a:solidFill>
              </a:defRPr>
            </a:pPr>
            <a:r>
              <a:rPr lang="en-US" sz="1100" b="1" spc="100" dirty="0">
                <a:solidFill>
                  <a:srgbClr val="C0A130"/>
                </a:solidFill>
                <a:latin typeface="Helvetica"/>
                <a:cs typeface="Arial"/>
              </a:rPr>
              <a:t>3</a:t>
            </a:r>
            <a:endParaRPr dirty="0"/>
          </a:p>
        </p:txBody>
      </p:sp>
      <p:pic>
        <p:nvPicPr>
          <p:cNvPr id="20" name="Image 9">
            <a:extLst>
              <a:ext uri="{FF2B5EF4-FFF2-40B4-BE49-F238E27FC236}">
                <a16:creationId xmlns:a16="http://schemas.microsoft.com/office/drawing/2014/main" id="{0517F624-56AB-C659-5884-E056888ED10F}"/>
              </a:ext>
            </a:extLst>
          </p:cNvPr>
          <p:cNvPicPr>
            <a:picLocks noChangeAspect="1"/>
          </p:cNvPicPr>
          <p:nvPr/>
        </p:nvPicPr>
        <p:blipFill>
          <a:blip r:embed="rId3"/>
          <a:srcRect b="48930"/>
          <a:stretch>
            <a:fillRect/>
          </a:stretch>
        </p:blipFill>
        <p:spPr bwMode="auto">
          <a:xfrm>
            <a:off x="11339172" y="77288"/>
            <a:ext cx="720741" cy="221330"/>
          </a:xfrm>
          <a:prstGeom prst="rect">
            <a:avLst/>
          </a:prstGeom>
        </p:spPr>
      </p:pic>
      <p:grpSp>
        <p:nvGrpSpPr>
          <p:cNvPr id="2" name="Groupe 1">
            <a:extLst>
              <a:ext uri="{FF2B5EF4-FFF2-40B4-BE49-F238E27FC236}">
                <a16:creationId xmlns:a16="http://schemas.microsoft.com/office/drawing/2014/main" id="{1664CCF8-1ABE-B455-D2BB-466E4D1EE4AD}"/>
              </a:ext>
            </a:extLst>
          </p:cNvPr>
          <p:cNvGrpSpPr/>
          <p:nvPr/>
        </p:nvGrpSpPr>
        <p:grpSpPr>
          <a:xfrm>
            <a:off x="2297938" y="5394939"/>
            <a:ext cx="8634966" cy="1079925"/>
            <a:chOff x="2297938" y="5394939"/>
            <a:chExt cx="8634966" cy="1079925"/>
          </a:xfrm>
        </p:grpSpPr>
        <p:grpSp>
          <p:nvGrpSpPr>
            <p:cNvPr id="152" name="Groupe 151">
              <a:extLst>
                <a:ext uri="{FF2B5EF4-FFF2-40B4-BE49-F238E27FC236}">
                  <a16:creationId xmlns:a16="http://schemas.microsoft.com/office/drawing/2014/main" id="{1712A80C-77FA-77FC-2119-5C053F41FA4A}"/>
                </a:ext>
              </a:extLst>
            </p:cNvPr>
            <p:cNvGrpSpPr/>
            <p:nvPr/>
          </p:nvGrpSpPr>
          <p:grpSpPr bwMode="auto">
            <a:xfrm>
              <a:off x="5906957" y="5394939"/>
              <a:ext cx="324000" cy="324000"/>
              <a:chOff x="9404908" y="28587095"/>
              <a:chExt cx="2673665" cy="2664000"/>
            </a:xfrm>
          </p:grpSpPr>
          <p:grpSp>
            <p:nvGrpSpPr>
              <p:cNvPr id="211" name="Groupe 210">
                <a:extLst>
                  <a:ext uri="{FF2B5EF4-FFF2-40B4-BE49-F238E27FC236}">
                    <a16:creationId xmlns:a16="http://schemas.microsoft.com/office/drawing/2014/main" id="{5ADA726D-80C3-9ACE-9F78-7F758D5AB54E}"/>
                  </a:ext>
                </a:extLst>
              </p:cNvPr>
              <p:cNvGrpSpPr>
                <a:grpSpLocks noChangeAspect="1"/>
              </p:cNvGrpSpPr>
              <p:nvPr/>
            </p:nvGrpSpPr>
            <p:grpSpPr bwMode="auto">
              <a:xfrm flipV="1">
                <a:off x="9404908" y="28587095"/>
                <a:ext cx="2673665" cy="2664000"/>
                <a:chOff x="10831513" y="37074476"/>
                <a:chExt cx="2197100" cy="2189163"/>
              </a:xfrm>
            </p:grpSpPr>
            <p:sp>
              <p:nvSpPr>
                <p:cNvPr id="213" name="Oval 7">
                  <a:extLst>
                    <a:ext uri="{FF2B5EF4-FFF2-40B4-BE49-F238E27FC236}">
                      <a16:creationId xmlns:a16="http://schemas.microsoft.com/office/drawing/2014/main" id="{A10C259A-5C59-270E-4755-5BCDCA7728BF}"/>
                    </a:ext>
                  </a:extLst>
                </p:cNvPr>
                <p:cNvSpPr>
                  <a:spLocks noChangeArrowheads="1"/>
                </p:cNvSpPr>
                <p:nvPr/>
              </p:nvSpPr>
              <p:spPr bwMode="auto">
                <a:xfrm rot="10800000">
                  <a:off x="10831513" y="37074476"/>
                  <a:ext cx="2197100" cy="2189163"/>
                </a:xfrm>
                <a:prstGeom prst="ellipse">
                  <a:avLst/>
                </a:prstGeom>
                <a:solidFill>
                  <a:srgbClr val="C1A130"/>
                </a:solidFill>
                <a:ln w="0">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pPr>
                    <a:defRPr/>
                  </a:pPr>
                  <a:endParaRPr lang="en-US"/>
                </a:p>
              </p:txBody>
            </p:sp>
            <p:sp>
              <p:nvSpPr>
                <p:cNvPr id="214" name="Oval 8">
                  <a:extLst>
                    <a:ext uri="{FF2B5EF4-FFF2-40B4-BE49-F238E27FC236}">
                      <a16:creationId xmlns:a16="http://schemas.microsoft.com/office/drawing/2014/main" id="{469EE5BB-19BE-7FDC-BD92-1EDFD6570F09}"/>
                    </a:ext>
                  </a:extLst>
                </p:cNvPr>
                <p:cNvSpPr>
                  <a:spLocks noChangeArrowheads="1"/>
                </p:cNvSpPr>
                <p:nvPr/>
              </p:nvSpPr>
              <p:spPr bwMode="auto">
                <a:xfrm rot="10800000">
                  <a:off x="10831513" y="37074476"/>
                  <a:ext cx="2197100" cy="2189163"/>
                </a:xfrm>
                <a:prstGeom prst="ellipse">
                  <a:avLst/>
                </a:prstGeom>
                <a:noFill/>
                <a:ln w="12700" cap="flat">
                  <a:solidFill>
                    <a:srgbClr val="FFFFFF"/>
                  </a:solidFill>
                  <a:prstDash val="solid"/>
                  <a:miter lim="800000"/>
                  <a:headEnd/>
                  <a:tailEnd/>
                </a:ln>
              </p:spPr>
              <p:txBody>
                <a:bodyPr vert="horz" wrap="square" lIns="91440" tIns="45720" rIns="91440" bIns="45720" numCol="1" anchor="t" anchorCtr="0" compatLnSpc="1">
                  <a:prstTxWarp prst="textNoShape">
                    <a:avLst/>
                  </a:prstTxWarp>
                </a:bodyPr>
                <a:lstStyle/>
                <a:p>
                  <a:pPr>
                    <a:defRPr/>
                  </a:pPr>
                  <a:endParaRPr lang="en-US"/>
                </a:p>
              </p:txBody>
            </p:sp>
          </p:grpSp>
          <p:pic>
            <p:nvPicPr>
              <p:cNvPr id="212" name="Image 211">
                <a:extLst>
                  <a:ext uri="{FF2B5EF4-FFF2-40B4-BE49-F238E27FC236}">
                    <a16:creationId xmlns:a16="http://schemas.microsoft.com/office/drawing/2014/main" id="{01A844C8-AF63-7137-361E-F3698C5A3D07}"/>
                  </a:ext>
                </a:extLst>
              </p:cNvPr>
              <p:cNvPicPr>
                <a:picLocks noChangeAspect="1"/>
              </p:cNvPicPr>
              <p:nvPr/>
            </p:nvPicPr>
            <p:blipFill>
              <a:blip r:embed="rId4"/>
              <a:stretch/>
            </p:blipFill>
            <p:spPr bwMode="auto">
              <a:xfrm rot="18900000">
                <a:off x="9898126" y="29075481"/>
                <a:ext cx="1687228" cy="1687228"/>
              </a:xfrm>
              <a:prstGeom prst="rect">
                <a:avLst/>
              </a:prstGeom>
            </p:spPr>
          </p:pic>
        </p:grpSp>
        <p:grpSp>
          <p:nvGrpSpPr>
            <p:cNvPr id="163" name="Groupe 162">
              <a:extLst>
                <a:ext uri="{FF2B5EF4-FFF2-40B4-BE49-F238E27FC236}">
                  <a16:creationId xmlns:a16="http://schemas.microsoft.com/office/drawing/2014/main" id="{BF4C1E20-0BF1-3200-8AB8-FC09A74B9CE0}"/>
                </a:ext>
              </a:extLst>
            </p:cNvPr>
            <p:cNvGrpSpPr/>
            <p:nvPr/>
          </p:nvGrpSpPr>
          <p:grpSpPr bwMode="auto">
            <a:xfrm rot="20400000">
              <a:off x="6402139" y="5394939"/>
              <a:ext cx="324000" cy="324000"/>
              <a:chOff x="5424265" y="31478958"/>
              <a:chExt cx="2160000" cy="2160000"/>
            </a:xfrm>
          </p:grpSpPr>
          <p:grpSp>
            <p:nvGrpSpPr>
              <p:cNvPr id="201" name="Groupe 200">
                <a:extLst>
                  <a:ext uri="{FF2B5EF4-FFF2-40B4-BE49-F238E27FC236}">
                    <a16:creationId xmlns:a16="http://schemas.microsoft.com/office/drawing/2014/main" id="{639E6432-6D6F-FA81-3D89-55C2F74CA6B1}"/>
                  </a:ext>
                </a:extLst>
              </p:cNvPr>
              <p:cNvGrpSpPr>
                <a:grpSpLocks noChangeAspect="1"/>
              </p:cNvGrpSpPr>
              <p:nvPr/>
            </p:nvGrpSpPr>
            <p:grpSpPr bwMode="auto">
              <a:xfrm flipV="1">
                <a:off x="5424265" y="31478958"/>
                <a:ext cx="2160000" cy="2160000"/>
                <a:chOff x="6294437" y="37074476"/>
                <a:chExt cx="2197100" cy="2189163"/>
              </a:xfrm>
            </p:grpSpPr>
            <p:sp>
              <p:nvSpPr>
                <p:cNvPr id="209" name="Oval 11">
                  <a:extLst>
                    <a:ext uri="{FF2B5EF4-FFF2-40B4-BE49-F238E27FC236}">
                      <a16:creationId xmlns:a16="http://schemas.microsoft.com/office/drawing/2014/main" id="{6B95C4DD-3893-ECC3-EA40-735FE9086F40}"/>
                    </a:ext>
                  </a:extLst>
                </p:cNvPr>
                <p:cNvSpPr>
                  <a:spLocks noChangeArrowheads="1"/>
                </p:cNvSpPr>
                <p:nvPr/>
              </p:nvSpPr>
              <p:spPr bwMode="auto">
                <a:xfrm rot="10800000">
                  <a:off x="6294437" y="37074476"/>
                  <a:ext cx="2197100" cy="2189163"/>
                </a:xfrm>
                <a:prstGeom prst="ellipse">
                  <a:avLst/>
                </a:prstGeom>
                <a:solidFill>
                  <a:srgbClr val="FFC000"/>
                </a:solidFill>
                <a:ln w="0">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pPr>
                    <a:defRPr/>
                  </a:pPr>
                  <a:endParaRPr lang="en-US"/>
                </a:p>
              </p:txBody>
            </p:sp>
            <p:sp>
              <p:nvSpPr>
                <p:cNvPr id="210" name="Oval 12">
                  <a:extLst>
                    <a:ext uri="{FF2B5EF4-FFF2-40B4-BE49-F238E27FC236}">
                      <a16:creationId xmlns:a16="http://schemas.microsoft.com/office/drawing/2014/main" id="{2357E4DE-88F3-CB72-35B0-9F8B8808EBC8}"/>
                    </a:ext>
                  </a:extLst>
                </p:cNvPr>
                <p:cNvSpPr>
                  <a:spLocks noChangeArrowheads="1"/>
                </p:cNvSpPr>
                <p:nvPr/>
              </p:nvSpPr>
              <p:spPr bwMode="auto">
                <a:xfrm rot="10800000">
                  <a:off x="6294437" y="37074476"/>
                  <a:ext cx="2197100" cy="2189163"/>
                </a:xfrm>
                <a:prstGeom prst="ellipse">
                  <a:avLst/>
                </a:prstGeom>
                <a:noFill/>
                <a:ln w="12700" cap="flat">
                  <a:solidFill>
                    <a:srgbClr val="FFFFFF"/>
                  </a:solidFill>
                  <a:prstDash val="solid"/>
                  <a:miter lim="800000"/>
                  <a:headEnd/>
                  <a:tailEnd/>
                </a:ln>
              </p:spPr>
              <p:txBody>
                <a:bodyPr vert="horz" wrap="square" lIns="91440" tIns="45720" rIns="91440" bIns="45720" numCol="1" anchor="t" anchorCtr="0" compatLnSpc="1">
                  <a:prstTxWarp prst="textNoShape">
                    <a:avLst/>
                  </a:prstTxWarp>
                </a:bodyPr>
                <a:lstStyle/>
                <a:p>
                  <a:pPr>
                    <a:defRPr/>
                  </a:pPr>
                  <a:endParaRPr lang="en-US"/>
                </a:p>
              </p:txBody>
            </p:sp>
          </p:grpSp>
          <p:pic>
            <p:nvPicPr>
              <p:cNvPr id="202" name="Image 201">
                <a:extLst>
                  <a:ext uri="{FF2B5EF4-FFF2-40B4-BE49-F238E27FC236}">
                    <a16:creationId xmlns:a16="http://schemas.microsoft.com/office/drawing/2014/main" id="{22014565-A245-1990-1EF9-611ABBC2EDA1}"/>
                  </a:ext>
                </a:extLst>
              </p:cNvPr>
              <p:cNvPicPr>
                <a:picLocks noChangeAspect="1"/>
              </p:cNvPicPr>
              <p:nvPr/>
            </p:nvPicPr>
            <p:blipFill>
              <a:blip r:embed="rId5"/>
              <a:stretch/>
            </p:blipFill>
            <p:spPr bwMode="auto">
              <a:xfrm rot="1200000" flipH="1">
                <a:off x="5800018" y="31851210"/>
                <a:ext cx="1386842" cy="1239997"/>
              </a:xfrm>
              <a:prstGeom prst="rect">
                <a:avLst/>
              </a:prstGeom>
            </p:spPr>
          </p:pic>
        </p:grpSp>
        <p:grpSp>
          <p:nvGrpSpPr>
            <p:cNvPr id="164" name="Groupe 163">
              <a:extLst>
                <a:ext uri="{FF2B5EF4-FFF2-40B4-BE49-F238E27FC236}">
                  <a16:creationId xmlns:a16="http://schemas.microsoft.com/office/drawing/2014/main" id="{BF3C646F-E6D7-D7AA-778B-6A7A3ED7E09E}"/>
                </a:ext>
              </a:extLst>
            </p:cNvPr>
            <p:cNvGrpSpPr/>
            <p:nvPr/>
          </p:nvGrpSpPr>
          <p:grpSpPr bwMode="auto">
            <a:xfrm>
              <a:off x="5906957" y="5765583"/>
              <a:ext cx="324000" cy="324000"/>
              <a:chOff x="4954032" y="4482833"/>
              <a:chExt cx="391738" cy="391738"/>
            </a:xfrm>
          </p:grpSpPr>
          <p:grpSp>
            <p:nvGrpSpPr>
              <p:cNvPr id="165" name="Groupe 164">
                <a:extLst>
                  <a:ext uri="{FF2B5EF4-FFF2-40B4-BE49-F238E27FC236}">
                    <a16:creationId xmlns:a16="http://schemas.microsoft.com/office/drawing/2014/main" id="{642C5C28-D2CB-8867-92BA-D82B5E3779F2}"/>
                  </a:ext>
                </a:extLst>
              </p:cNvPr>
              <p:cNvGrpSpPr>
                <a:grpSpLocks noChangeAspect="1"/>
              </p:cNvGrpSpPr>
              <p:nvPr/>
            </p:nvGrpSpPr>
            <p:grpSpPr bwMode="auto">
              <a:xfrm rot="480000" flipV="1">
                <a:off x="4954032" y="4482833"/>
                <a:ext cx="391738" cy="391738"/>
                <a:chOff x="12544426" y="29236988"/>
                <a:chExt cx="1987550" cy="1989138"/>
              </a:xfrm>
            </p:grpSpPr>
            <p:sp>
              <p:nvSpPr>
                <p:cNvPr id="198" name="Oval 21">
                  <a:extLst>
                    <a:ext uri="{FF2B5EF4-FFF2-40B4-BE49-F238E27FC236}">
                      <a16:creationId xmlns:a16="http://schemas.microsoft.com/office/drawing/2014/main" id="{62B51832-EE95-5B34-671E-BFEAA8529BED}"/>
                    </a:ext>
                  </a:extLst>
                </p:cNvPr>
                <p:cNvSpPr>
                  <a:spLocks noChangeArrowheads="1"/>
                </p:cNvSpPr>
                <p:nvPr/>
              </p:nvSpPr>
              <p:spPr bwMode="auto">
                <a:xfrm rot="10800000">
                  <a:off x="12544426" y="29236988"/>
                  <a:ext cx="1987550" cy="1989138"/>
                </a:xfrm>
                <a:prstGeom prst="ellipse">
                  <a:avLst/>
                </a:prstGeom>
                <a:solidFill>
                  <a:srgbClr val="A9D18E"/>
                </a:solidFill>
                <a:ln w="0">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pPr>
                    <a:defRPr/>
                  </a:pPr>
                  <a:endParaRPr lang="en-US"/>
                </a:p>
              </p:txBody>
            </p:sp>
            <p:sp>
              <p:nvSpPr>
                <p:cNvPr id="199" name="Oval 22">
                  <a:extLst>
                    <a:ext uri="{FF2B5EF4-FFF2-40B4-BE49-F238E27FC236}">
                      <a16:creationId xmlns:a16="http://schemas.microsoft.com/office/drawing/2014/main" id="{A54B0801-0049-43FC-9D80-38AA0A3C06E7}"/>
                    </a:ext>
                  </a:extLst>
                </p:cNvPr>
                <p:cNvSpPr>
                  <a:spLocks noChangeArrowheads="1"/>
                </p:cNvSpPr>
                <p:nvPr/>
              </p:nvSpPr>
              <p:spPr bwMode="auto">
                <a:xfrm rot="10800000">
                  <a:off x="12544426" y="29236988"/>
                  <a:ext cx="1987550" cy="1989138"/>
                </a:xfrm>
                <a:prstGeom prst="ellipse">
                  <a:avLst/>
                </a:prstGeom>
                <a:noFill/>
                <a:ln w="12700" cap="flat">
                  <a:solidFill>
                    <a:srgbClr val="FFFFFF"/>
                  </a:solidFill>
                  <a:prstDash val="solid"/>
                  <a:miter lim="800000"/>
                  <a:headEnd/>
                  <a:tailEnd/>
                </a:ln>
              </p:spPr>
              <p:txBody>
                <a:bodyPr vert="horz" wrap="square" lIns="91440" tIns="45720" rIns="91440" bIns="45720" numCol="1" anchor="t" anchorCtr="0" compatLnSpc="1">
                  <a:prstTxWarp prst="textNoShape">
                    <a:avLst/>
                  </a:prstTxWarp>
                </a:bodyPr>
                <a:lstStyle/>
                <a:p>
                  <a:pPr>
                    <a:defRPr/>
                  </a:pPr>
                  <a:endParaRPr lang="en-US"/>
                </a:p>
              </p:txBody>
            </p:sp>
            <p:sp>
              <p:nvSpPr>
                <p:cNvPr id="200" name="Line 27">
                  <a:extLst>
                    <a:ext uri="{FF2B5EF4-FFF2-40B4-BE49-F238E27FC236}">
                      <a16:creationId xmlns:a16="http://schemas.microsoft.com/office/drawing/2014/main" id="{90DD9494-985C-6810-79BE-F4E6D60CA8F5}"/>
                    </a:ext>
                  </a:extLst>
                </p:cNvPr>
                <p:cNvSpPr>
                  <a:spLocks noChangeShapeType="1"/>
                </p:cNvSpPr>
                <p:nvPr/>
              </p:nvSpPr>
              <p:spPr bwMode="auto">
                <a:xfrm rot="10800000">
                  <a:off x="13404851" y="30632400"/>
                  <a:ext cx="0" cy="225425"/>
                </a:xfrm>
                <a:prstGeom prst="line">
                  <a:avLst/>
                </a:prstGeom>
                <a:noFill/>
                <a:ln w="104775" cap="flat">
                  <a:solidFill>
                    <a:srgbClr val="A9D18E"/>
                  </a:solidFill>
                  <a:prstDash val="solid"/>
                  <a:miter lim="800000"/>
                  <a:headEnd/>
                  <a:tailEnd/>
                </a:ln>
              </p:spPr>
              <p:txBody>
                <a:bodyPr vert="horz" wrap="square" lIns="91440" tIns="45720" rIns="91440" bIns="45720" numCol="1" anchor="t" anchorCtr="0" compatLnSpc="1">
                  <a:prstTxWarp prst="textNoShape">
                    <a:avLst/>
                  </a:prstTxWarp>
                </a:bodyPr>
                <a:lstStyle/>
                <a:p>
                  <a:pPr>
                    <a:defRPr/>
                  </a:pPr>
                  <a:endParaRPr lang="en-US"/>
                </a:p>
              </p:txBody>
            </p:sp>
          </p:grpSp>
          <p:grpSp>
            <p:nvGrpSpPr>
              <p:cNvPr id="166" name="Groupe 165">
                <a:extLst>
                  <a:ext uri="{FF2B5EF4-FFF2-40B4-BE49-F238E27FC236}">
                    <a16:creationId xmlns:a16="http://schemas.microsoft.com/office/drawing/2014/main" id="{45235580-72CD-D566-D82E-2FC5D67E9507}"/>
                  </a:ext>
                </a:extLst>
              </p:cNvPr>
              <p:cNvGrpSpPr>
                <a:grpSpLocks noChangeAspect="1"/>
              </p:cNvGrpSpPr>
              <p:nvPr/>
            </p:nvGrpSpPr>
            <p:grpSpPr bwMode="auto">
              <a:xfrm>
                <a:off x="4977702" y="4540361"/>
                <a:ext cx="311779" cy="228514"/>
                <a:chOff x="7755831" y="4951063"/>
                <a:chExt cx="780803" cy="572278"/>
              </a:xfrm>
            </p:grpSpPr>
            <p:pic>
              <p:nvPicPr>
                <p:cNvPr id="167" name="Image 166">
                  <a:extLst>
                    <a:ext uri="{FF2B5EF4-FFF2-40B4-BE49-F238E27FC236}">
                      <a16:creationId xmlns:a16="http://schemas.microsoft.com/office/drawing/2014/main" id="{B9C89CB0-0D73-8601-6C92-D59C346C7CC4}"/>
                    </a:ext>
                  </a:extLst>
                </p:cNvPr>
                <p:cNvPicPr>
                  <a:picLocks noChangeAspect="1"/>
                </p:cNvPicPr>
                <p:nvPr/>
              </p:nvPicPr>
              <p:blipFill>
                <a:blip r:embed="rId6"/>
                <a:srcRect t="20813" b="27117"/>
                <a:stretch/>
              </p:blipFill>
              <p:spPr bwMode="auto">
                <a:xfrm>
                  <a:off x="7755831" y="5116778"/>
                  <a:ext cx="780803" cy="406563"/>
                </a:xfrm>
                <a:prstGeom prst="rect">
                  <a:avLst/>
                </a:prstGeom>
              </p:spPr>
            </p:pic>
            <p:pic>
              <p:nvPicPr>
                <p:cNvPr id="168" name="Image 167">
                  <a:extLst>
                    <a:ext uri="{FF2B5EF4-FFF2-40B4-BE49-F238E27FC236}">
                      <a16:creationId xmlns:a16="http://schemas.microsoft.com/office/drawing/2014/main" id="{36C06931-34D6-C68B-67CC-AC642940AA0A}"/>
                    </a:ext>
                  </a:extLst>
                </p:cNvPr>
                <p:cNvPicPr>
                  <a:picLocks noChangeAspect="1"/>
                </p:cNvPicPr>
                <p:nvPr/>
              </p:nvPicPr>
              <p:blipFill>
                <a:blip r:embed="rId7"/>
                <a:srcRect t="17101" b="18162"/>
                <a:stretch/>
              </p:blipFill>
              <p:spPr bwMode="auto">
                <a:xfrm>
                  <a:off x="8100852" y="4951063"/>
                  <a:ext cx="341328" cy="220968"/>
                </a:xfrm>
                <a:prstGeom prst="rect">
                  <a:avLst/>
                </a:prstGeom>
              </p:spPr>
            </p:pic>
            <p:cxnSp>
              <p:nvCxnSpPr>
                <p:cNvPr id="169" name="Connecteur droit 168">
                  <a:extLst>
                    <a:ext uri="{FF2B5EF4-FFF2-40B4-BE49-F238E27FC236}">
                      <a16:creationId xmlns:a16="http://schemas.microsoft.com/office/drawing/2014/main" id="{BA2E07FE-77E4-F438-904B-E647DC54C088}"/>
                    </a:ext>
                  </a:extLst>
                </p:cNvPr>
                <p:cNvCxnSpPr/>
                <p:nvPr/>
              </p:nvCxnSpPr>
              <p:spPr bwMode="auto">
                <a:xfrm>
                  <a:off x="8210940" y="5000456"/>
                  <a:ext cx="0" cy="122400"/>
                </a:xfrm>
                <a:prstGeom prst="line">
                  <a:avLst/>
                </a:prstGeom>
                <a:ln w="19050">
                  <a:solidFill>
                    <a:srgbClr val="A9D18E"/>
                  </a:solidFill>
                </a:ln>
              </p:spPr>
              <p:style>
                <a:lnRef idx="1">
                  <a:schemeClr val="accent1"/>
                </a:lnRef>
                <a:fillRef idx="0">
                  <a:schemeClr val="accent1"/>
                </a:fillRef>
                <a:effectRef idx="0">
                  <a:schemeClr val="accent1"/>
                </a:effectRef>
                <a:fontRef idx="minor">
                  <a:schemeClr val="tx1"/>
                </a:fontRef>
              </p:style>
            </p:cxnSp>
            <p:cxnSp>
              <p:nvCxnSpPr>
                <p:cNvPr id="197" name="Connecteur droit 196">
                  <a:extLst>
                    <a:ext uri="{FF2B5EF4-FFF2-40B4-BE49-F238E27FC236}">
                      <a16:creationId xmlns:a16="http://schemas.microsoft.com/office/drawing/2014/main" id="{42B3AE34-E45A-0229-B8CC-6480C547FBD8}"/>
                    </a:ext>
                  </a:extLst>
                </p:cNvPr>
                <p:cNvCxnSpPr/>
                <p:nvPr/>
              </p:nvCxnSpPr>
              <p:spPr bwMode="auto">
                <a:xfrm>
                  <a:off x="8303009" y="5000456"/>
                  <a:ext cx="0" cy="122400"/>
                </a:xfrm>
                <a:prstGeom prst="line">
                  <a:avLst/>
                </a:prstGeom>
                <a:ln w="19050">
                  <a:solidFill>
                    <a:srgbClr val="A9D18E"/>
                  </a:solidFill>
                </a:ln>
              </p:spPr>
              <p:style>
                <a:lnRef idx="1">
                  <a:schemeClr val="accent1"/>
                </a:lnRef>
                <a:fillRef idx="0">
                  <a:schemeClr val="accent1"/>
                </a:fillRef>
                <a:effectRef idx="0">
                  <a:schemeClr val="accent1"/>
                </a:effectRef>
                <a:fontRef idx="minor">
                  <a:schemeClr val="tx1"/>
                </a:fontRef>
              </p:style>
            </p:cxnSp>
          </p:grpSp>
        </p:grpSp>
        <p:grpSp>
          <p:nvGrpSpPr>
            <p:cNvPr id="2127883589" name="Groupe 2127883588">
              <a:extLst>
                <a:ext uri="{FF2B5EF4-FFF2-40B4-BE49-F238E27FC236}">
                  <a16:creationId xmlns:a16="http://schemas.microsoft.com/office/drawing/2014/main" id="{8FD2337F-38F9-6B61-61B6-9A4B5C5792DA}"/>
                </a:ext>
              </a:extLst>
            </p:cNvPr>
            <p:cNvGrpSpPr/>
            <p:nvPr/>
          </p:nvGrpSpPr>
          <p:grpSpPr bwMode="auto">
            <a:xfrm>
              <a:off x="9619470" y="6150356"/>
              <a:ext cx="324000" cy="324000"/>
              <a:chOff x="4954032" y="4482833"/>
              <a:chExt cx="391738" cy="391738"/>
            </a:xfrm>
          </p:grpSpPr>
          <p:grpSp>
            <p:nvGrpSpPr>
              <p:cNvPr id="120" name="Groupe 119">
                <a:extLst>
                  <a:ext uri="{FF2B5EF4-FFF2-40B4-BE49-F238E27FC236}">
                    <a16:creationId xmlns:a16="http://schemas.microsoft.com/office/drawing/2014/main" id="{3D8C197F-3DFD-1A5C-8CA5-1DDCB939992A}"/>
                  </a:ext>
                </a:extLst>
              </p:cNvPr>
              <p:cNvGrpSpPr>
                <a:grpSpLocks noChangeAspect="1"/>
              </p:cNvGrpSpPr>
              <p:nvPr/>
            </p:nvGrpSpPr>
            <p:grpSpPr bwMode="auto">
              <a:xfrm rot="480000" flipV="1">
                <a:off x="4954032" y="4482833"/>
                <a:ext cx="391738" cy="391738"/>
                <a:chOff x="12544426" y="29236988"/>
                <a:chExt cx="1987550" cy="1989138"/>
              </a:xfrm>
            </p:grpSpPr>
            <p:sp>
              <p:nvSpPr>
                <p:cNvPr id="149" name="Oval 21">
                  <a:extLst>
                    <a:ext uri="{FF2B5EF4-FFF2-40B4-BE49-F238E27FC236}">
                      <a16:creationId xmlns:a16="http://schemas.microsoft.com/office/drawing/2014/main" id="{9B75F4ED-21A6-9B06-F19F-7A6678AFD59F}"/>
                    </a:ext>
                  </a:extLst>
                </p:cNvPr>
                <p:cNvSpPr>
                  <a:spLocks noChangeArrowheads="1"/>
                </p:cNvSpPr>
                <p:nvPr/>
              </p:nvSpPr>
              <p:spPr bwMode="auto">
                <a:xfrm rot="10800000">
                  <a:off x="12544426" y="29236988"/>
                  <a:ext cx="1987550" cy="1989138"/>
                </a:xfrm>
                <a:prstGeom prst="ellipse">
                  <a:avLst/>
                </a:prstGeom>
                <a:solidFill>
                  <a:srgbClr val="A9D18E"/>
                </a:solidFill>
                <a:ln w="0">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pPr>
                    <a:defRPr/>
                  </a:pPr>
                  <a:endParaRPr lang="en-US"/>
                </a:p>
              </p:txBody>
            </p:sp>
            <p:sp>
              <p:nvSpPr>
                <p:cNvPr id="150" name="Oval 22">
                  <a:extLst>
                    <a:ext uri="{FF2B5EF4-FFF2-40B4-BE49-F238E27FC236}">
                      <a16:creationId xmlns:a16="http://schemas.microsoft.com/office/drawing/2014/main" id="{26C8C9D5-C61C-8E23-4F45-16B3D1933259}"/>
                    </a:ext>
                  </a:extLst>
                </p:cNvPr>
                <p:cNvSpPr>
                  <a:spLocks noChangeArrowheads="1"/>
                </p:cNvSpPr>
                <p:nvPr/>
              </p:nvSpPr>
              <p:spPr bwMode="auto">
                <a:xfrm rot="10800000">
                  <a:off x="12544426" y="29236988"/>
                  <a:ext cx="1987550" cy="1989138"/>
                </a:xfrm>
                <a:prstGeom prst="ellipse">
                  <a:avLst/>
                </a:prstGeom>
                <a:noFill/>
                <a:ln w="12700" cap="flat">
                  <a:solidFill>
                    <a:srgbClr val="FFFFFF"/>
                  </a:solidFill>
                  <a:prstDash val="solid"/>
                  <a:miter lim="800000"/>
                  <a:headEnd/>
                  <a:tailEnd/>
                </a:ln>
              </p:spPr>
              <p:txBody>
                <a:bodyPr vert="horz" wrap="square" lIns="91440" tIns="45720" rIns="91440" bIns="45720" numCol="1" anchor="t" anchorCtr="0" compatLnSpc="1">
                  <a:prstTxWarp prst="textNoShape">
                    <a:avLst/>
                  </a:prstTxWarp>
                </a:bodyPr>
                <a:lstStyle/>
                <a:p>
                  <a:pPr>
                    <a:defRPr/>
                  </a:pPr>
                  <a:endParaRPr lang="en-US"/>
                </a:p>
              </p:txBody>
            </p:sp>
            <p:sp>
              <p:nvSpPr>
                <p:cNvPr id="151" name="Line 27">
                  <a:extLst>
                    <a:ext uri="{FF2B5EF4-FFF2-40B4-BE49-F238E27FC236}">
                      <a16:creationId xmlns:a16="http://schemas.microsoft.com/office/drawing/2014/main" id="{CB9DE58E-2EEA-DDB7-6C4E-BDE10E38601E}"/>
                    </a:ext>
                  </a:extLst>
                </p:cNvPr>
                <p:cNvSpPr>
                  <a:spLocks noChangeShapeType="1"/>
                </p:cNvSpPr>
                <p:nvPr/>
              </p:nvSpPr>
              <p:spPr bwMode="auto">
                <a:xfrm rot="10800000">
                  <a:off x="13404851" y="30632400"/>
                  <a:ext cx="0" cy="225425"/>
                </a:xfrm>
                <a:prstGeom prst="line">
                  <a:avLst/>
                </a:prstGeom>
                <a:noFill/>
                <a:ln w="104775" cap="flat">
                  <a:solidFill>
                    <a:srgbClr val="A9D18E"/>
                  </a:solidFill>
                  <a:prstDash val="solid"/>
                  <a:miter lim="800000"/>
                  <a:headEnd/>
                  <a:tailEnd/>
                </a:ln>
              </p:spPr>
              <p:txBody>
                <a:bodyPr vert="horz" wrap="square" lIns="91440" tIns="45720" rIns="91440" bIns="45720" numCol="1" anchor="t" anchorCtr="0" compatLnSpc="1">
                  <a:prstTxWarp prst="textNoShape">
                    <a:avLst/>
                  </a:prstTxWarp>
                </a:bodyPr>
                <a:lstStyle/>
                <a:p>
                  <a:pPr>
                    <a:defRPr/>
                  </a:pPr>
                  <a:endParaRPr lang="en-US"/>
                </a:p>
              </p:txBody>
            </p:sp>
          </p:grpSp>
          <p:grpSp>
            <p:nvGrpSpPr>
              <p:cNvPr id="121" name="Groupe 120">
                <a:extLst>
                  <a:ext uri="{FF2B5EF4-FFF2-40B4-BE49-F238E27FC236}">
                    <a16:creationId xmlns:a16="http://schemas.microsoft.com/office/drawing/2014/main" id="{087A3F65-7984-C1BC-D82F-C490F16944F4}"/>
                  </a:ext>
                </a:extLst>
              </p:cNvPr>
              <p:cNvGrpSpPr>
                <a:grpSpLocks noChangeAspect="1"/>
              </p:cNvGrpSpPr>
              <p:nvPr/>
            </p:nvGrpSpPr>
            <p:grpSpPr bwMode="auto">
              <a:xfrm>
                <a:off x="4977702" y="4540361"/>
                <a:ext cx="311779" cy="228514"/>
                <a:chOff x="7755831" y="4951063"/>
                <a:chExt cx="780803" cy="572278"/>
              </a:xfrm>
            </p:grpSpPr>
            <p:pic>
              <p:nvPicPr>
                <p:cNvPr id="145" name="Image 144">
                  <a:extLst>
                    <a:ext uri="{FF2B5EF4-FFF2-40B4-BE49-F238E27FC236}">
                      <a16:creationId xmlns:a16="http://schemas.microsoft.com/office/drawing/2014/main" id="{B5756C11-37ED-09F0-B5BA-2FCE3663E3E5}"/>
                    </a:ext>
                  </a:extLst>
                </p:cNvPr>
                <p:cNvPicPr>
                  <a:picLocks noChangeAspect="1"/>
                </p:cNvPicPr>
                <p:nvPr/>
              </p:nvPicPr>
              <p:blipFill>
                <a:blip r:embed="rId6"/>
                <a:srcRect t="20813" b="27117"/>
                <a:stretch/>
              </p:blipFill>
              <p:spPr bwMode="auto">
                <a:xfrm>
                  <a:off x="7755831" y="5116778"/>
                  <a:ext cx="780803" cy="406563"/>
                </a:xfrm>
                <a:prstGeom prst="rect">
                  <a:avLst/>
                </a:prstGeom>
              </p:spPr>
            </p:pic>
            <p:pic>
              <p:nvPicPr>
                <p:cNvPr id="146" name="Image 145">
                  <a:extLst>
                    <a:ext uri="{FF2B5EF4-FFF2-40B4-BE49-F238E27FC236}">
                      <a16:creationId xmlns:a16="http://schemas.microsoft.com/office/drawing/2014/main" id="{3AFE6DAF-304C-25F7-CA25-D4906A5CBB80}"/>
                    </a:ext>
                  </a:extLst>
                </p:cNvPr>
                <p:cNvPicPr>
                  <a:picLocks noChangeAspect="1"/>
                </p:cNvPicPr>
                <p:nvPr/>
              </p:nvPicPr>
              <p:blipFill>
                <a:blip r:embed="rId7"/>
                <a:srcRect t="17101" b="18162"/>
                <a:stretch/>
              </p:blipFill>
              <p:spPr bwMode="auto">
                <a:xfrm>
                  <a:off x="8100852" y="4951063"/>
                  <a:ext cx="341328" cy="220968"/>
                </a:xfrm>
                <a:prstGeom prst="rect">
                  <a:avLst/>
                </a:prstGeom>
              </p:spPr>
            </p:pic>
            <p:cxnSp>
              <p:nvCxnSpPr>
                <p:cNvPr id="147" name="Connecteur droit 146">
                  <a:extLst>
                    <a:ext uri="{FF2B5EF4-FFF2-40B4-BE49-F238E27FC236}">
                      <a16:creationId xmlns:a16="http://schemas.microsoft.com/office/drawing/2014/main" id="{318FE0E3-D9B9-AAAE-4452-875998733D6F}"/>
                    </a:ext>
                  </a:extLst>
                </p:cNvPr>
                <p:cNvCxnSpPr/>
                <p:nvPr/>
              </p:nvCxnSpPr>
              <p:spPr bwMode="auto">
                <a:xfrm>
                  <a:off x="8210940" y="5000456"/>
                  <a:ext cx="0" cy="122400"/>
                </a:xfrm>
                <a:prstGeom prst="line">
                  <a:avLst/>
                </a:prstGeom>
                <a:ln w="19050">
                  <a:solidFill>
                    <a:srgbClr val="A9D18E"/>
                  </a:solidFill>
                </a:ln>
              </p:spPr>
              <p:style>
                <a:lnRef idx="1">
                  <a:schemeClr val="accent1"/>
                </a:lnRef>
                <a:fillRef idx="0">
                  <a:schemeClr val="accent1"/>
                </a:fillRef>
                <a:effectRef idx="0">
                  <a:schemeClr val="accent1"/>
                </a:effectRef>
                <a:fontRef idx="minor">
                  <a:schemeClr val="tx1"/>
                </a:fontRef>
              </p:style>
            </p:cxnSp>
            <p:cxnSp>
              <p:nvCxnSpPr>
                <p:cNvPr id="148" name="Connecteur droit 147">
                  <a:extLst>
                    <a:ext uri="{FF2B5EF4-FFF2-40B4-BE49-F238E27FC236}">
                      <a16:creationId xmlns:a16="http://schemas.microsoft.com/office/drawing/2014/main" id="{6ADBE3E6-384E-B6B4-021E-D6EE0270596D}"/>
                    </a:ext>
                  </a:extLst>
                </p:cNvPr>
                <p:cNvCxnSpPr/>
                <p:nvPr/>
              </p:nvCxnSpPr>
              <p:spPr bwMode="auto">
                <a:xfrm>
                  <a:off x="8303009" y="5000456"/>
                  <a:ext cx="0" cy="122400"/>
                </a:xfrm>
                <a:prstGeom prst="line">
                  <a:avLst/>
                </a:prstGeom>
                <a:ln w="19050">
                  <a:solidFill>
                    <a:srgbClr val="A9D18E"/>
                  </a:solidFill>
                </a:ln>
              </p:spPr>
              <p:style>
                <a:lnRef idx="1">
                  <a:schemeClr val="accent1"/>
                </a:lnRef>
                <a:fillRef idx="0">
                  <a:schemeClr val="accent1"/>
                </a:fillRef>
                <a:effectRef idx="0">
                  <a:schemeClr val="accent1"/>
                </a:effectRef>
                <a:fontRef idx="minor">
                  <a:schemeClr val="tx1"/>
                </a:fontRef>
              </p:style>
            </p:cxnSp>
          </p:grpSp>
        </p:grpSp>
        <p:grpSp>
          <p:nvGrpSpPr>
            <p:cNvPr id="2127883590" name="Groupe 2127883589">
              <a:extLst>
                <a:ext uri="{FF2B5EF4-FFF2-40B4-BE49-F238E27FC236}">
                  <a16:creationId xmlns:a16="http://schemas.microsoft.com/office/drawing/2014/main" id="{AD328FA3-AEF1-1847-C61A-6F93BB0A58E5}"/>
                </a:ext>
              </a:extLst>
            </p:cNvPr>
            <p:cNvGrpSpPr/>
            <p:nvPr/>
          </p:nvGrpSpPr>
          <p:grpSpPr bwMode="auto">
            <a:xfrm rot="20400000">
              <a:off x="7752844" y="5394939"/>
              <a:ext cx="324000" cy="324000"/>
              <a:chOff x="5424265" y="31478958"/>
              <a:chExt cx="2160000" cy="2160000"/>
            </a:xfrm>
          </p:grpSpPr>
          <p:grpSp>
            <p:nvGrpSpPr>
              <p:cNvPr id="116" name="Groupe 115">
                <a:extLst>
                  <a:ext uri="{FF2B5EF4-FFF2-40B4-BE49-F238E27FC236}">
                    <a16:creationId xmlns:a16="http://schemas.microsoft.com/office/drawing/2014/main" id="{49055724-D5DB-1CFF-90D9-BF4BA6D0F437}"/>
                  </a:ext>
                </a:extLst>
              </p:cNvPr>
              <p:cNvGrpSpPr>
                <a:grpSpLocks noChangeAspect="1"/>
              </p:cNvGrpSpPr>
              <p:nvPr/>
            </p:nvGrpSpPr>
            <p:grpSpPr bwMode="auto">
              <a:xfrm flipV="1">
                <a:off x="5424265" y="31478958"/>
                <a:ext cx="2160000" cy="2160000"/>
                <a:chOff x="6294437" y="37074476"/>
                <a:chExt cx="2197100" cy="2189163"/>
              </a:xfrm>
            </p:grpSpPr>
            <p:sp>
              <p:nvSpPr>
                <p:cNvPr id="118" name="Oval 11">
                  <a:extLst>
                    <a:ext uri="{FF2B5EF4-FFF2-40B4-BE49-F238E27FC236}">
                      <a16:creationId xmlns:a16="http://schemas.microsoft.com/office/drawing/2014/main" id="{EF689D61-4ABB-D47B-3CA1-90282BA640A5}"/>
                    </a:ext>
                  </a:extLst>
                </p:cNvPr>
                <p:cNvSpPr>
                  <a:spLocks noChangeArrowheads="1"/>
                </p:cNvSpPr>
                <p:nvPr/>
              </p:nvSpPr>
              <p:spPr bwMode="auto">
                <a:xfrm rot="10800000">
                  <a:off x="6294437" y="37074476"/>
                  <a:ext cx="2197100" cy="2189163"/>
                </a:xfrm>
                <a:prstGeom prst="ellipse">
                  <a:avLst/>
                </a:prstGeom>
                <a:solidFill>
                  <a:srgbClr val="FFC000"/>
                </a:solidFill>
                <a:ln w="0">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pPr>
                    <a:defRPr/>
                  </a:pPr>
                  <a:endParaRPr lang="en-US"/>
                </a:p>
              </p:txBody>
            </p:sp>
            <p:sp>
              <p:nvSpPr>
                <p:cNvPr id="119" name="Oval 12">
                  <a:extLst>
                    <a:ext uri="{FF2B5EF4-FFF2-40B4-BE49-F238E27FC236}">
                      <a16:creationId xmlns:a16="http://schemas.microsoft.com/office/drawing/2014/main" id="{58E6B3B7-CC1D-29EA-C841-838BBE613DAA}"/>
                    </a:ext>
                  </a:extLst>
                </p:cNvPr>
                <p:cNvSpPr>
                  <a:spLocks noChangeArrowheads="1"/>
                </p:cNvSpPr>
                <p:nvPr/>
              </p:nvSpPr>
              <p:spPr bwMode="auto">
                <a:xfrm rot="10800000">
                  <a:off x="6294437" y="37074476"/>
                  <a:ext cx="2197100" cy="2189163"/>
                </a:xfrm>
                <a:prstGeom prst="ellipse">
                  <a:avLst/>
                </a:prstGeom>
                <a:noFill/>
                <a:ln w="12700" cap="flat">
                  <a:solidFill>
                    <a:srgbClr val="FFFFFF"/>
                  </a:solidFill>
                  <a:prstDash val="solid"/>
                  <a:miter lim="800000"/>
                  <a:headEnd/>
                  <a:tailEnd/>
                </a:ln>
              </p:spPr>
              <p:txBody>
                <a:bodyPr vert="horz" wrap="square" lIns="91440" tIns="45720" rIns="91440" bIns="45720" numCol="1" anchor="t" anchorCtr="0" compatLnSpc="1">
                  <a:prstTxWarp prst="textNoShape">
                    <a:avLst/>
                  </a:prstTxWarp>
                </a:bodyPr>
                <a:lstStyle/>
                <a:p>
                  <a:pPr>
                    <a:defRPr/>
                  </a:pPr>
                  <a:endParaRPr lang="en-US"/>
                </a:p>
              </p:txBody>
            </p:sp>
          </p:grpSp>
          <p:pic>
            <p:nvPicPr>
              <p:cNvPr id="117" name="Image 116">
                <a:extLst>
                  <a:ext uri="{FF2B5EF4-FFF2-40B4-BE49-F238E27FC236}">
                    <a16:creationId xmlns:a16="http://schemas.microsoft.com/office/drawing/2014/main" id="{E653AAFA-AD54-0AB2-919B-2F15D5BBAA8C}"/>
                  </a:ext>
                </a:extLst>
              </p:cNvPr>
              <p:cNvPicPr>
                <a:picLocks noChangeAspect="1"/>
              </p:cNvPicPr>
              <p:nvPr/>
            </p:nvPicPr>
            <p:blipFill>
              <a:blip r:embed="rId5"/>
              <a:stretch/>
            </p:blipFill>
            <p:spPr bwMode="auto">
              <a:xfrm rot="1200000" flipH="1">
                <a:off x="5800018" y="31851210"/>
                <a:ext cx="1386842" cy="1239997"/>
              </a:xfrm>
              <a:prstGeom prst="rect">
                <a:avLst/>
              </a:prstGeom>
            </p:spPr>
          </p:pic>
        </p:grpSp>
        <p:grpSp>
          <p:nvGrpSpPr>
            <p:cNvPr id="2127883591" name="Groupe 2127883590">
              <a:extLst>
                <a:ext uri="{FF2B5EF4-FFF2-40B4-BE49-F238E27FC236}">
                  <a16:creationId xmlns:a16="http://schemas.microsoft.com/office/drawing/2014/main" id="{6152E6B3-1774-1344-7842-1343E68A3F65}"/>
                </a:ext>
              </a:extLst>
            </p:cNvPr>
            <p:cNvGrpSpPr/>
            <p:nvPr/>
          </p:nvGrpSpPr>
          <p:grpSpPr bwMode="auto">
            <a:xfrm rot="20400000">
              <a:off x="2783459" y="5394939"/>
              <a:ext cx="324000" cy="324000"/>
              <a:chOff x="5424265" y="31478958"/>
              <a:chExt cx="2160000" cy="2160000"/>
            </a:xfrm>
          </p:grpSpPr>
          <p:grpSp>
            <p:nvGrpSpPr>
              <p:cNvPr id="112" name="Groupe 111">
                <a:extLst>
                  <a:ext uri="{FF2B5EF4-FFF2-40B4-BE49-F238E27FC236}">
                    <a16:creationId xmlns:a16="http://schemas.microsoft.com/office/drawing/2014/main" id="{A8D28B50-34F8-3FAC-C7CC-1188DDA7261A}"/>
                  </a:ext>
                </a:extLst>
              </p:cNvPr>
              <p:cNvGrpSpPr>
                <a:grpSpLocks noChangeAspect="1"/>
              </p:cNvGrpSpPr>
              <p:nvPr/>
            </p:nvGrpSpPr>
            <p:grpSpPr bwMode="auto">
              <a:xfrm flipV="1">
                <a:off x="5424265" y="31478958"/>
                <a:ext cx="2160000" cy="2160000"/>
                <a:chOff x="6294437" y="37074476"/>
                <a:chExt cx="2197100" cy="2189163"/>
              </a:xfrm>
            </p:grpSpPr>
            <p:sp>
              <p:nvSpPr>
                <p:cNvPr id="114" name="Oval 11">
                  <a:extLst>
                    <a:ext uri="{FF2B5EF4-FFF2-40B4-BE49-F238E27FC236}">
                      <a16:creationId xmlns:a16="http://schemas.microsoft.com/office/drawing/2014/main" id="{1A02D651-9463-D8DA-3BF9-677D03E8AE0A}"/>
                    </a:ext>
                  </a:extLst>
                </p:cNvPr>
                <p:cNvSpPr>
                  <a:spLocks noChangeArrowheads="1"/>
                </p:cNvSpPr>
                <p:nvPr/>
              </p:nvSpPr>
              <p:spPr bwMode="auto">
                <a:xfrm rot="10800000">
                  <a:off x="6294437" y="37074476"/>
                  <a:ext cx="2197100" cy="2189163"/>
                </a:xfrm>
                <a:prstGeom prst="ellipse">
                  <a:avLst/>
                </a:prstGeom>
                <a:solidFill>
                  <a:srgbClr val="FFC000"/>
                </a:solidFill>
                <a:ln w="0">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pPr>
                    <a:defRPr/>
                  </a:pPr>
                  <a:endParaRPr lang="en-US"/>
                </a:p>
              </p:txBody>
            </p:sp>
            <p:sp>
              <p:nvSpPr>
                <p:cNvPr id="115" name="Oval 12">
                  <a:extLst>
                    <a:ext uri="{FF2B5EF4-FFF2-40B4-BE49-F238E27FC236}">
                      <a16:creationId xmlns:a16="http://schemas.microsoft.com/office/drawing/2014/main" id="{FF8FB0B6-1D58-F708-6FBB-2694E0EA5BBE}"/>
                    </a:ext>
                  </a:extLst>
                </p:cNvPr>
                <p:cNvSpPr>
                  <a:spLocks noChangeArrowheads="1"/>
                </p:cNvSpPr>
                <p:nvPr/>
              </p:nvSpPr>
              <p:spPr bwMode="auto">
                <a:xfrm rot="10800000">
                  <a:off x="6294437" y="37074476"/>
                  <a:ext cx="2197100" cy="2189163"/>
                </a:xfrm>
                <a:prstGeom prst="ellipse">
                  <a:avLst/>
                </a:prstGeom>
                <a:noFill/>
                <a:ln w="12700" cap="flat">
                  <a:solidFill>
                    <a:srgbClr val="FFFFFF"/>
                  </a:solidFill>
                  <a:prstDash val="solid"/>
                  <a:miter lim="800000"/>
                  <a:headEnd/>
                  <a:tailEnd/>
                </a:ln>
              </p:spPr>
              <p:txBody>
                <a:bodyPr vert="horz" wrap="square" lIns="91440" tIns="45720" rIns="91440" bIns="45720" numCol="1" anchor="t" anchorCtr="0" compatLnSpc="1">
                  <a:prstTxWarp prst="textNoShape">
                    <a:avLst/>
                  </a:prstTxWarp>
                </a:bodyPr>
                <a:lstStyle/>
                <a:p>
                  <a:pPr>
                    <a:defRPr/>
                  </a:pPr>
                  <a:endParaRPr lang="en-US"/>
                </a:p>
              </p:txBody>
            </p:sp>
          </p:grpSp>
          <p:pic>
            <p:nvPicPr>
              <p:cNvPr id="113" name="Image 112">
                <a:extLst>
                  <a:ext uri="{FF2B5EF4-FFF2-40B4-BE49-F238E27FC236}">
                    <a16:creationId xmlns:a16="http://schemas.microsoft.com/office/drawing/2014/main" id="{102F0251-B166-9523-7746-BE7AF60FDCB8}"/>
                  </a:ext>
                </a:extLst>
              </p:cNvPr>
              <p:cNvPicPr>
                <a:picLocks noChangeAspect="1"/>
              </p:cNvPicPr>
              <p:nvPr/>
            </p:nvPicPr>
            <p:blipFill>
              <a:blip r:embed="rId5"/>
              <a:stretch/>
            </p:blipFill>
            <p:spPr bwMode="auto">
              <a:xfrm rot="1200000" flipH="1">
                <a:off x="5800018" y="31851210"/>
                <a:ext cx="1386842" cy="1239997"/>
              </a:xfrm>
              <a:prstGeom prst="rect">
                <a:avLst/>
              </a:prstGeom>
            </p:spPr>
          </p:pic>
        </p:grpSp>
        <p:grpSp>
          <p:nvGrpSpPr>
            <p:cNvPr id="2127883592" name="Groupe 2127883591">
              <a:extLst>
                <a:ext uri="{FF2B5EF4-FFF2-40B4-BE49-F238E27FC236}">
                  <a16:creationId xmlns:a16="http://schemas.microsoft.com/office/drawing/2014/main" id="{BB05FF1A-7DDE-1312-3F11-D47A20E35708}"/>
                </a:ext>
              </a:extLst>
            </p:cNvPr>
            <p:cNvGrpSpPr/>
            <p:nvPr/>
          </p:nvGrpSpPr>
          <p:grpSpPr bwMode="auto">
            <a:xfrm rot="21119999">
              <a:off x="3278866" y="5758786"/>
              <a:ext cx="324000" cy="324000"/>
              <a:chOff x="4805760" y="35261999"/>
              <a:chExt cx="2160000" cy="2160000"/>
            </a:xfrm>
          </p:grpSpPr>
          <p:grpSp>
            <p:nvGrpSpPr>
              <p:cNvPr id="102" name="Groupe 101">
                <a:extLst>
                  <a:ext uri="{FF2B5EF4-FFF2-40B4-BE49-F238E27FC236}">
                    <a16:creationId xmlns:a16="http://schemas.microsoft.com/office/drawing/2014/main" id="{51B1CF56-32F5-E9DB-7201-1BCDD8F75D9B}"/>
                  </a:ext>
                </a:extLst>
              </p:cNvPr>
              <p:cNvGrpSpPr>
                <a:grpSpLocks noChangeAspect="1"/>
              </p:cNvGrpSpPr>
              <p:nvPr/>
            </p:nvGrpSpPr>
            <p:grpSpPr bwMode="auto">
              <a:xfrm flipV="1">
                <a:off x="4805760" y="35261999"/>
                <a:ext cx="2160000" cy="2160000"/>
                <a:chOff x="3503613" y="33564513"/>
                <a:chExt cx="2189163" cy="2197100"/>
              </a:xfrm>
            </p:grpSpPr>
            <p:sp>
              <p:nvSpPr>
                <p:cNvPr id="105" name="Oval 15">
                  <a:extLst>
                    <a:ext uri="{FF2B5EF4-FFF2-40B4-BE49-F238E27FC236}">
                      <a16:creationId xmlns:a16="http://schemas.microsoft.com/office/drawing/2014/main" id="{03C76D32-69C2-F1B9-AD16-865982E3275A}"/>
                    </a:ext>
                  </a:extLst>
                </p:cNvPr>
                <p:cNvSpPr>
                  <a:spLocks noChangeArrowheads="1"/>
                </p:cNvSpPr>
                <p:nvPr/>
              </p:nvSpPr>
              <p:spPr bwMode="auto">
                <a:xfrm rot="10800000">
                  <a:off x="3503613" y="33564513"/>
                  <a:ext cx="2189163" cy="2197100"/>
                </a:xfrm>
                <a:prstGeom prst="ellipse">
                  <a:avLst/>
                </a:prstGeom>
                <a:solidFill>
                  <a:srgbClr val="FF9966"/>
                </a:solidFill>
                <a:ln w="0">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pPr>
                    <a:defRPr/>
                  </a:pPr>
                  <a:endParaRPr lang="en-US"/>
                </a:p>
              </p:txBody>
            </p:sp>
            <p:sp>
              <p:nvSpPr>
                <p:cNvPr id="111" name="Oval 16">
                  <a:extLst>
                    <a:ext uri="{FF2B5EF4-FFF2-40B4-BE49-F238E27FC236}">
                      <a16:creationId xmlns:a16="http://schemas.microsoft.com/office/drawing/2014/main" id="{E9C4E897-B8A3-0E1B-97C6-FDDA04592C22}"/>
                    </a:ext>
                  </a:extLst>
                </p:cNvPr>
                <p:cNvSpPr>
                  <a:spLocks noChangeArrowheads="1"/>
                </p:cNvSpPr>
                <p:nvPr/>
              </p:nvSpPr>
              <p:spPr bwMode="auto">
                <a:xfrm rot="10800000">
                  <a:off x="3503613" y="33564513"/>
                  <a:ext cx="2189163" cy="2197100"/>
                </a:xfrm>
                <a:prstGeom prst="ellipse">
                  <a:avLst/>
                </a:prstGeom>
                <a:noFill/>
                <a:ln w="12700" cap="flat">
                  <a:solidFill>
                    <a:srgbClr val="FFFFFF"/>
                  </a:solidFill>
                  <a:prstDash val="solid"/>
                  <a:miter lim="800000"/>
                  <a:headEnd/>
                  <a:tailEnd/>
                </a:ln>
              </p:spPr>
              <p:txBody>
                <a:bodyPr vert="horz" wrap="square" lIns="91440" tIns="45720" rIns="91440" bIns="45720" numCol="1" anchor="t" anchorCtr="0" compatLnSpc="1">
                  <a:prstTxWarp prst="textNoShape">
                    <a:avLst/>
                  </a:prstTxWarp>
                </a:bodyPr>
                <a:lstStyle/>
                <a:p>
                  <a:pPr>
                    <a:defRPr/>
                  </a:pPr>
                  <a:endParaRPr lang="en-US"/>
                </a:p>
              </p:txBody>
            </p:sp>
          </p:grpSp>
          <p:pic>
            <p:nvPicPr>
              <p:cNvPr id="103" name="Image 102">
                <a:extLst>
                  <a:ext uri="{FF2B5EF4-FFF2-40B4-BE49-F238E27FC236}">
                    <a16:creationId xmlns:a16="http://schemas.microsoft.com/office/drawing/2014/main" id="{D1D75980-CFC3-44DA-F942-57986A989E2C}"/>
                  </a:ext>
                </a:extLst>
              </p:cNvPr>
              <p:cNvPicPr>
                <a:picLocks noChangeAspect="1"/>
              </p:cNvPicPr>
              <p:nvPr/>
            </p:nvPicPr>
            <p:blipFill>
              <a:blip r:embed="rId8"/>
              <a:stretch/>
            </p:blipFill>
            <p:spPr bwMode="auto">
              <a:xfrm rot="480000" flipH="1">
                <a:off x="5715810" y="35814628"/>
                <a:ext cx="1054995" cy="1054995"/>
              </a:xfrm>
              <a:prstGeom prst="rect">
                <a:avLst/>
              </a:prstGeom>
            </p:spPr>
          </p:pic>
          <p:pic>
            <p:nvPicPr>
              <p:cNvPr id="104" name="Image 103">
                <a:extLst>
                  <a:ext uri="{FF2B5EF4-FFF2-40B4-BE49-F238E27FC236}">
                    <a16:creationId xmlns:a16="http://schemas.microsoft.com/office/drawing/2014/main" id="{A36132B0-70D8-A1EB-C0A2-35912CECD779}"/>
                  </a:ext>
                </a:extLst>
              </p:cNvPr>
              <p:cNvPicPr>
                <a:picLocks noChangeAspect="1"/>
              </p:cNvPicPr>
              <p:nvPr/>
            </p:nvPicPr>
            <p:blipFill>
              <a:blip r:embed="rId9"/>
              <a:srcRect t="19455" b="15805"/>
              <a:stretch/>
            </p:blipFill>
            <p:spPr bwMode="auto">
              <a:xfrm rot="480000" flipH="1">
                <a:off x="4980467" y="36090059"/>
                <a:ext cx="1105314" cy="715576"/>
              </a:xfrm>
              <a:prstGeom prst="rect">
                <a:avLst/>
              </a:prstGeom>
            </p:spPr>
          </p:pic>
        </p:grpSp>
        <p:grpSp>
          <p:nvGrpSpPr>
            <p:cNvPr id="2127883593" name="Groupe 2127883592">
              <a:extLst>
                <a:ext uri="{FF2B5EF4-FFF2-40B4-BE49-F238E27FC236}">
                  <a16:creationId xmlns:a16="http://schemas.microsoft.com/office/drawing/2014/main" id="{B555E986-3D99-8DD0-A46D-EA4A03AB15E0}"/>
                </a:ext>
              </a:extLst>
            </p:cNvPr>
            <p:cNvGrpSpPr/>
            <p:nvPr/>
          </p:nvGrpSpPr>
          <p:grpSpPr bwMode="auto">
            <a:xfrm>
              <a:off x="7752844" y="6150356"/>
              <a:ext cx="324000" cy="324000"/>
              <a:chOff x="4954032" y="4482833"/>
              <a:chExt cx="391738" cy="391738"/>
            </a:xfrm>
          </p:grpSpPr>
          <p:grpSp>
            <p:nvGrpSpPr>
              <p:cNvPr id="71" name="Groupe 70">
                <a:extLst>
                  <a:ext uri="{FF2B5EF4-FFF2-40B4-BE49-F238E27FC236}">
                    <a16:creationId xmlns:a16="http://schemas.microsoft.com/office/drawing/2014/main" id="{A83D309F-F6B9-A62F-FA8C-9C888480D936}"/>
                  </a:ext>
                </a:extLst>
              </p:cNvPr>
              <p:cNvGrpSpPr>
                <a:grpSpLocks noChangeAspect="1"/>
              </p:cNvGrpSpPr>
              <p:nvPr/>
            </p:nvGrpSpPr>
            <p:grpSpPr bwMode="auto">
              <a:xfrm rot="480000" flipV="1">
                <a:off x="4954032" y="4482833"/>
                <a:ext cx="391738" cy="391738"/>
                <a:chOff x="12544426" y="29236988"/>
                <a:chExt cx="1987550" cy="1989138"/>
              </a:xfrm>
            </p:grpSpPr>
            <p:sp>
              <p:nvSpPr>
                <p:cNvPr id="84" name="Oval 21">
                  <a:extLst>
                    <a:ext uri="{FF2B5EF4-FFF2-40B4-BE49-F238E27FC236}">
                      <a16:creationId xmlns:a16="http://schemas.microsoft.com/office/drawing/2014/main" id="{C15EB3D1-D2BE-573D-92C0-0D5458544EFE}"/>
                    </a:ext>
                  </a:extLst>
                </p:cNvPr>
                <p:cNvSpPr>
                  <a:spLocks noChangeArrowheads="1"/>
                </p:cNvSpPr>
                <p:nvPr/>
              </p:nvSpPr>
              <p:spPr bwMode="auto">
                <a:xfrm rot="10800000">
                  <a:off x="12544426" y="29236988"/>
                  <a:ext cx="1987550" cy="1989138"/>
                </a:xfrm>
                <a:prstGeom prst="ellipse">
                  <a:avLst/>
                </a:prstGeom>
                <a:solidFill>
                  <a:srgbClr val="A9D18E"/>
                </a:solidFill>
                <a:ln w="0">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pPr>
                    <a:defRPr/>
                  </a:pPr>
                  <a:endParaRPr lang="en-US"/>
                </a:p>
              </p:txBody>
            </p:sp>
            <p:sp>
              <p:nvSpPr>
                <p:cNvPr id="85" name="Oval 22">
                  <a:extLst>
                    <a:ext uri="{FF2B5EF4-FFF2-40B4-BE49-F238E27FC236}">
                      <a16:creationId xmlns:a16="http://schemas.microsoft.com/office/drawing/2014/main" id="{788AD8ED-5B36-CE52-02EC-D6B11522B444}"/>
                    </a:ext>
                  </a:extLst>
                </p:cNvPr>
                <p:cNvSpPr>
                  <a:spLocks noChangeArrowheads="1"/>
                </p:cNvSpPr>
                <p:nvPr/>
              </p:nvSpPr>
              <p:spPr bwMode="auto">
                <a:xfrm rot="10800000">
                  <a:off x="12544426" y="29236988"/>
                  <a:ext cx="1987550" cy="1989138"/>
                </a:xfrm>
                <a:prstGeom prst="ellipse">
                  <a:avLst/>
                </a:prstGeom>
                <a:noFill/>
                <a:ln w="12700" cap="flat">
                  <a:solidFill>
                    <a:srgbClr val="FFFFFF"/>
                  </a:solidFill>
                  <a:prstDash val="solid"/>
                  <a:miter lim="800000"/>
                  <a:headEnd/>
                  <a:tailEnd/>
                </a:ln>
              </p:spPr>
              <p:txBody>
                <a:bodyPr vert="horz" wrap="square" lIns="91440" tIns="45720" rIns="91440" bIns="45720" numCol="1" anchor="t" anchorCtr="0" compatLnSpc="1">
                  <a:prstTxWarp prst="textNoShape">
                    <a:avLst/>
                  </a:prstTxWarp>
                </a:bodyPr>
                <a:lstStyle/>
                <a:p>
                  <a:pPr>
                    <a:defRPr/>
                  </a:pPr>
                  <a:endParaRPr lang="en-US"/>
                </a:p>
              </p:txBody>
            </p:sp>
            <p:sp>
              <p:nvSpPr>
                <p:cNvPr id="101" name="Line 27">
                  <a:extLst>
                    <a:ext uri="{FF2B5EF4-FFF2-40B4-BE49-F238E27FC236}">
                      <a16:creationId xmlns:a16="http://schemas.microsoft.com/office/drawing/2014/main" id="{F2E0FE57-CCAA-4BC1-C020-35BA003F2982}"/>
                    </a:ext>
                  </a:extLst>
                </p:cNvPr>
                <p:cNvSpPr>
                  <a:spLocks noChangeShapeType="1"/>
                </p:cNvSpPr>
                <p:nvPr/>
              </p:nvSpPr>
              <p:spPr bwMode="auto">
                <a:xfrm rot="10800000">
                  <a:off x="13404851" y="30632400"/>
                  <a:ext cx="0" cy="225425"/>
                </a:xfrm>
                <a:prstGeom prst="line">
                  <a:avLst/>
                </a:prstGeom>
                <a:noFill/>
                <a:ln w="104775" cap="flat">
                  <a:solidFill>
                    <a:srgbClr val="A9D18E"/>
                  </a:solidFill>
                  <a:prstDash val="solid"/>
                  <a:miter lim="800000"/>
                  <a:headEnd/>
                  <a:tailEnd/>
                </a:ln>
              </p:spPr>
              <p:txBody>
                <a:bodyPr vert="horz" wrap="square" lIns="91440" tIns="45720" rIns="91440" bIns="45720" numCol="1" anchor="t" anchorCtr="0" compatLnSpc="1">
                  <a:prstTxWarp prst="textNoShape">
                    <a:avLst/>
                  </a:prstTxWarp>
                </a:bodyPr>
                <a:lstStyle/>
                <a:p>
                  <a:pPr>
                    <a:defRPr/>
                  </a:pPr>
                  <a:endParaRPr lang="en-US"/>
                </a:p>
              </p:txBody>
            </p:sp>
          </p:grpSp>
          <p:grpSp>
            <p:nvGrpSpPr>
              <p:cNvPr id="73" name="Groupe 72">
                <a:extLst>
                  <a:ext uri="{FF2B5EF4-FFF2-40B4-BE49-F238E27FC236}">
                    <a16:creationId xmlns:a16="http://schemas.microsoft.com/office/drawing/2014/main" id="{6CE58693-BE60-19F5-CC49-8FA31333DAD5}"/>
                  </a:ext>
                </a:extLst>
              </p:cNvPr>
              <p:cNvGrpSpPr>
                <a:grpSpLocks noChangeAspect="1"/>
              </p:cNvGrpSpPr>
              <p:nvPr/>
            </p:nvGrpSpPr>
            <p:grpSpPr bwMode="auto">
              <a:xfrm>
                <a:off x="4977702" y="4540361"/>
                <a:ext cx="311779" cy="228514"/>
                <a:chOff x="7755831" y="4951063"/>
                <a:chExt cx="780803" cy="572278"/>
              </a:xfrm>
            </p:grpSpPr>
            <p:pic>
              <p:nvPicPr>
                <p:cNvPr id="80" name="Image 79">
                  <a:extLst>
                    <a:ext uri="{FF2B5EF4-FFF2-40B4-BE49-F238E27FC236}">
                      <a16:creationId xmlns:a16="http://schemas.microsoft.com/office/drawing/2014/main" id="{35932598-7820-1A31-E9BF-F225F2B8C13C}"/>
                    </a:ext>
                  </a:extLst>
                </p:cNvPr>
                <p:cNvPicPr>
                  <a:picLocks noChangeAspect="1"/>
                </p:cNvPicPr>
                <p:nvPr/>
              </p:nvPicPr>
              <p:blipFill>
                <a:blip r:embed="rId6"/>
                <a:srcRect t="20813" b="27117"/>
                <a:stretch/>
              </p:blipFill>
              <p:spPr bwMode="auto">
                <a:xfrm>
                  <a:off x="7755831" y="5116778"/>
                  <a:ext cx="780803" cy="406563"/>
                </a:xfrm>
                <a:prstGeom prst="rect">
                  <a:avLst/>
                </a:prstGeom>
              </p:spPr>
            </p:pic>
            <p:pic>
              <p:nvPicPr>
                <p:cNvPr id="81" name="Image 80">
                  <a:extLst>
                    <a:ext uri="{FF2B5EF4-FFF2-40B4-BE49-F238E27FC236}">
                      <a16:creationId xmlns:a16="http://schemas.microsoft.com/office/drawing/2014/main" id="{7FAFEF2A-0DB0-1202-B2F0-7818216258B0}"/>
                    </a:ext>
                  </a:extLst>
                </p:cNvPr>
                <p:cNvPicPr>
                  <a:picLocks noChangeAspect="1"/>
                </p:cNvPicPr>
                <p:nvPr/>
              </p:nvPicPr>
              <p:blipFill>
                <a:blip r:embed="rId7"/>
                <a:srcRect t="17101" b="18162"/>
                <a:stretch/>
              </p:blipFill>
              <p:spPr bwMode="auto">
                <a:xfrm>
                  <a:off x="8100852" y="4951063"/>
                  <a:ext cx="341328" cy="220968"/>
                </a:xfrm>
                <a:prstGeom prst="rect">
                  <a:avLst/>
                </a:prstGeom>
              </p:spPr>
            </p:pic>
            <p:cxnSp>
              <p:nvCxnSpPr>
                <p:cNvPr id="82" name="Connecteur droit 81">
                  <a:extLst>
                    <a:ext uri="{FF2B5EF4-FFF2-40B4-BE49-F238E27FC236}">
                      <a16:creationId xmlns:a16="http://schemas.microsoft.com/office/drawing/2014/main" id="{2872C5EE-64FE-C4C4-C497-C3CEE5295D6A}"/>
                    </a:ext>
                  </a:extLst>
                </p:cNvPr>
                <p:cNvCxnSpPr/>
                <p:nvPr/>
              </p:nvCxnSpPr>
              <p:spPr bwMode="auto">
                <a:xfrm>
                  <a:off x="8210940" y="5000456"/>
                  <a:ext cx="0" cy="122400"/>
                </a:xfrm>
                <a:prstGeom prst="line">
                  <a:avLst/>
                </a:prstGeom>
                <a:ln w="19050">
                  <a:solidFill>
                    <a:srgbClr val="A9D18E"/>
                  </a:solidFill>
                </a:ln>
              </p:spPr>
              <p:style>
                <a:lnRef idx="1">
                  <a:schemeClr val="accent1"/>
                </a:lnRef>
                <a:fillRef idx="0">
                  <a:schemeClr val="accent1"/>
                </a:fillRef>
                <a:effectRef idx="0">
                  <a:schemeClr val="accent1"/>
                </a:effectRef>
                <a:fontRef idx="minor">
                  <a:schemeClr val="tx1"/>
                </a:fontRef>
              </p:style>
            </p:cxnSp>
            <p:cxnSp>
              <p:nvCxnSpPr>
                <p:cNvPr id="83" name="Connecteur droit 82">
                  <a:extLst>
                    <a:ext uri="{FF2B5EF4-FFF2-40B4-BE49-F238E27FC236}">
                      <a16:creationId xmlns:a16="http://schemas.microsoft.com/office/drawing/2014/main" id="{D31742A5-6920-8C0B-D9E6-18DFFBBBFD3A}"/>
                    </a:ext>
                  </a:extLst>
                </p:cNvPr>
                <p:cNvCxnSpPr/>
                <p:nvPr/>
              </p:nvCxnSpPr>
              <p:spPr bwMode="auto">
                <a:xfrm>
                  <a:off x="8303009" y="5000456"/>
                  <a:ext cx="0" cy="122400"/>
                </a:xfrm>
                <a:prstGeom prst="line">
                  <a:avLst/>
                </a:prstGeom>
                <a:ln w="19050">
                  <a:solidFill>
                    <a:srgbClr val="A9D18E"/>
                  </a:solidFill>
                </a:ln>
              </p:spPr>
              <p:style>
                <a:lnRef idx="1">
                  <a:schemeClr val="accent1"/>
                </a:lnRef>
                <a:fillRef idx="0">
                  <a:schemeClr val="accent1"/>
                </a:fillRef>
                <a:effectRef idx="0">
                  <a:schemeClr val="accent1"/>
                </a:effectRef>
                <a:fontRef idx="minor">
                  <a:schemeClr val="tx1"/>
                </a:fontRef>
              </p:style>
            </p:cxnSp>
          </p:grpSp>
        </p:grpSp>
        <p:grpSp>
          <p:nvGrpSpPr>
            <p:cNvPr id="2127883594" name="Groupe 2127883593">
              <a:extLst>
                <a:ext uri="{FF2B5EF4-FFF2-40B4-BE49-F238E27FC236}">
                  <a16:creationId xmlns:a16="http://schemas.microsoft.com/office/drawing/2014/main" id="{D4E72DCA-CDF7-4F38-870B-5C794A575DDE}"/>
                </a:ext>
              </a:extLst>
            </p:cNvPr>
            <p:cNvGrpSpPr>
              <a:grpSpLocks noChangeAspect="1"/>
            </p:cNvGrpSpPr>
            <p:nvPr/>
          </p:nvGrpSpPr>
          <p:grpSpPr bwMode="auto">
            <a:xfrm rot="20700000">
              <a:off x="3278866" y="6144151"/>
              <a:ext cx="324000" cy="324000"/>
              <a:chOff x="12356035" y="38726967"/>
              <a:chExt cx="2160000" cy="2160000"/>
            </a:xfrm>
          </p:grpSpPr>
          <p:grpSp>
            <p:nvGrpSpPr>
              <p:cNvPr id="1347528507" name="Groupe 1347528506">
                <a:extLst>
                  <a:ext uri="{FF2B5EF4-FFF2-40B4-BE49-F238E27FC236}">
                    <a16:creationId xmlns:a16="http://schemas.microsoft.com/office/drawing/2014/main" id="{A7D02DDB-0421-E8A6-D456-CA9072F18251}"/>
                  </a:ext>
                </a:extLst>
              </p:cNvPr>
              <p:cNvGrpSpPr>
                <a:grpSpLocks noChangeAspect="1"/>
              </p:cNvGrpSpPr>
              <p:nvPr/>
            </p:nvGrpSpPr>
            <p:grpSpPr bwMode="auto">
              <a:xfrm flipV="1">
                <a:off x="12356035" y="38726967"/>
                <a:ext cx="2160000" cy="2160000"/>
                <a:chOff x="8601075" y="27331988"/>
                <a:chExt cx="1987550" cy="1989138"/>
              </a:xfrm>
            </p:grpSpPr>
            <p:sp>
              <p:nvSpPr>
                <p:cNvPr id="1347528511" name="Oval 35">
                  <a:extLst>
                    <a:ext uri="{FF2B5EF4-FFF2-40B4-BE49-F238E27FC236}">
                      <a16:creationId xmlns:a16="http://schemas.microsoft.com/office/drawing/2014/main" id="{BB2B20CE-414C-B9CA-5C24-5103259303A4}"/>
                    </a:ext>
                  </a:extLst>
                </p:cNvPr>
                <p:cNvSpPr>
                  <a:spLocks noChangeArrowheads="1"/>
                </p:cNvSpPr>
                <p:nvPr/>
              </p:nvSpPr>
              <p:spPr bwMode="auto">
                <a:xfrm rot="10800000">
                  <a:off x="8601075" y="27331988"/>
                  <a:ext cx="1987550" cy="1989138"/>
                </a:xfrm>
                <a:prstGeom prst="ellipse">
                  <a:avLst/>
                </a:prstGeom>
                <a:solidFill>
                  <a:srgbClr val="BD92DE"/>
                </a:solidFill>
                <a:ln w="0">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pPr>
                    <a:defRPr/>
                  </a:pPr>
                  <a:endParaRPr lang="en-US"/>
                </a:p>
              </p:txBody>
            </p:sp>
            <p:sp>
              <p:nvSpPr>
                <p:cNvPr id="68" name="Oval 36">
                  <a:extLst>
                    <a:ext uri="{FF2B5EF4-FFF2-40B4-BE49-F238E27FC236}">
                      <a16:creationId xmlns:a16="http://schemas.microsoft.com/office/drawing/2014/main" id="{4303F40F-3595-A0E3-8EAF-899C978E0888}"/>
                    </a:ext>
                  </a:extLst>
                </p:cNvPr>
                <p:cNvSpPr>
                  <a:spLocks noChangeArrowheads="1"/>
                </p:cNvSpPr>
                <p:nvPr/>
              </p:nvSpPr>
              <p:spPr bwMode="auto">
                <a:xfrm rot="10800000">
                  <a:off x="8601075" y="27331988"/>
                  <a:ext cx="1987550" cy="1989138"/>
                </a:xfrm>
                <a:prstGeom prst="ellipse">
                  <a:avLst/>
                </a:prstGeom>
                <a:noFill/>
                <a:ln w="12700" cap="flat">
                  <a:solidFill>
                    <a:srgbClr val="FFFFFF"/>
                  </a:solidFill>
                  <a:prstDash val="solid"/>
                  <a:miter lim="800000"/>
                  <a:headEnd/>
                  <a:tailEnd/>
                </a:ln>
              </p:spPr>
              <p:txBody>
                <a:bodyPr vert="horz" wrap="square" lIns="91440" tIns="45720" rIns="91440" bIns="45720" numCol="1" anchor="t" anchorCtr="0" compatLnSpc="1">
                  <a:prstTxWarp prst="textNoShape">
                    <a:avLst/>
                  </a:prstTxWarp>
                </a:bodyPr>
                <a:lstStyle/>
                <a:p>
                  <a:pPr>
                    <a:defRPr/>
                  </a:pPr>
                  <a:endParaRPr lang="en-US"/>
                </a:p>
              </p:txBody>
            </p:sp>
          </p:grpSp>
          <p:grpSp>
            <p:nvGrpSpPr>
              <p:cNvPr id="1347528508" name="Groupe 1347528507">
                <a:extLst>
                  <a:ext uri="{FF2B5EF4-FFF2-40B4-BE49-F238E27FC236}">
                    <a16:creationId xmlns:a16="http://schemas.microsoft.com/office/drawing/2014/main" id="{3C7DA56C-240F-99B7-A72C-9A4AAE8074E4}"/>
                  </a:ext>
                </a:extLst>
              </p:cNvPr>
              <p:cNvGrpSpPr>
                <a:grpSpLocks noChangeAspect="1"/>
              </p:cNvGrpSpPr>
              <p:nvPr/>
            </p:nvGrpSpPr>
            <p:grpSpPr bwMode="auto">
              <a:xfrm>
                <a:off x="12424506" y="39046057"/>
                <a:ext cx="1914158" cy="1338353"/>
                <a:chOff x="12424506" y="39046057"/>
                <a:chExt cx="1914158" cy="1338353"/>
              </a:xfrm>
            </p:grpSpPr>
            <p:pic>
              <p:nvPicPr>
                <p:cNvPr id="1347528509" name="Image 1347528508">
                  <a:extLst>
                    <a:ext uri="{FF2B5EF4-FFF2-40B4-BE49-F238E27FC236}">
                      <a16:creationId xmlns:a16="http://schemas.microsoft.com/office/drawing/2014/main" id="{457D328A-7A3F-F7D2-804D-E45CC4E9D1C3}"/>
                    </a:ext>
                  </a:extLst>
                </p:cNvPr>
                <p:cNvPicPr>
                  <a:picLocks noChangeAspect="1"/>
                </p:cNvPicPr>
                <p:nvPr/>
              </p:nvPicPr>
              <p:blipFill>
                <a:blip r:embed="rId10"/>
                <a:stretch/>
              </p:blipFill>
              <p:spPr bwMode="auto">
                <a:xfrm rot="899999">
                  <a:off x="12424506" y="39046057"/>
                  <a:ext cx="1338354" cy="1338353"/>
                </a:xfrm>
                <a:prstGeom prst="rect">
                  <a:avLst/>
                </a:prstGeom>
              </p:spPr>
            </p:pic>
            <p:pic>
              <p:nvPicPr>
                <p:cNvPr id="1347528510" name="Image 1347528509">
                  <a:extLst>
                    <a:ext uri="{FF2B5EF4-FFF2-40B4-BE49-F238E27FC236}">
                      <a16:creationId xmlns:a16="http://schemas.microsoft.com/office/drawing/2014/main" id="{48B439C8-24AF-1CDD-ED58-E36B25DE1339}"/>
                    </a:ext>
                  </a:extLst>
                </p:cNvPr>
                <p:cNvPicPr>
                  <a:picLocks noChangeAspect="1"/>
                </p:cNvPicPr>
                <p:nvPr/>
              </p:nvPicPr>
              <p:blipFill>
                <a:blip r:embed="rId11"/>
                <a:stretch/>
              </p:blipFill>
              <p:spPr bwMode="auto">
                <a:xfrm rot="899999">
                  <a:off x="13676722" y="39629174"/>
                  <a:ext cx="661942" cy="661942"/>
                </a:xfrm>
                <a:prstGeom prst="rect">
                  <a:avLst/>
                </a:prstGeom>
              </p:spPr>
            </p:pic>
          </p:grpSp>
        </p:grpSp>
        <p:grpSp>
          <p:nvGrpSpPr>
            <p:cNvPr id="2127883595" name="Groupe 2127883594">
              <a:extLst>
                <a:ext uri="{FF2B5EF4-FFF2-40B4-BE49-F238E27FC236}">
                  <a16:creationId xmlns:a16="http://schemas.microsoft.com/office/drawing/2014/main" id="{923BD502-CE10-2807-35FC-07D3D19E874A}"/>
                </a:ext>
              </a:extLst>
            </p:cNvPr>
            <p:cNvGrpSpPr>
              <a:grpSpLocks noChangeAspect="1"/>
            </p:cNvGrpSpPr>
            <p:nvPr/>
          </p:nvGrpSpPr>
          <p:grpSpPr bwMode="auto">
            <a:xfrm rot="899999">
              <a:off x="7752844" y="5765583"/>
              <a:ext cx="324000" cy="324000"/>
              <a:chOff x="7003140" y="38726967"/>
              <a:chExt cx="2160000" cy="2160000"/>
            </a:xfrm>
          </p:grpSpPr>
          <p:grpSp>
            <p:nvGrpSpPr>
              <p:cNvPr id="1347528500" name="Groupe 1347528499">
                <a:extLst>
                  <a:ext uri="{FF2B5EF4-FFF2-40B4-BE49-F238E27FC236}">
                    <a16:creationId xmlns:a16="http://schemas.microsoft.com/office/drawing/2014/main" id="{FF7C2563-5039-DC21-B6CF-61F3F01E93B5}"/>
                  </a:ext>
                </a:extLst>
              </p:cNvPr>
              <p:cNvGrpSpPr>
                <a:grpSpLocks noChangeAspect="1"/>
              </p:cNvGrpSpPr>
              <p:nvPr/>
            </p:nvGrpSpPr>
            <p:grpSpPr bwMode="auto">
              <a:xfrm flipV="1">
                <a:off x="7003140" y="38726967"/>
                <a:ext cx="2160000" cy="2160000"/>
                <a:chOff x="4540251" y="29236988"/>
                <a:chExt cx="1989138" cy="1989138"/>
              </a:xfrm>
            </p:grpSpPr>
            <p:sp>
              <p:nvSpPr>
                <p:cNvPr id="1347528505" name="Oval 41">
                  <a:extLst>
                    <a:ext uri="{FF2B5EF4-FFF2-40B4-BE49-F238E27FC236}">
                      <a16:creationId xmlns:a16="http://schemas.microsoft.com/office/drawing/2014/main" id="{86B952B4-F589-B2AD-153A-2D36D393F1C3}"/>
                    </a:ext>
                  </a:extLst>
                </p:cNvPr>
                <p:cNvSpPr>
                  <a:spLocks noChangeArrowheads="1"/>
                </p:cNvSpPr>
                <p:nvPr/>
              </p:nvSpPr>
              <p:spPr bwMode="auto">
                <a:xfrm rot="10800000">
                  <a:off x="4540251" y="29236988"/>
                  <a:ext cx="1989138" cy="1989138"/>
                </a:xfrm>
                <a:prstGeom prst="ellipse">
                  <a:avLst/>
                </a:prstGeom>
                <a:solidFill>
                  <a:srgbClr val="8FAADC"/>
                </a:solidFill>
                <a:ln w="0">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pPr>
                    <a:defRPr/>
                  </a:pPr>
                  <a:endParaRPr lang="en-US"/>
                </a:p>
              </p:txBody>
            </p:sp>
            <p:sp>
              <p:nvSpPr>
                <p:cNvPr id="1347528506" name="Oval 42">
                  <a:extLst>
                    <a:ext uri="{FF2B5EF4-FFF2-40B4-BE49-F238E27FC236}">
                      <a16:creationId xmlns:a16="http://schemas.microsoft.com/office/drawing/2014/main" id="{7C15C273-6DBB-6009-5C66-097786ECC496}"/>
                    </a:ext>
                  </a:extLst>
                </p:cNvPr>
                <p:cNvSpPr>
                  <a:spLocks noChangeArrowheads="1"/>
                </p:cNvSpPr>
                <p:nvPr/>
              </p:nvSpPr>
              <p:spPr bwMode="auto">
                <a:xfrm rot="10800000">
                  <a:off x="4540251" y="29236988"/>
                  <a:ext cx="1989138" cy="1989138"/>
                </a:xfrm>
                <a:prstGeom prst="ellipse">
                  <a:avLst/>
                </a:prstGeom>
                <a:noFill/>
                <a:ln w="12700" cap="flat">
                  <a:solidFill>
                    <a:srgbClr val="FFFFFF"/>
                  </a:solidFill>
                  <a:prstDash val="solid"/>
                  <a:miter lim="800000"/>
                  <a:headEnd/>
                  <a:tailEnd/>
                </a:ln>
              </p:spPr>
              <p:txBody>
                <a:bodyPr vert="horz" wrap="square" lIns="91440" tIns="45720" rIns="91440" bIns="45720" numCol="1" anchor="t" anchorCtr="0" compatLnSpc="1">
                  <a:prstTxWarp prst="textNoShape">
                    <a:avLst/>
                  </a:prstTxWarp>
                </a:bodyPr>
                <a:lstStyle/>
                <a:p>
                  <a:pPr>
                    <a:defRPr/>
                  </a:pPr>
                  <a:endParaRPr lang="en-US"/>
                </a:p>
              </p:txBody>
            </p:sp>
          </p:grpSp>
          <p:grpSp>
            <p:nvGrpSpPr>
              <p:cNvPr id="1347528501" name="Groupe 1347528500">
                <a:extLst>
                  <a:ext uri="{FF2B5EF4-FFF2-40B4-BE49-F238E27FC236}">
                    <a16:creationId xmlns:a16="http://schemas.microsoft.com/office/drawing/2014/main" id="{AC8F3B37-7C4B-B837-1785-B7D87C413984}"/>
                  </a:ext>
                </a:extLst>
              </p:cNvPr>
              <p:cNvGrpSpPr>
                <a:grpSpLocks noChangeAspect="1"/>
              </p:cNvGrpSpPr>
              <p:nvPr/>
            </p:nvGrpSpPr>
            <p:grpSpPr bwMode="auto">
              <a:xfrm>
                <a:off x="7249441" y="39174772"/>
                <a:ext cx="1769379" cy="1188000"/>
                <a:chOff x="27745354" y="27677376"/>
                <a:chExt cx="1856519" cy="1246509"/>
              </a:xfrm>
            </p:grpSpPr>
            <p:pic>
              <p:nvPicPr>
                <p:cNvPr id="1347528502" name="Image 1347528501">
                  <a:extLst>
                    <a:ext uri="{FF2B5EF4-FFF2-40B4-BE49-F238E27FC236}">
                      <a16:creationId xmlns:a16="http://schemas.microsoft.com/office/drawing/2014/main" id="{983D3484-54AB-2405-CCD2-FB7EE535E20A}"/>
                    </a:ext>
                  </a:extLst>
                </p:cNvPr>
                <p:cNvPicPr>
                  <a:picLocks noChangeAspect="1"/>
                </p:cNvPicPr>
                <p:nvPr/>
              </p:nvPicPr>
              <p:blipFill>
                <a:blip r:embed="rId12"/>
                <a:srcRect l="16413" t="9262" r="15745" b="10329"/>
                <a:stretch/>
              </p:blipFill>
              <p:spPr bwMode="auto">
                <a:xfrm rot="20700000">
                  <a:off x="27745354" y="27677376"/>
                  <a:ext cx="1051707" cy="1246509"/>
                </a:xfrm>
                <a:prstGeom prst="rect">
                  <a:avLst/>
                </a:prstGeom>
              </p:spPr>
            </p:pic>
            <p:pic>
              <p:nvPicPr>
                <p:cNvPr id="1347528504" name="Image 1347528503">
                  <a:extLst>
                    <a:ext uri="{FF2B5EF4-FFF2-40B4-BE49-F238E27FC236}">
                      <a16:creationId xmlns:a16="http://schemas.microsoft.com/office/drawing/2014/main" id="{21F348BF-0836-4197-A9CF-5C1775EE0861}"/>
                    </a:ext>
                  </a:extLst>
                </p:cNvPr>
                <p:cNvPicPr>
                  <a:picLocks noChangeAspect="1"/>
                </p:cNvPicPr>
                <p:nvPr/>
              </p:nvPicPr>
              <p:blipFill>
                <a:blip r:embed="rId13"/>
                <a:stretch/>
              </p:blipFill>
              <p:spPr bwMode="auto">
                <a:xfrm rot="20901976">
                  <a:off x="28696348" y="27785630"/>
                  <a:ext cx="905525" cy="905526"/>
                </a:xfrm>
                <a:prstGeom prst="rect">
                  <a:avLst/>
                </a:prstGeom>
              </p:spPr>
            </p:pic>
          </p:grpSp>
        </p:grpSp>
        <p:grpSp>
          <p:nvGrpSpPr>
            <p:cNvPr id="2127883596" name="Groupe 2127883595">
              <a:extLst>
                <a:ext uri="{FF2B5EF4-FFF2-40B4-BE49-F238E27FC236}">
                  <a16:creationId xmlns:a16="http://schemas.microsoft.com/office/drawing/2014/main" id="{2D70A78B-9071-0902-D04F-BD98C8BB9264}"/>
                </a:ext>
              </a:extLst>
            </p:cNvPr>
            <p:cNvGrpSpPr/>
            <p:nvPr/>
          </p:nvGrpSpPr>
          <p:grpSpPr bwMode="auto">
            <a:xfrm>
              <a:off x="2297938" y="5394939"/>
              <a:ext cx="324000" cy="324000"/>
              <a:chOff x="9404908" y="28587095"/>
              <a:chExt cx="2673665" cy="2664000"/>
            </a:xfrm>
          </p:grpSpPr>
          <p:grpSp>
            <p:nvGrpSpPr>
              <p:cNvPr id="1347528496" name="Groupe 1347528495">
                <a:extLst>
                  <a:ext uri="{FF2B5EF4-FFF2-40B4-BE49-F238E27FC236}">
                    <a16:creationId xmlns:a16="http://schemas.microsoft.com/office/drawing/2014/main" id="{896473FF-BEAD-7EEB-4EEB-2C9C2D65CE10}"/>
                  </a:ext>
                </a:extLst>
              </p:cNvPr>
              <p:cNvGrpSpPr>
                <a:grpSpLocks noChangeAspect="1"/>
              </p:cNvGrpSpPr>
              <p:nvPr/>
            </p:nvGrpSpPr>
            <p:grpSpPr bwMode="auto">
              <a:xfrm flipV="1">
                <a:off x="9404908" y="28587095"/>
                <a:ext cx="2673665" cy="2664000"/>
                <a:chOff x="10831513" y="37074476"/>
                <a:chExt cx="2197100" cy="2189163"/>
              </a:xfrm>
            </p:grpSpPr>
            <p:sp>
              <p:nvSpPr>
                <p:cNvPr id="1347528498" name="Oval 7">
                  <a:extLst>
                    <a:ext uri="{FF2B5EF4-FFF2-40B4-BE49-F238E27FC236}">
                      <a16:creationId xmlns:a16="http://schemas.microsoft.com/office/drawing/2014/main" id="{CB892184-8388-8F62-31E0-5EC7E36BE0E3}"/>
                    </a:ext>
                  </a:extLst>
                </p:cNvPr>
                <p:cNvSpPr>
                  <a:spLocks noChangeArrowheads="1"/>
                </p:cNvSpPr>
                <p:nvPr/>
              </p:nvSpPr>
              <p:spPr bwMode="auto">
                <a:xfrm rot="10800000">
                  <a:off x="10831513" y="37074476"/>
                  <a:ext cx="2197100" cy="2189163"/>
                </a:xfrm>
                <a:prstGeom prst="ellipse">
                  <a:avLst/>
                </a:prstGeom>
                <a:solidFill>
                  <a:srgbClr val="C1A130"/>
                </a:solidFill>
                <a:ln w="0">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pPr>
                    <a:defRPr/>
                  </a:pPr>
                  <a:endParaRPr lang="en-US"/>
                </a:p>
              </p:txBody>
            </p:sp>
            <p:sp>
              <p:nvSpPr>
                <p:cNvPr id="1347528499" name="Oval 8">
                  <a:extLst>
                    <a:ext uri="{FF2B5EF4-FFF2-40B4-BE49-F238E27FC236}">
                      <a16:creationId xmlns:a16="http://schemas.microsoft.com/office/drawing/2014/main" id="{3C3F2195-BA1E-6925-7F90-B0BB57D1D20E}"/>
                    </a:ext>
                  </a:extLst>
                </p:cNvPr>
                <p:cNvSpPr>
                  <a:spLocks noChangeArrowheads="1"/>
                </p:cNvSpPr>
                <p:nvPr/>
              </p:nvSpPr>
              <p:spPr bwMode="auto">
                <a:xfrm rot="10800000">
                  <a:off x="10831513" y="37074476"/>
                  <a:ext cx="2197100" cy="2189163"/>
                </a:xfrm>
                <a:prstGeom prst="ellipse">
                  <a:avLst/>
                </a:prstGeom>
                <a:noFill/>
                <a:ln w="12700" cap="flat">
                  <a:solidFill>
                    <a:srgbClr val="FFFFFF"/>
                  </a:solidFill>
                  <a:prstDash val="solid"/>
                  <a:miter lim="800000"/>
                  <a:headEnd/>
                  <a:tailEnd/>
                </a:ln>
              </p:spPr>
              <p:txBody>
                <a:bodyPr vert="horz" wrap="square" lIns="91440" tIns="45720" rIns="91440" bIns="45720" numCol="1" anchor="t" anchorCtr="0" compatLnSpc="1">
                  <a:prstTxWarp prst="textNoShape">
                    <a:avLst/>
                  </a:prstTxWarp>
                </a:bodyPr>
                <a:lstStyle/>
                <a:p>
                  <a:pPr>
                    <a:defRPr/>
                  </a:pPr>
                  <a:endParaRPr lang="en-US"/>
                </a:p>
              </p:txBody>
            </p:sp>
          </p:grpSp>
          <p:pic>
            <p:nvPicPr>
              <p:cNvPr id="1347528497" name="Image 1347528496">
                <a:extLst>
                  <a:ext uri="{FF2B5EF4-FFF2-40B4-BE49-F238E27FC236}">
                    <a16:creationId xmlns:a16="http://schemas.microsoft.com/office/drawing/2014/main" id="{0F1D19CD-1713-EC5E-555E-5C151B587BB4}"/>
                  </a:ext>
                </a:extLst>
              </p:cNvPr>
              <p:cNvPicPr>
                <a:picLocks noChangeAspect="1"/>
              </p:cNvPicPr>
              <p:nvPr/>
            </p:nvPicPr>
            <p:blipFill>
              <a:blip r:embed="rId4"/>
              <a:stretch/>
            </p:blipFill>
            <p:spPr bwMode="auto">
              <a:xfrm rot="18900000">
                <a:off x="9898126" y="29075481"/>
                <a:ext cx="1687228" cy="1687228"/>
              </a:xfrm>
              <a:prstGeom prst="rect">
                <a:avLst/>
              </a:prstGeom>
            </p:spPr>
          </p:pic>
        </p:grpSp>
        <p:grpSp>
          <p:nvGrpSpPr>
            <p:cNvPr id="2127883597" name="Groupe 2127883596">
              <a:extLst>
                <a:ext uri="{FF2B5EF4-FFF2-40B4-BE49-F238E27FC236}">
                  <a16:creationId xmlns:a16="http://schemas.microsoft.com/office/drawing/2014/main" id="{E932F215-3928-D2EA-CAB8-37AC04BA7102}"/>
                </a:ext>
              </a:extLst>
            </p:cNvPr>
            <p:cNvGrpSpPr/>
            <p:nvPr/>
          </p:nvGrpSpPr>
          <p:grpSpPr bwMode="auto">
            <a:xfrm>
              <a:off x="4066762" y="5394939"/>
              <a:ext cx="324000" cy="324000"/>
              <a:chOff x="9404908" y="28587095"/>
              <a:chExt cx="2673665" cy="2664000"/>
            </a:xfrm>
          </p:grpSpPr>
          <p:grpSp>
            <p:nvGrpSpPr>
              <p:cNvPr id="1347528492" name="Groupe 1347528491">
                <a:extLst>
                  <a:ext uri="{FF2B5EF4-FFF2-40B4-BE49-F238E27FC236}">
                    <a16:creationId xmlns:a16="http://schemas.microsoft.com/office/drawing/2014/main" id="{9942DB41-8892-D28A-5601-1A332A93A659}"/>
                  </a:ext>
                </a:extLst>
              </p:cNvPr>
              <p:cNvGrpSpPr>
                <a:grpSpLocks noChangeAspect="1"/>
              </p:cNvGrpSpPr>
              <p:nvPr/>
            </p:nvGrpSpPr>
            <p:grpSpPr bwMode="auto">
              <a:xfrm flipV="1">
                <a:off x="9404908" y="28587095"/>
                <a:ext cx="2673665" cy="2664000"/>
                <a:chOff x="10831513" y="37074476"/>
                <a:chExt cx="2197100" cy="2189163"/>
              </a:xfrm>
            </p:grpSpPr>
            <p:sp>
              <p:nvSpPr>
                <p:cNvPr id="1347528494" name="Oval 7">
                  <a:extLst>
                    <a:ext uri="{FF2B5EF4-FFF2-40B4-BE49-F238E27FC236}">
                      <a16:creationId xmlns:a16="http://schemas.microsoft.com/office/drawing/2014/main" id="{EF9E350D-207D-C1DA-4DCF-D69011D0FAA5}"/>
                    </a:ext>
                  </a:extLst>
                </p:cNvPr>
                <p:cNvSpPr>
                  <a:spLocks noChangeArrowheads="1"/>
                </p:cNvSpPr>
                <p:nvPr/>
              </p:nvSpPr>
              <p:spPr bwMode="auto">
                <a:xfrm rot="10800000">
                  <a:off x="10831513" y="37074476"/>
                  <a:ext cx="2197100" cy="2189163"/>
                </a:xfrm>
                <a:prstGeom prst="ellipse">
                  <a:avLst/>
                </a:prstGeom>
                <a:solidFill>
                  <a:srgbClr val="C1A130"/>
                </a:solidFill>
                <a:ln w="0">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pPr>
                    <a:defRPr/>
                  </a:pPr>
                  <a:endParaRPr lang="en-US"/>
                </a:p>
              </p:txBody>
            </p:sp>
            <p:sp>
              <p:nvSpPr>
                <p:cNvPr id="1347528495" name="Oval 8">
                  <a:extLst>
                    <a:ext uri="{FF2B5EF4-FFF2-40B4-BE49-F238E27FC236}">
                      <a16:creationId xmlns:a16="http://schemas.microsoft.com/office/drawing/2014/main" id="{39755FFD-0313-E486-D5BE-4C7071208C84}"/>
                    </a:ext>
                  </a:extLst>
                </p:cNvPr>
                <p:cNvSpPr>
                  <a:spLocks noChangeArrowheads="1"/>
                </p:cNvSpPr>
                <p:nvPr/>
              </p:nvSpPr>
              <p:spPr bwMode="auto">
                <a:xfrm rot="10800000">
                  <a:off x="10831513" y="37074476"/>
                  <a:ext cx="2197100" cy="2189163"/>
                </a:xfrm>
                <a:prstGeom prst="ellipse">
                  <a:avLst/>
                </a:prstGeom>
                <a:noFill/>
                <a:ln w="12700" cap="flat">
                  <a:solidFill>
                    <a:srgbClr val="FFFFFF"/>
                  </a:solidFill>
                  <a:prstDash val="solid"/>
                  <a:miter lim="800000"/>
                  <a:headEnd/>
                  <a:tailEnd/>
                </a:ln>
              </p:spPr>
              <p:txBody>
                <a:bodyPr vert="horz" wrap="square" lIns="91440" tIns="45720" rIns="91440" bIns="45720" numCol="1" anchor="t" anchorCtr="0" compatLnSpc="1">
                  <a:prstTxWarp prst="textNoShape">
                    <a:avLst/>
                  </a:prstTxWarp>
                </a:bodyPr>
                <a:lstStyle/>
                <a:p>
                  <a:pPr>
                    <a:defRPr/>
                  </a:pPr>
                  <a:endParaRPr lang="en-US"/>
                </a:p>
              </p:txBody>
            </p:sp>
          </p:grpSp>
          <p:pic>
            <p:nvPicPr>
              <p:cNvPr id="1347528493" name="Image 1347528492">
                <a:extLst>
                  <a:ext uri="{FF2B5EF4-FFF2-40B4-BE49-F238E27FC236}">
                    <a16:creationId xmlns:a16="http://schemas.microsoft.com/office/drawing/2014/main" id="{E3C1F44D-1B73-A155-9E04-3009909D7C8B}"/>
                  </a:ext>
                </a:extLst>
              </p:cNvPr>
              <p:cNvPicPr>
                <a:picLocks noChangeAspect="1"/>
              </p:cNvPicPr>
              <p:nvPr/>
            </p:nvPicPr>
            <p:blipFill>
              <a:blip r:embed="rId4"/>
              <a:stretch/>
            </p:blipFill>
            <p:spPr bwMode="auto">
              <a:xfrm rot="18900000">
                <a:off x="9898126" y="29075481"/>
                <a:ext cx="1687228" cy="1687228"/>
              </a:xfrm>
              <a:prstGeom prst="rect">
                <a:avLst/>
              </a:prstGeom>
            </p:spPr>
          </p:pic>
        </p:grpSp>
        <p:grpSp>
          <p:nvGrpSpPr>
            <p:cNvPr id="2127883598" name="Groupe 2127883597">
              <a:extLst>
                <a:ext uri="{FF2B5EF4-FFF2-40B4-BE49-F238E27FC236}">
                  <a16:creationId xmlns:a16="http://schemas.microsoft.com/office/drawing/2014/main" id="{0D107C59-E403-8521-6EAC-335C0B3F1CBB}"/>
                </a:ext>
              </a:extLst>
            </p:cNvPr>
            <p:cNvGrpSpPr/>
            <p:nvPr/>
          </p:nvGrpSpPr>
          <p:grpSpPr bwMode="auto">
            <a:xfrm>
              <a:off x="9619470" y="5394939"/>
              <a:ext cx="324000" cy="324000"/>
              <a:chOff x="9404908" y="28587095"/>
              <a:chExt cx="2673665" cy="2664000"/>
            </a:xfrm>
          </p:grpSpPr>
          <p:grpSp>
            <p:nvGrpSpPr>
              <p:cNvPr id="1347528488" name="Groupe 1347528487">
                <a:extLst>
                  <a:ext uri="{FF2B5EF4-FFF2-40B4-BE49-F238E27FC236}">
                    <a16:creationId xmlns:a16="http://schemas.microsoft.com/office/drawing/2014/main" id="{24EB97E4-855C-2AC1-754F-40C62958CB00}"/>
                  </a:ext>
                </a:extLst>
              </p:cNvPr>
              <p:cNvGrpSpPr>
                <a:grpSpLocks noChangeAspect="1"/>
              </p:cNvGrpSpPr>
              <p:nvPr/>
            </p:nvGrpSpPr>
            <p:grpSpPr bwMode="auto">
              <a:xfrm flipV="1">
                <a:off x="9404908" y="28587095"/>
                <a:ext cx="2673665" cy="2664000"/>
                <a:chOff x="10831513" y="37074476"/>
                <a:chExt cx="2197100" cy="2189163"/>
              </a:xfrm>
            </p:grpSpPr>
            <p:sp>
              <p:nvSpPr>
                <p:cNvPr id="1347528490" name="Oval 7">
                  <a:extLst>
                    <a:ext uri="{FF2B5EF4-FFF2-40B4-BE49-F238E27FC236}">
                      <a16:creationId xmlns:a16="http://schemas.microsoft.com/office/drawing/2014/main" id="{C26C667D-05B0-B8C2-3100-DF3CE6C693D0}"/>
                    </a:ext>
                  </a:extLst>
                </p:cNvPr>
                <p:cNvSpPr>
                  <a:spLocks noChangeArrowheads="1"/>
                </p:cNvSpPr>
                <p:nvPr/>
              </p:nvSpPr>
              <p:spPr bwMode="auto">
                <a:xfrm rot="10800000">
                  <a:off x="10831513" y="37074476"/>
                  <a:ext cx="2197100" cy="2189163"/>
                </a:xfrm>
                <a:prstGeom prst="ellipse">
                  <a:avLst/>
                </a:prstGeom>
                <a:solidFill>
                  <a:srgbClr val="C1A130"/>
                </a:solidFill>
                <a:ln w="0">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pPr>
                    <a:defRPr/>
                  </a:pPr>
                  <a:endParaRPr lang="en-US"/>
                </a:p>
              </p:txBody>
            </p:sp>
            <p:sp>
              <p:nvSpPr>
                <p:cNvPr id="1347528491" name="Oval 8">
                  <a:extLst>
                    <a:ext uri="{FF2B5EF4-FFF2-40B4-BE49-F238E27FC236}">
                      <a16:creationId xmlns:a16="http://schemas.microsoft.com/office/drawing/2014/main" id="{601A1E59-4693-5A75-1493-6FB15139E7FD}"/>
                    </a:ext>
                  </a:extLst>
                </p:cNvPr>
                <p:cNvSpPr>
                  <a:spLocks noChangeArrowheads="1"/>
                </p:cNvSpPr>
                <p:nvPr/>
              </p:nvSpPr>
              <p:spPr bwMode="auto">
                <a:xfrm rot="10800000">
                  <a:off x="10831513" y="37074476"/>
                  <a:ext cx="2197100" cy="2189163"/>
                </a:xfrm>
                <a:prstGeom prst="ellipse">
                  <a:avLst/>
                </a:prstGeom>
                <a:noFill/>
                <a:ln w="12700" cap="flat">
                  <a:solidFill>
                    <a:srgbClr val="FFFFFF"/>
                  </a:solidFill>
                  <a:prstDash val="solid"/>
                  <a:miter lim="800000"/>
                  <a:headEnd/>
                  <a:tailEnd/>
                </a:ln>
              </p:spPr>
              <p:txBody>
                <a:bodyPr vert="horz" wrap="square" lIns="91440" tIns="45720" rIns="91440" bIns="45720" numCol="1" anchor="t" anchorCtr="0" compatLnSpc="1">
                  <a:prstTxWarp prst="textNoShape">
                    <a:avLst/>
                  </a:prstTxWarp>
                </a:bodyPr>
                <a:lstStyle/>
                <a:p>
                  <a:pPr>
                    <a:defRPr/>
                  </a:pPr>
                  <a:endParaRPr lang="en-US"/>
                </a:p>
              </p:txBody>
            </p:sp>
          </p:grpSp>
          <p:pic>
            <p:nvPicPr>
              <p:cNvPr id="1347528489" name="Image 1347528488">
                <a:extLst>
                  <a:ext uri="{FF2B5EF4-FFF2-40B4-BE49-F238E27FC236}">
                    <a16:creationId xmlns:a16="http://schemas.microsoft.com/office/drawing/2014/main" id="{D0389E77-3752-383C-D2B1-AFFF7DAD12EE}"/>
                  </a:ext>
                </a:extLst>
              </p:cNvPr>
              <p:cNvPicPr>
                <a:picLocks noChangeAspect="1"/>
              </p:cNvPicPr>
              <p:nvPr/>
            </p:nvPicPr>
            <p:blipFill>
              <a:blip r:embed="rId4"/>
              <a:stretch/>
            </p:blipFill>
            <p:spPr bwMode="auto">
              <a:xfrm rot="18900000">
                <a:off x="9898126" y="29075481"/>
                <a:ext cx="1687228" cy="1687228"/>
              </a:xfrm>
              <a:prstGeom prst="rect">
                <a:avLst/>
              </a:prstGeom>
            </p:spPr>
          </p:pic>
        </p:grpSp>
        <p:grpSp>
          <p:nvGrpSpPr>
            <p:cNvPr id="2127883599" name="Groupe 2127883598">
              <a:extLst>
                <a:ext uri="{FF2B5EF4-FFF2-40B4-BE49-F238E27FC236}">
                  <a16:creationId xmlns:a16="http://schemas.microsoft.com/office/drawing/2014/main" id="{3AE2BF3E-4E88-E3D6-34FA-E514A0D0F2AB}"/>
                </a:ext>
              </a:extLst>
            </p:cNvPr>
            <p:cNvGrpSpPr/>
            <p:nvPr/>
          </p:nvGrpSpPr>
          <p:grpSpPr bwMode="auto">
            <a:xfrm rot="20400000">
              <a:off x="4572209" y="5394939"/>
              <a:ext cx="324000" cy="324000"/>
              <a:chOff x="5424265" y="31478958"/>
              <a:chExt cx="2160000" cy="2160000"/>
            </a:xfrm>
          </p:grpSpPr>
          <p:grpSp>
            <p:nvGrpSpPr>
              <p:cNvPr id="1347528484" name="Groupe 1347528483">
                <a:extLst>
                  <a:ext uri="{FF2B5EF4-FFF2-40B4-BE49-F238E27FC236}">
                    <a16:creationId xmlns:a16="http://schemas.microsoft.com/office/drawing/2014/main" id="{89E1A21F-80FE-5651-A5E4-5B0BA30EA5CE}"/>
                  </a:ext>
                </a:extLst>
              </p:cNvPr>
              <p:cNvGrpSpPr>
                <a:grpSpLocks noChangeAspect="1"/>
              </p:cNvGrpSpPr>
              <p:nvPr/>
            </p:nvGrpSpPr>
            <p:grpSpPr bwMode="auto">
              <a:xfrm flipV="1">
                <a:off x="5424265" y="31478958"/>
                <a:ext cx="2160000" cy="2160000"/>
                <a:chOff x="6294437" y="37074476"/>
                <a:chExt cx="2197100" cy="2189163"/>
              </a:xfrm>
            </p:grpSpPr>
            <p:sp>
              <p:nvSpPr>
                <p:cNvPr id="1347528486" name="Oval 11">
                  <a:extLst>
                    <a:ext uri="{FF2B5EF4-FFF2-40B4-BE49-F238E27FC236}">
                      <a16:creationId xmlns:a16="http://schemas.microsoft.com/office/drawing/2014/main" id="{2BF4849E-2E7D-8DF2-A504-3A7CAA216678}"/>
                    </a:ext>
                  </a:extLst>
                </p:cNvPr>
                <p:cNvSpPr>
                  <a:spLocks noChangeArrowheads="1"/>
                </p:cNvSpPr>
                <p:nvPr/>
              </p:nvSpPr>
              <p:spPr bwMode="auto">
                <a:xfrm rot="10800000">
                  <a:off x="6294437" y="37074476"/>
                  <a:ext cx="2197100" cy="2189163"/>
                </a:xfrm>
                <a:prstGeom prst="ellipse">
                  <a:avLst/>
                </a:prstGeom>
                <a:solidFill>
                  <a:srgbClr val="FFC000"/>
                </a:solidFill>
                <a:ln w="0">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pPr>
                    <a:defRPr/>
                  </a:pPr>
                  <a:endParaRPr lang="en-US"/>
                </a:p>
              </p:txBody>
            </p:sp>
            <p:sp>
              <p:nvSpPr>
                <p:cNvPr id="1347528487" name="Oval 12">
                  <a:extLst>
                    <a:ext uri="{FF2B5EF4-FFF2-40B4-BE49-F238E27FC236}">
                      <a16:creationId xmlns:a16="http://schemas.microsoft.com/office/drawing/2014/main" id="{B223E120-02C3-13EF-8E39-C3C176E88834}"/>
                    </a:ext>
                  </a:extLst>
                </p:cNvPr>
                <p:cNvSpPr>
                  <a:spLocks noChangeArrowheads="1"/>
                </p:cNvSpPr>
                <p:nvPr/>
              </p:nvSpPr>
              <p:spPr bwMode="auto">
                <a:xfrm rot="10800000">
                  <a:off x="6294437" y="37074476"/>
                  <a:ext cx="2197100" cy="2189163"/>
                </a:xfrm>
                <a:prstGeom prst="ellipse">
                  <a:avLst/>
                </a:prstGeom>
                <a:noFill/>
                <a:ln w="12700" cap="flat">
                  <a:solidFill>
                    <a:srgbClr val="FFFFFF"/>
                  </a:solidFill>
                  <a:prstDash val="solid"/>
                  <a:miter lim="800000"/>
                  <a:headEnd/>
                  <a:tailEnd/>
                </a:ln>
              </p:spPr>
              <p:txBody>
                <a:bodyPr vert="horz" wrap="square" lIns="91440" tIns="45720" rIns="91440" bIns="45720" numCol="1" anchor="t" anchorCtr="0" compatLnSpc="1">
                  <a:prstTxWarp prst="textNoShape">
                    <a:avLst/>
                  </a:prstTxWarp>
                </a:bodyPr>
                <a:lstStyle/>
                <a:p>
                  <a:pPr>
                    <a:defRPr/>
                  </a:pPr>
                  <a:endParaRPr lang="en-US"/>
                </a:p>
              </p:txBody>
            </p:sp>
          </p:grpSp>
          <p:pic>
            <p:nvPicPr>
              <p:cNvPr id="1347528485" name="Image 1347528484">
                <a:extLst>
                  <a:ext uri="{FF2B5EF4-FFF2-40B4-BE49-F238E27FC236}">
                    <a16:creationId xmlns:a16="http://schemas.microsoft.com/office/drawing/2014/main" id="{9197099A-379A-8905-1BFD-44102F51A402}"/>
                  </a:ext>
                </a:extLst>
              </p:cNvPr>
              <p:cNvPicPr>
                <a:picLocks noChangeAspect="1"/>
              </p:cNvPicPr>
              <p:nvPr/>
            </p:nvPicPr>
            <p:blipFill>
              <a:blip r:embed="rId5"/>
              <a:stretch/>
            </p:blipFill>
            <p:spPr bwMode="auto">
              <a:xfrm rot="1200000" flipH="1">
                <a:off x="5800018" y="31851210"/>
                <a:ext cx="1386842" cy="1239997"/>
              </a:xfrm>
              <a:prstGeom prst="rect">
                <a:avLst/>
              </a:prstGeom>
            </p:spPr>
          </p:pic>
        </p:grpSp>
        <p:grpSp>
          <p:nvGrpSpPr>
            <p:cNvPr id="2127883600" name="Groupe 2127883599">
              <a:extLst>
                <a:ext uri="{FF2B5EF4-FFF2-40B4-BE49-F238E27FC236}">
                  <a16:creationId xmlns:a16="http://schemas.microsoft.com/office/drawing/2014/main" id="{6068217E-C0E6-EA31-45C0-50F6E8842F47}"/>
                </a:ext>
              </a:extLst>
            </p:cNvPr>
            <p:cNvGrpSpPr/>
            <p:nvPr/>
          </p:nvGrpSpPr>
          <p:grpSpPr bwMode="auto">
            <a:xfrm rot="21119999">
              <a:off x="8753032" y="5394939"/>
              <a:ext cx="324000" cy="324000"/>
              <a:chOff x="4805760" y="35261999"/>
              <a:chExt cx="2160000" cy="2160000"/>
            </a:xfrm>
          </p:grpSpPr>
          <p:grpSp>
            <p:nvGrpSpPr>
              <p:cNvPr id="1347528479" name="Groupe 1347528478">
                <a:extLst>
                  <a:ext uri="{FF2B5EF4-FFF2-40B4-BE49-F238E27FC236}">
                    <a16:creationId xmlns:a16="http://schemas.microsoft.com/office/drawing/2014/main" id="{798A2016-09B3-CE5F-1EEF-24D41D548188}"/>
                  </a:ext>
                </a:extLst>
              </p:cNvPr>
              <p:cNvGrpSpPr>
                <a:grpSpLocks noChangeAspect="1"/>
              </p:cNvGrpSpPr>
              <p:nvPr/>
            </p:nvGrpSpPr>
            <p:grpSpPr bwMode="auto">
              <a:xfrm flipV="1">
                <a:off x="4805760" y="35261999"/>
                <a:ext cx="2160000" cy="2160000"/>
                <a:chOff x="3503613" y="33564513"/>
                <a:chExt cx="2189163" cy="2197100"/>
              </a:xfrm>
            </p:grpSpPr>
            <p:sp>
              <p:nvSpPr>
                <p:cNvPr id="1347528482" name="Oval 15">
                  <a:extLst>
                    <a:ext uri="{FF2B5EF4-FFF2-40B4-BE49-F238E27FC236}">
                      <a16:creationId xmlns:a16="http://schemas.microsoft.com/office/drawing/2014/main" id="{3037EDC4-6BED-9A5B-1FE5-9E00F2D67A4E}"/>
                    </a:ext>
                  </a:extLst>
                </p:cNvPr>
                <p:cNvSpPr>
                  <a:spLocks noChangeArrowheads="1"/>
                </p:cNvSpPr>
                <p:nvPr/>
              </p:nvSpPr>
              <p:spPr bwMode="auto">
                <a:xfrm rot="10800000">
                  <a:off x="3503613" y="33564513"/>
                  <a:ext cx="2189163" cy="2197100"/>
                </a:xfrm>
                <a:prstGeom prst="ellipse">
                  <a:avLst/>
                </a:prstGeom>
                <a:solidFill>
                  <a:srgbClr val="FF9966"/>
                </a:solidFill>
                <a:ln w="0">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pPr>
                    <a:defRPr/>
                  </a:pPr>
                  <a:endParaRPr lang="en-US"/>
                </a:p>
              </p:txBody>
            </p:sp>
            <p:sp>
              <p:nvSpPr>
                <p:cNvPr id="1347528483" name="Oval 16">
                  <a:extLst>
                    <a:ext uri="{FF2B5EF4-FFF2-40B4-BE49-F238E27FC236}">
                      <a16:creationId xmlns:a16="http://schemas.microsoft.com/office/drawing/2014/main" id="{7D344BAF-C335-0CD2-A3C3-3D91C43B4D1B}"/>
                    </a:ext>
                  </a:extLst>
                </p:cNvPr>
                <p:cNvSpPr>
                  <a:spLocks noChangeArrowheads="1"/>
                </p:cNvSpPr>
                <p:nvPr/>
              </p:nvSpPr>
              <p:spPr bwMode="auto">
                <a:xfrm rot="10800000">
                  <a:off x="3503613" y="33564513"/>
                  <a:ext cx="2189163" cy="2197100"/>
                </a:xfrm>
                <a:prstGeom prst="ellipse">
                  <a:avLst/>
                </a:prstGeom>
                <a:noFill/>
                <a:ln w="12700" cap="flat">
                  <a:solidFill>
                    <a:srgbClr val="FFFFFF"/>
                  </a:solidFill>
                  <a:prstDash val="solid"/>
                  <a:miter lim="800000"/>
                  <a:headEnd/>
                  <a:tailEnd/>
                </a:ln>
              </p:spPr>
              <p:txBody>
                <a:bodyPr vert="horz" wrap="square" lIns="91440" tIns="45720" rIns="91440" bIns="45720" numCol="1" anchor="t" anchorCtr="0" compatLnSpc="1">
                  <a:prstTxWarp prst="textNoShape">
                    <a:avLst/>
                  </a:prstTxWarp>
                </a:bodyPr>
                <a:lstStyle/>
                <a:p>
                  <a:pPr>
                    <a:defRPr/>
                  </a:pPr>
                  <a:endParaRPr lang="en-US"/>
                </a:p>
              </p:txBody>
            </p:sp>
          </p:grpSp>
          <p:pic>
            <p:nvPicPr>
              <p:cNvPr id="1347528480" name="Image 1347528479">
                <a:extLst>
                  <a:ext uri="{FF2B5EF4-FFF2-40B4-BE49-F238E27FC236}">
                    <a16:creationId xmlns:a16="http://schemas.microsoft.com/office/drawing/2014/main" id="{206B3FE6-0733-D3A5-B7CE-5F11F183D27A}"/>
                  </a:ext>
                </a:extLst>
              </p:cNvPr>
              <p:cNvPicPr>
                <a:picLocks noChangeAspect="1"/>
              </p:cNvPicPr>
              <p:nvPr/>
            </p:nvPicPr>
            <p:blipFill>
              <a:blip r:embed="rId8"/>
              <a:stretch/>
            </p:blipFill>
            <p:spPr bwMode="auto">
              <a:xfrm rot="480000" flipH="1">
                <a:off x="5715810" y="35814628"/>
                <a:ext cx="1054995" cy="1054995"/>
              </a:xfrm>
              <a:prstGeom prst="rect">
                <a:avLst/>
              </a:prstGeom>
            </p:spPr>
          </p:pic>
          <p:pic>
            <p:nvPicPr>
              <p:cNvPr id="1347528481" name="Image 1347528480">
                <a:extLst>
                  <a:ext uri="{FF2B5EF4-FFF2-40B4-BE49-F238E27FC236}">
                    <a16:creationId xmlns:a16="http://schemas.microsoft.com/office/drawing/2014/main" id="{17C9B9F6-29D0-8E98-E2D1-848B14464B3A}"/>
                  </a:ext>
                </a:extLst>
              </p:cNvPr>
              <p:cNvPicPr>
                <a:picLocks noChangeAspect="1"/>
              </p:cNvPicPr>
              <p:nvPr/>
            </p:nvPicPr>
            <p:blipFill>
              <a:blip r:embed="rId9"/>
              <a:srcRect t="19455" b="15805"/>
              <a:stretch/>
            </p:blipFill>
            <p:spPr bwMode="auto">
              <a:xfrm rot="480000" flipH="1">
                <a:off x="4980467" y="36090059"/>
                <a:ext cx="1105314" cy="715576"/>
              </a:xfrm>
              <a:prstGeom prst="rect">
                <a:avLst/>
              </a:prstGeom>
            </p:spPr>
          </p:pic>
        </p:grpSp>
        <p:grpSp>
          <p:nvGrpSpPr>
            <p:cNvPr id="2127883601" name="Groupe 2127883600">
              <a:extLst>
                <a:ext uri="{FF2B5EF4-FFF2-40B4-BE49-F238E27FC236}">
                  <a16:creationId xmlns:a16="http://schemas.microsoft.com/office/drawing/2014/main" id="{A33B3966-EF75-8F98-ACB1-12D890471C84}"/>
                </a:ext>
              </a:extLst>
            </p:cNvPr>
            <p:cNvGrpSpPr/>
            <p:nvPr/>
          </p:nvGrpSpPr>
          <p:grpSpPr bwMode="auto">
            <a:xfrm>
              <a:off x="2297938" y="6144151"/>
              <a:ext cx="324000" cy="324000"/>
              <a:chOff x="4954032" y="4482833"/>
              <a:chExt cx="391738" cy="391738"/>
            </a:xfrm>
          </p:grpSpPr>
          <p:grpSp>
            <p:nvGrpSpPr>
              <p:cNvPr id="1347528470" name="Groupe 1347528469">
                <a:extLst>
                  <a:ext uri="{FF2B5EF4-FFF2-40B4-BE49-F238E27FC236}">
                    <a16:creationId xmlns:a16="http://schemas.microsoft.com/office/drawing/2014/main" id="{C34CD931-7A85-49F0-EAB3-4DCEB927E824}"/>
                  </a:ext>
                </a:extLst>
              </p:cNvPr>
              <p:cNvGrpSpPr>
                <a:grpSpLocks noChangeAspect="1"/>
              </p:cNvGrpSpPr>
              <p:nvPr/>
            </p:nvGrpSpPr>
            <p:grpSpPr bwMode="auto">
              <a:xfrm rot="480000" flipV="1">
                <a:off x="4954032" y="4482833"/>
                <a:ext cx="391738" cy="391738"/>
                <a:chOff x="12544426" y="29236988"/>
                <a:chExt cx="1987550" cy="1989138"/>
              </a:xfrm>
            </p:grpSpPr>
            <p:sp>
              <p:nvSpPr>
                <p:cNvPr id="1347528476" name="Oval 21">
                  <a:extLst>
                    <a:ext uri="{FF2B5EF4-FFF2-40B4-BE49-F238E27FC236}">
                      <a16:creationId xmlns:a16="http://schemas.microsoft.com/office/drawing/2014/main" id="{80F4CA1A-6B3C-DCD4-E131-3669F8EE6629}"/>
                    </a:ext>
                  </a:extLst>
                </p:cNvPr>
                <p:cNvSpPr>
                  <a:spLocks noChangeArrowheads="1"/>
                </p:cNvSpPr>
                <p:nvPr/>
              </p:nvSpPr>
              <p:spPr bwMode="auto">
                <a:xfrm rot="10800000">
                  <a:off x="12544426" y="29236988"/>
                  <a:ext cx="1987550" cy="1989138"/>
                </a:xfrm>
                <a:prstGeom prst="ellipse">
                  <a:avLst/>
                </a:prstGeom>
                <a:solidFill>
                  <a:srgbClr val="A9D18E"/>
                </a:solidFill>
                <a:ln w="0">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pPr>
                    <a:defRPr/>
                  </a:pPr>
                  <a:endParaRPr lang="en-US"/>
                </a:p>
              </p:txBody>
            </p:sp>
            <p:sp>
              <p:nvSpPr>
                <p:cNvPr id="1347528477" name="Oval 22">
                  <a:extLst>
                    <a:ext uri="{FF2B5EF4-FFF2-40B4-BE49-F238E27FC236}">
                      <a16:creationId xmlns:a16="http://schemas.microsoft.com/office/drawing/2014/main" id="{BE45E762-3284-E7F6-F055-3AF4037E9AF4}"/>
                    </a:ext>
                  </a:extLst>
                </p:cNvPr>
                <p:cNvSpPr>
                  <a:spLocks noChangeArrowheads="1"/>
                </p:cNvSpPr>
                <p:nvPr/>
              </p:nvSpPr>
              <p:spPr bwMode="auto">
                <a:xfrm rot="10800000">
                  <a:off x="12544426" y="29236988"/>
                  <a:ext cx="1987550" cy="1989138"/>
                </a:xfrm>
                <a:prstGeom prst="ellipse">
                  <a:avLst/>
                </a:prstGeom>
                <a:noFill/>
                <a:ln w="12700" cap="flat">
                  <a:solidFill>
                    <a:srgbClr val="FFFFFF"/>
                  </a:solidFill>
                  <a:prstDash val="solid"/>
                  <a:miter lim="800000"/>
                  <a:headEnd/>
                  <a:tailEnd/>
                </a:ln>
              </p:spPr>
              <p:txBody>
                <a:bodyPr vert="horz" wrap="square" lIns="91440" tIns="45720" rIns="91440" bIns="45720" numCol="1" anchor="t" anchorCtr="0" compatLnSpc="1">
                  <a:prstTxWarp prst="textNoShape">
                    <a:avLst/>
                  </a:prstTxWarp>
                </a:bodyPr>
                <a:lstStyle/>
                <a:p>
                  <a:pPr>
                    <a:defRPr/>
                  </a:pPr>
                  <a:endParaRPr lang="en-US"/>
                </a:p>
              </p:txBody>
            </p:sp>
            <p:sp>
              <p:nvSpPr>
                <p:cNvPr id="1347528478" name="Line 27">
                  <a:extLst>
                    <a:ext uri="{FF2B5EF4-FFF2-40B4-BE49-F238E27FC236}">
                      <a16:creationId xmlns:a16="http://schemas.microsoft.com/office/drawing/2014/main" id="{0BA5024C-63D0-C7BE-BAA5-8DD75B36AB73}"/>
                    </a:ext>
                  </a:extLst>
                </p:cNvPr>
                <p:cNvSpPr>
                  <a:spLocks noChangeShapeType="1"/>
                </p:cNvSpPr>
                <p:nvPr/>
              </p:nvSpPr>
              <p:spPr bwMode="auto">
                <a:xfrm rot="10800000">
                  <a:off x="13404851" y="30632400"/>
                  <a:ext cx="0" cy="225425"/>
                </a:xfrm>
                <a:prstGeom prst="line">
                  <a:avLst/>
                </a:prstGeom>
                <a:noFill/>
                <a:ln w="104775" cap="flat">
                  <a:solidFill>
                    <a:srgbClr val="A9D18E"/>
                  </a:solidFill>
                  <a:prstDash val="solid"/>
                  <a:miter lim="800000"/>
                  <a:headEnd/>
                  <a:tailEnd/>
                </a:ln>
              </p:spPr>
              <p:txBody>
                <a:bodyPr vert="horz" wrap="square" lIns="91440" tIns="45720" rIns="91440" bIns="45720" numCol="1" anchor="t" anchorCtr="0" compatLnSpc="1">
                  <a:prstTxWarp prst="textNoShape">
                    <a:avLst/>
                  </a:prstTxWarp>
                </a:bodyPr>
                <a:lstStyle/>
                <a:p>
                  <a:pPr>
                    <a:defRPr/>
                  </a:pPr>
                  <a:endParaRPr lang="en-US"/>
                </a:p>
              </p:txBody>
            </p:sp>
          </p:grpSp>
          <p:grpSp>
            <p:nvGrpSpPr>
              <p:cNvPr id="1347528471" name="Groupe 1347528470">
                <a:extLst>
                  <a:ext uri="{FF2B5EF4-FFF2-40B4-BE49-F238E27FC236}">
                    <a16:creationId xmlns:a16="http://schemas.microsoft.com/office/drawing/2014/main" id="{4A90AE94-59E2-C821-EA7E-41982917D9F0}"/>
                  </a:ext>
                </a:extLst>
              </p:cNvPr>
              <p:cNvGrpSpPr>
                <a:grpSpLocks noChangeAspect="1"/>
              </p:cNvGrpSpPr>
              <p:nvPr/>
            </p:nvGrpSpPr>
            <p:grpSpPr bwMode="auto">
              <a:xfrm>
                <a:off x="4977702" y="4540361"/>
                <a:ext cx="311779" cy="228514"/>
                <a:chOff x="7755831" y="4951063"/>
                <a:chExt cx="780803" cy="572278"/>
              </a:xfrm>
            </p:grpSpPr>
            <p:pic>
              <p:nvPicPr>
                <p:cNvPr id="1347528472" name="Image 1347528471">
                  <a:extLst>
                    <a:ext uri="{FF2B5EF4-FFF2-40B4-BE49-F238E27FC236}">
                      <a16:creationId xmlns:a16="http://schemas.microsoft.com/office/drawing/2014/main" id="{16B30F93-83D3-B565-3980-D15E7E739EDB}"/>
                    </a:ext>
                  </a:extLst>
                </p:cNvPr>
                <p:cNvPicPr>
                  <a:picLocks noChangeAspect="1"/>
                </p:cNvPicPr>
                <p:nvPr/>
              </p:nvPicPr>
              <p:blipFill>
                <a:blip r:embed="rId6"/>
                <a:srcRect t="20813" b="27117"/>
                <a:stretch/>
              </p:blipFill>
              <p:spPr bwMode="auto">
                <a:xfrm>
                  <a:off x="7755831" y="5116778"/>
                  <a:ext cx="780803" cy="406563"/>
                </a:xfrm>
                <a:prstGeom prst="rect">
                  <a:avLst/>
                </a:prstGeom>
              </p:spPr>
            </p:pic>
            <p:pic>
              <p:nvPicPr>
                <p:cNvPr id="1347528473" name="Image 1347528472">
                  <a:extLst>
                    <a:ext uri="{FF2B5EF4-FFF2-40B4-BE49-F238E27FC236}">
                      <a16:creationId xmlns:a16="http://schemas.microsoft.com/office/drawing/2014/main" id="{E61E1FC4-AC33-EB76-9E7B-1868CF28B0FC}"/>
                    </a:ext>
                  </a:extLst>
                </p:cNvPr>
                <p:cNvPicPr>
                  <a:picLocks noChangeAspect="1"/>
                </p:cNvPicPr>
                <p:nvPr/>
              </p:nvPicPr>
              <p:blipFill>
                <a:blip r:embed="rId7"/>
                <a:srcRect t="17101" b="18162"/>
                <a:stretch/>
              </p:blipFill>
              <p:spPr bwMode="auto">
                <a:xfrm>
                  <a:off x="8100852" y="4951063"/>
                  <a:ext cx="341328" cy="220968"/>
                </a:xfrm>
                <a:prstGeom prst="rect">
                  <a:avLst/>
                </a:prstGeom>
              </p:spPr>
            </p:pic>
            <p:cxnSp>
              <p:nvCxnSpPr>
                <p:cNvPr id="1347528474" name="Connecteur droit 1347528473">
                  <a:extLst>
                    <a:ext uri="{FF2B5EF4-FFF2-40B4-BE49-F238E27FC236}">
                      <a16:creationId xmlns:a16="http://schemas.microsoft.com/office/drawing/2014/main" id="{D440D3C1-4B22-B073-A499-920C659ABA3D}"/>
                    </a:ext>
                  </a:extLst>
                </p:cNvPr>
                <p:cNvCxnSpPr/>
                <p:nvPr/>
              </p:nvCxnSpPr>
              <p:spPr bwMode="auto">
                <a:xfrm>
                  <a:off x="8210940" y="5000456"/>
                  <a:ext cx="0" cy="122400"/>
                </a:xfrm>
                <a:prstGeom prst="line">
                  <a:avLst/>
                </a:prstGeom>
                <a:ln w="19050">
                  <a:solidFill>
                    <a:srgbClr val="A9D18E"/>
                  </a:solidFill>
                </a:ln>
              </p:spPr>
              <p:style>
                <a:lnRef idx="1">
                  <a:schemeClr val="accent1"/>
                </a:lnRef>
                <a:fillRef idx="0">
                  <a:schemeClr val="accent1"/>
                </a:fillRef>
                <a:effectRef idx="0">
                  <a:schemeClr val="accent1"/>
                </a:effectRef>
                <a:fontRef idx="minor">
                  <a:schemeClr val="tx1"/>
                </a:fontRef>
              </p:style>
            </p:cxnSp>
            <p:cxnSp>
              <p:nvCxnSpPr>
                <p:cNvPr id="1347528475" name="Connecteur droit 1347528474">
                  <a:extLst>
                    <a:ext uri="{FF2B5EF4-FFF2-40B4-BE49-F238E27FC236}">
                      <a16:creationId xmlns:a16="http://schemas.microsoft.com/office/drawing/2014/main" id="{CC57CD30-9BE8-E825-784D-AB5FB5F1AA82}"/>
                    </a:ext>
                  </a:extLst>
                </p:cNvPr>
                <p:cNvCxnSpPr/>
                <p:nvPr/>
              </p:nvCxnSpPr>
              <p:spPr bwMode="auto">
                <a:xfrm>
                  <a:off x="8303009" y="5000456"/>
                  <a:ext cx="0" cy="122400"/>
                </a:xfrm>
                <a:prstGeom prst="line">
                  <a:avLst/>
                </a:prstGeom>
                <a:ln w="19050">
                  <a:solidFill>
                    <a:srgbClr val="A9D18E"/>
                  </a:solidFill>
                </a:ln>
              </p:spPr>
              <p:style>
                <a:lnRef idx="1">
                  <a:schemeClr val="accent1"/>
                </a:lnRef>
                <a:fillRef idx="0">
                  <a:schemeClr val="accent1"/>
                </a:fillRef>
                <a:effectRef idx="0">
                  <a:schemeClr val="accent1"/>
                </a:effectRef>
                <a:fontRef idx="minor">
                  <a:schemeClr val="tx1"/>
                </a:fontRef>
              </p:style>
            </p:cxnSp>
          </p:grpSp>
        </p:grpSp>
        <p:grpSp>
          <p:nvGrpSpPr>
            <p:cNvPr id="2127883602" name="Groupe 2127883601">
              <a:extLst>
                <a:ext uri="{FF2B5EF4-FFF2-40B4-BE49-F238E27FC236}">
                  <a16:creationId xmlns:a16="http://schemas.microsoft.com/office/drawing/2014/main" id="{BE9C855C-3FDF-B01F-45EF-F41F36DE1C14}"/>
                </a:ext>
              </a:extLst>
            </p:cNvPr>
            <p:cNvGrpSpPr>
              <a:grpSpLocks noChangeAspect="1"/>
            </p:cNvGrpSpPr>
            <p:nvPr/>
          </p:nvGrpSpPr>
          <p:grpSpPr bwMode="auto">
            <a:xfrm rot="899999">
              <a:off x="2297938" y="5758786"/>
              <a:ext cx="324000" cy="324000"/>
              <a:chOff x="7003140" y="38726967"/>
              <a:chExt cx="2160000" cy="2160000"/>
            </a:xfrm>
          </p:grpSpPr>
          <p:grpSp>
            <p:nvGrpSpPr>
              <p:cNvPr id="1347528464" name="Groupe 1347528463">
                <a:extLst>
                  <a:ext uri="{FF2B5EF4-FFF2-40B4-BE49-F238E27FC236}">
                    <a16:creationId xmlns:a16="http://schemas.microsoft.com/office/drawing/2014/main" id="{2EF38D98-6EA1-CF1B-E864-FD0AABA03B59}"/>
                  </a:ext>
                </a:extLst>
              </p:cNvPr>
              <p:cNvGrpSpPr>
                <a:grpSpLocks noChangeAspect="1"/>
              </p:cNvGrpSpPr>
              <p:nvPr/>
            </p:nvGrpSpPr>
            <p:grpSpPr bwMode="auto">
              <a:xfrm flipV="1">
                <a:off x="7003140" y="38726967"/>
                <a:ext cx="2160000" cy="2160000"/>
                <a:chOff x="4540251" y="29236988"/>
                <a:chExt cx="1989138" cy="1989138"/>
              </a:xfrm>
            </p:grpSpPr>
            <p:sp>
              <p:nvSpPr>
                <p:cNvPr id="1347528468" name="Oval 41">
                  <a:extLst>
                    <a:ext uri="{FF2B5EF4-FFF2-40B4-BE49-F238E27FC236}">
                      <a16:creationId xmlns:a16="http://schemas.microsoft.com/office/drawing/2014/main" id="{1CC0231E-9700-C877-C9C7-506ACA67C100}"/>
                    </a:ext>
                  </a:extLst>
                </p:cNvPr>
                <p:cNvSpPr>
                  <a:spLocks noChangeArrowheads="1"/>
                </p:cNvSpPr>
                <p:nvPr/>
              </p:nvSpPr>
              <p:spPr bwMode="auto">
                <a:xfrm rot="10800000">
                  <a:off x="4540251" y="29236988"/>
                  <a:ext cx="1989138" cy="1989138"/>
                </a:xfrm>
                <a:prstGeom prst="ellipse">
                  <a:avLst/>
                </a:prstGeom>
                <a:solidFill>
                  <a:srgbClr val="8FAADC"/>
                </a:solidFill>
                <a:ln w="0">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pPr>
                    <a:defRPr/>
                  </a:pPr>
                  <a:endParaRPr lang="en-US"/>
                </a:p>
              </p:txBody>
            </p:sp>
            <p:sp>
              <p:nvSpPr>
                <p:cNvPr id="1347528469" name="Oval 42">
                  <a:extLst>
                    <a:ext uri="{FF2B5EF4-FFF2-40B4-BE49-F238E27FC236}">
                      <a16:creationId xmlns:a16="http://schemas.microsoft.com/office/drawing/2014/main" id="{8445D37C-807A-6B77-C272-B429ADE72FC8}"/>
                    </a:ext>
                  </a:extLst>
                </p:cNvPr>
                <p:cNvSpPr>
                  <a:spLocks noChangeArrowheads="1"/>
                </p:cNvSpPr>
                <p:nvPr/>
              </p:nvSpPr>
              <p:spPr bwMode="auto">
                <a:xfrm rot="10800000">
                  <a:off x="4540251" y="29236988"/>
                  <a:ext cx="1989138" cy="1989138"/>
                </a:xfrm>
                <a:prstGeom prst="ellipse">
                  <a:avLst/>
                </a:prstGeom>
                <a:noFill/>
                <a:ln w="12700" cap="flat">
                  <a:solidFill>
                    <a:srgbClr val="FFFFFF"/>
                  </a:solidFill>
                  <a:prstDash val="solid"/>
                  <a:miter lim="800000"/>
                  <a:headEnd/>
                  <a:tailEnd/>
                </a:ln>
              </p:spPr>
              <p:txBody>
                <a:bodyPr vert="horz" wrap="square" lIns="91440" tIns="45720" rIns="91440" bIns="45720" numCol="1" anchor="t" anchorCtr="0" compatLnSpc="1">
                  <a:prstTxWarp prst="textNoShape">
                    <a:avLst/>
                  </a:prstTxWarp>
                </a:bodyPr>
                <a:lstStyle/>
                <a:p>
                  <a:pPr>
                    <a:defRPr/>
                  </a:pPr>
                  <a:endParaRPr lang="en-US"/>
                </a:p>
              </p:txBody>
            </p:sp>
          </p:grpSp>
          <p:grpSp>
            <p:nvGrpSpPr>
              <p:cNvPr id="1347528465" name="Groupe 1347528464">
                <a:extLst>
                  <a:ext uri="{FF2B5EF4-FFF2-40B4-BE49-F238E27FC236}">
                    <a16:creationId xmlns:a16="http://schemas.microsoft.com/office/drawing/2014/main" id="{630901EF-3861-2A39-8107-8C99957D1916}"/>
                  </a:ext>
                </a:extLst>
              </p:cNvPr>
              <p:cNvGrpSpPr>
                <a:grpSpLocks noChangeAspect="1"/>
              </p:cNvGrpSpPr>
              <p:nvPr/>
            </p:nvGrpSpPr>
            <p:grpSpPr bwMode="auto">
              <a:xfrm>
                <a:off x="7249441" y="39174772"/>
                <a:ext cx="1769379" cy="1188000"/>
                <a:chOff x="27745354" y="27677376"/>
                <a:chExt cx="1856519" cy="1246509"/>
              </a:xfrm>
            </p:grpSpPr>
            <p:pic>
              <p:nvPicPr>
                <p:cNvPr id="1347528466" name="Image 1347528465">
                  <a:extLst>
                    <a:ext uri="{FF2B5EF4-FFF2-40B4-BE49-F238E27FC236}">
                      <a16:creationId xmlns:a16="http://schemas.microsoft.com/office/drawing/2014/main" id="{A005F307-A9AD-1348-6CD1-16CA69BE753C}"/>
                    </a:ext>
                  </a:extLst>
                </p:cNvPr>
                <p:cNvPicPr>
                  <a:picLocks noChangeAspect="1"/>
                </p:cNvPicPr>
                <p:nvPr/>
              </p:nvPicPr>
              <p:blipFill>
                <a:blip r:embed="rId12"/>
                <a:srcRect l="16413" t="9262" r="15745" b="10329"/>
                <a:stretch/>
              </p:blipFill>
              <p:spPr bwMode="auto">
                <a:xfrm rot="20700000">
                  <a:off x="27745354" y="27677376"/>
                  <a:ext cx="1051707" cy="1246509"/>
                </a:xfrm>
                <a:prstGeom prst="rect">
                  <a:avLst/>
                </a:prstGeom>
              </p:spPr>
            </p:pic>
            <p:pic>
              <p:nvPicPr>
                <p:cNvPr id="1347528467" name="Image 1347528466">
                  <a:extLst>
                    <a:ext uri="{FF2B5EF4-FFF2-40B4-BE49-F238E27FC236}">
                      <a16:creationId xmlns:a16="http://schemas.microsoft.com/office/drawing/2014/main" id="{01AC1BBC-3834-6D22-A139-2793BEFC6865}"/>
                    </a:ext>
                  </a:extLst>
                </p:cNvPr>
                <p:cNvPicPr>
                  <a:picLocks noChangeAspect="1"/>
                </p:cNvPicPr>
                <p:nvPr/>
              </p:nvPicPr>
              <p:blipFill>
                <a:blip r:embed="rId13"/>
                <a:stretch/>
              </p:blipFill>
              <p:spPr bwMode="auto">
                <a:xfrm rot="20901976">
                  <a:off x="28696348" y="27785630"/>
                  <a:ext cx="905525" cy="905526"/>
                </a:xfrm>
                <a:prstGeom prst="rect">
                  <a:avLst/>
                </a:prstGeom>
              </p:spPr>
            </p:pic>
          </p:grpSp>
        </p:grpSp>
        <p:grpSp>
          <p:nvGrpSpPr>
            <p:cNvPr id="2127883603" name="Groupe 2127883602">
              <a:extLst>
                <a:ext uri="{FF2B5EF4-FFF2-40B4-BE49-F238E27FC236}">
                  <a16:creationId xmlns:a16="http://schemas.microsoft.com/office/drawing/2014/main" id="{0C90A419-247F-AC58-5F0C-60D09786A10E}"/>
                </a:ext>
              </a:extLst>
            </p:cNvPr>
            <p:cNvGrpSpPr/>
            <p:nvPr/>
          </p:nvGrpSpPr>
          <p:grpSpPr bwMode="auto">
            <a:xfrm rot="1200000">
              <a:off x="8263243" y="5765583"/>
              <a:ext cx="324000" cy="324000"/>
              <a:chOff x="13729343" y="31464197"/>
              <a:chExt cx="2160000" cy="2160000"/>
            </a:xfrm>
          </p:grpSpPr>
          <p:grpSp>
            <p:nvGrpSpPr>
              <p:cNvPr id="1347528459" name="Groupe 1347528458">
                <a:extLst>
                  <a:ext uri="{FF2B5EF4-FFF2-40B4-BE49-F238E27FC236}">
                    <a16:creationId xmlns:a16="http://schemas.microsoft.com/office/drawing/2014/main" id="{3D60EF85-C32A-AB0F-11C7-846C2CBF0E90}"/>
                  </a:ext>
                </a:extLst>
              </p:cNvPr>
              <p:cNvGrpSpPr>
                <a:grpSpLocks noChangeAspect="1"/>
              </p:cNvGrpSpPr>
              <p:nvPr/>
            </p:nvGrpSpPr>
            <p:grpSpPr bwMode="auto">
              <a:xfrm flipV="1">
                <a:off x="13729343" y="31464197"/>
                <a:ext cx="2160000" cy="2160000"/>
                <a:chOff x="13496926" y="33564513"/>
                <a:chExt cx="2189163" cy="2197100"/>
              </a:xfrm>
            </p:grpSpPr>
            <p:sp>
              <p:nvSpPr>
                <p:cNvPr id="1347528462" name="Oval 29">
                  <a:extLst>
                    <a:ext uri="{FF2B5EF4-FFF2-40B4-BE49-F238E27FC236}">
                      <a16:creationId xmlns:a16="http://schemas.microsoft.com/office/drawing/2014/main" id="{38BCAB57-7751-581B-F495-46068BE81393}"/>
                    </a:ext>
                  </a:extLst>
                </p:cNvPr>
                <p:cNvSpPr>
                  <a:spLocks noChangeArrowheads="1"/>
                </p:cNvSpPr>
                <p:nvPr/>
              </p:nvSpPr>
              <p:spPr bwMode="auto">
                <a:xfrm rot="10800000">
                  <a:off x="13496926" y="33564513"/>
                  <a:ext cx="2189163" cy="2197100"/>
                </a:xfrm>
                <a:prstGeom prst="ellipse">
                  <a:avLst/>
                </a:prstGeom>
                <a:solidFill>
                  <a:srgbClr val="ED7D31"/>
                </a:solidFill>
                <a:ln w="0">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pPr>
                    <a:defRPr/>
                  </a:pPr>
                  <a:endParaRPr lang="en-US"/>
                </a:p>
              </p:txBody>
            </p:sp>
            <p:sp>
              <p:nvSpPr>
                <p:cNvPr id="1347528463" name="Oval 30">
                  <a:extLst>
                    <a:ext uri="{FF2B5EF4-FFF2-40B4-BE49-F238E27FC236}">
                      <a16:creationId xmlns:a16="http://schemas.microsoft.com/office/drawing/2014/main" id="{3F9578D0-6CE9-58A5-D2E9-52CC851FB003}"/>
                    </a:ext>
                  </a:extLst>
                </p:cNvPr>
                <p:cNvSpPr>
                  <a:spLocks noChangeArrowheads="1"/>
                </p:cNvSpPr>
                <p:nvPr/>
              </p:nvSpPr>
              <p:spPr bwMode="auto">
                <a:xfrm rot="10800000">
                  <a:off x="13496926" y="33564513"/>
                  <a:ext cx="2189163" cy="2197100"/>
                </a:xfrm>
                <a:prstGeom prst="ellipse">
                  <a:avLst/>
                </a:prstGeom>
                <a:noFill/>
                <a:ln w="12700" cap="flat">
                  <a:solidFill>
                    <a:srgbClr val="FFFFFF"/>
                  </a:solidFill>
                  <a:prstDash val="solid"/>
                  <a:miter lim="800000"/>
                  <a:headEnd/>
                  <a:tailEnd/>
                </a:ln>
              </p:spPr>
              <p:txBody>
                <a:bodyPr vert="horz" wrap="square" lIns="91440" tIns="45720" rIns="91440" bIns="45720" numCol="1" anchor="t" anchorCtr="0" compatLnSpc="1">
                  <a:prstTxWarp prst="textNoShape">
                    <a:avLst/>
                  </a:prstTxWarp>
                </a:bodyPr>
                <a:lstStyle/>
                <a:p>
                  <a:pPr>
                    <a:defRPr/>
                  </a:pPr>
                  <a:endParaRPr lang="en-US"/>
                </a:p>
              </p:txBody>
            </p:sp>
          </p:grpSp>
          <p:pic>
            <p:nvPicPr>
              <p:cNvPr id="1347528460" name="Image 1347528459">
                <a:extLst>
                  <a:ext uri="{FF2B5EF4-FFF2-40B4-BE49-F238E27FC236}">
                    <a16:creationId xmlns:a16="http://schemas.microsoft.com/office/drawing/2014/main" id="{77816E18-4DDD-57AE-90EC-D1EEC80BAD57}"/>
                  </a:ext>
                </a:extLst>
              </p:cNvPr>
              <p:cNvPicPr>
                <a:picLocks noChangeAspect="1"/>
              </p:cNvPicPr>
              <p:nvPr/>
            </p:nvPicPr>
            <p:blipFill>
              <a:blip r:embed="rId14"/>
              <a:srcRect l="31357" r="30144"/>
              <a:stretch/>
            </p:blipFill>
            <p:spPr bwMode="auto">
              <a:xfrm rot="20400000">
                <a:off x="14821095" y="31638818"/>
                <a:ext cx="621751" cy="1561444"/>
              </a:xfrm>
              <a:prstGeom prst="rect">
                <a:avLst/>
              </a:prstGeom>
            </p:spPr>
          </p:pic>
          <p:pic>
            <p:nvPicPr>
              <p:cNvPr id="1347528461" name="Image 1347528460">
                <a:extLst>
                  <a:ext uri="{FF2B5EF4-FFF2-40B4-BE49-F238E27FC236}">
                    <a16:creationId xmlns:a16="http://schemas.microsoft.com/office/drawing/2014/main" id="{2C0A80F8-E2B3-7F99-DF60-E1F321BF1A68}"/>
                  </a:ext>
                </a:extLst>
              </p:cNvPr>
              <p:cNvPicPr>
                <a:picLocks noChangeAspect="1"/>
              </p:cNvPicPr>
              <p:nvPr/>
            </p:nvPicPr>
            <p:blipFill>
              <a:blip r:embed="rId15"/>
              <a:srcRect l="23585" r="23155"/>
              <a:stretch/>
            </p:blipFill>
            <p:spPr bwMode="auto">
              <a:xfrm rot="20400000" flipH="1">
                <a:off x="14151398" y="31884599"/>
                <a:ext cx="801819" cy="1455557"/>
              </a:xfrm>
              <a:prstGeom prst="rect">
                <a:avLst/>
              </a:prstGeom>
            </p:spPr>
          </p:pic>
        </p:grpSp>
        <p:grpSp>
          <p:nvGrpSpPr>
            <p:cNvPr id="2127883604" name="Groupe 2127883603">
              <a:extLst>
                <a:ext uri="{FF2B5EF4-FFF2-40B4-BE49-F238E27FC236}">
                  <a16:creationId xmlns:a16="http://schemas.microsoft.com/office/drawing/2014/main" id="{A07779D3-9969-6E57-D213-CDE893B471DB}"/>
                </a:ext>
              </a:extLst>
            </p:cNvPr>
            <p:cNvGrpSpPr/>
            <p:nvPr/>
          </p:nvGrpSpPr>
          <p:grpSpPr bwMode="auto">
            <a:xfrm rot="1200000">
              <a:off x="10107426" y="5765583"/>
              <a:ext cx="324000" cy="324000"/>
              <a:chOff x="13729343" y="31464197"/>
              <a:chExt cx="2160000" cy="2160000"/>
            </a:xfrm>
          </p:grpSpPr>
          <p:grpSp>
            <p:nvGrpSpPr>
              <p:cNvPr id="1347528454" name="Groupe 1347528453">
                <a:extLst>
                  <a:ext uri="{FF2B5EF4-FFF2-40B4-BE49-F238E27FC236}">
                    <a16:creationId xmlns:a16="http://schemas.microsoft.com/office/drawing/2014/main" id="{2B35C5A6-DF07-24F3-3D89-ED9DFEF33421}"/>
                  </a:ext>
                </a:extLst>
              </p:cNvPr>
              <p:cNvGrpSpPr>
                <a:grpSpLocks noChangeAspect="1"/>
              </p:cNvGrpSpPr>
              <p:nvPr/>
            </p:nvGrpSpPr>
            <p:grpSpPr bwMode="auto">
              <a:xfrm flipV="1">
                <a:off x="13729343" y="31464197"/>
                <a:ext cx="2160000" cy="2160000"/>
                <a:chOff x="13496926" y="33564513"/>
                <a:chExt cx="2189163" cy="2197100"/>
              </a:xfrm>
            </p:grpSpPr>
            <p:sp>
              <p:nvSpPr>
                <p:cNvPr id="1347528457" name="Oval 29">
                  <a:extLst>
                    <a:ext uri="{FF2B5EF4-FFF2-40B4-BE49-F238E27FC236}">
                      <a16:creationId xmlns:a16="http://schemas.microsoft.com/office/drawing/2014/main" id="{C189F5C7-614C-1B19-0C12-BB33499394E3}"/>
                    </a:ext>
                  </a:extLst>
                </p:cNvPr>
                <p:cNvSpPr>
                  <a:spLocks noChangeArrowheads="1"/>
                </p:cNvSpPr>
                <p:nvPr/>
              </p:nvSpPr>
              <p:spPr bwMode="auto">
                <a:xfrm rot="10800000">
                  <a:off x="13496926" y="33564513"/>
                  <a:ext cx="2189163" cy="2197100"/>
                </a:xfrm>
                <a:prstGeom prst="ellipse">
                  <a:avLst/>
                </a:prstGeom>
                <a:solidFill>
                  <a:srgbClr val="ED7D31"/>
                </a:solidFill>
                <a:ln w="0">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pPr>
                    <a:defRPr/>
                  </a:pPr>
                  <a:endParaRPr lang="en-US"/>
                </a:p>
              </p:txBody>
            </p:sp>
            <p:sp>
              <p:nvSpPr>
                <p:cNvPr id="1347528458" name="Oval 30">
                  <a:extLst>
                    <a:ext uri="{FF2B5EF4-FFF2-40B4-BE49-F238E27FC236}">
                      <a16:creationId xmlns:a16="http://schemas.microsoft.com/office/drawing/2014/main" id="{ECEA9FC4-837D-5280-4480-B9BDD9E84365}"/>
                    </a:ext>
                  </a:extLst>
                </p:cNvPr>
                <p:cNvSpPr>
                  <a:spLocks noChangeArrowheads="1"/>
                </p:cNvSpPr>
                <p:nvPr/>
              </p:nvSpPr>
              <p:spPr bwMode="auto">
                <a:xfrm rot="10800000">
                  <a:off x="13496926" y="33564513"/>
                  <a:ext cx="2189163" cy="2197100"/>
                </a:xfrm>
                <a:prstGeom prst="ellipse">
                  <a:avLst/>
                </a:prstGeom>
                <a:noFill/>
                <a:ln w="12700" cap="flat">
                  <a:solidFill>
                    <a:srgbClr val="FFFFFF"/>
                  </a:solidFill>
                  <a:prstDash val="solid"/>
                  <a:miter lim="800000"/>
                  <a:headEnd/>
                  <a:tailEnd/>
                </a:ln>
              </p:spPr>
              <p:txBody>
                <a:bodyPr vert="horz" wrap="square" lIns="91440" tIns="45720" rIns="91440" bIns="45720" numCol="1" anchor="t" anchorCtr="0" compatLnSpc="1">
                  <a:prstTxWarp prst="textNoShape">
                    <a:avLst/>
                  </a:prstTxWarp>
                </a:bodyPr>
                <a:lstStyle/>
                <a:p>
                  <a:pPr>
                    <a:defRPr/>
                  </a:pPr>
                  <a:endParaRPr lang="en-US"/>
                </a:p>
              </p:txBody>
            </p:sp>
          </p:grpSp>
          <p:pic>
            <p:nvPicPr>
              <p:cNvPr id="1347528455" name="Image 1347528454">
                <a:extLst>
                  <a:ext uri="{FF2B5EF4-FFF2-40B4-BE49-F238E27FC236}">
                    <a16:creationId xmlns:a16="http://schemas.microsoft.com/office/drawing/2014/main" id="{CBD23856-3E6B-C882-40DB-1EA9412A0997}"/>
                  </a:ext>
                </a:extLst>
              </p:cNvPr>
              <p:cNvPicPr>
                <a:picLocks noChangeAspect="1"/>
              </p:cNvPicPr>
              <p:nvPr/>
            </p:nvPicPr>
            <p:blipFill>
              <a:blip r:embed="rId14"/>
              <a:srcRect l="31357" r="30144"/>
              <a:stretch/>
            </p:blipFill>
            <p:spPr bwMode="auto">
              <a:xfrm rot="20400000">
                <a:off x="14821095" y="31638818"/>
                <a:ext cx="621751" cy="1561444"/>
              </a:xfrm>
              <a:prstGeom prst="rect">
                <a:avLst/>
              </a:prstGeom>
            </p:spPr>
          </p:pic>
          <p:pic>
            <p:nvPicPr>
              <p:cNvPr id="1347528456" name="Image 1347528455">
                <a:extLst>
                  <a:ext uri="{FF2B5EF4-FFF2-40B4-BE49-F238E27FC236}">
                    <a16:creationId xmlns:a16="http://schemas.microsoft.com/office/drawing/2014/main" id="{28651AD7-02E5-A572-E33F-8A7B506A781F}"/>
                  </a:ext>
                </a:extLst>
              </p:cNvPr>
              <p:cNvPicPr>
                <a:picLocks noChangeAspect="1"/>
              </p:cNvPicPr>
              <p:nvPr/>
            </p:nvPicPr>
            <p:blipFill>
              <a:blip r:embed="rId15"/>
              <a:srcRect l="23585" r="23155"/>
              <a:stretch/>
            </p:blipFill>
            <p:spPr bwMode="auto">
              <a:xfrm rot="20400000" flipH="1">
                <a:off x="14151398" y="31884599"/>
                <a:ext cx="801819" cy="1455557"/>
              </a:xfrm>
              <a:prstGeom prst="rect">
                <a:avLst/>
              </a:prstGeom>
            </p:spPr>
          </p:pic>
        </p:grpSp>
        <p:grpSp>
          <p:nvGrpSpPr>
            <p:cNvPr id="2127883605" name="Groupe 2127883604">
              <a:extLst>
                <a:ext uri="{FF2B5EF4-FFF2-40B4-BE49-F238E27FC236}">
                  <a16:creationId xmlns:a16="http://schemas.microsoft.com/office/drawing/2014/main" id="{F6F6A39C-D25D-7B1E-A58E-B8B59D0A6EAC}"/>
                </a:ext>
              </a:extLst>
            </p:cNvPr>
            <p:cNvGrpSpPr/>
            <p:nvPr/>
          </p:nvGrpSpPr>
          <p:grpSpPr bwMode="auto">
            <a:xfrm>
              <a:off x="4066762" y="5765583"/>
              <a:ext cx="324000" cy="324000"/>
              <a:chOff x="4954032" y="4482833"/>
              <a:chExt cx="391738" cy="391738"/>
            </a:xfrm>
          </p:grpSpPr>
          <p:grpSp>
            <p:nvGrpSpPr>
              <p:cNvPr id="2127883645" name="Groupe 2127883644">
                <a:extLst>
                  <a:ext uri="{FF2B5EF4-FFF2-40B4-BE49-F238E27FC236}">
                    <a16:creationId xmlns:a16="http://schemas.microsoft.com/office/drawing/2014/main" id="{16BF9E5D-1345-83E9-EF10-9A5DB2E2B713}"/>
                  </a:ext>
                </a:extLst>
              </p:cNvPr>
              <p:cNvGrpSpPr>
                <a:grpSpLocks noChangeAspect="1"/>
              </p:cNvGrpSpPr>
              <p:nvPr/>
            </p:nvGrpSpPr>
            <p:grpSpPr bwMode="auto">
              <a:xfrm rot="480000" flipV="1">
                <a:off x="4954032" y="4482833"/>
                <a:ext cx="391738" cy="391738"/>
                <a:chOff x="12544426" y="29236988"/>
                <a:chExt cx="1987550" cy="1989138"/>
              </a:xfrm>
            </p:grpSpPr>
            <p:sp>
              <p:nvSpPr>
                <p:cNvPr id="1347528451" name="Oval 21">
                  <a:extLst>
                    <a:ext uri="{FF2B5EF4-FFF2-40B4-BE49-F238E27FC236}">
                      <a16:creationId xmlns:a16="http://schemas.microsoft.com/office/drawing/2014/main" id="{BC6DD8A2-2A15-64A2-B90E-1DCD71D85392}"/>
                    </a:ext>
                  </a:extLst>
                </p:cNvPr>
                <p:cNvSpPr>
                  <a:spLocks noChangeArrowheads="1"/>
                </p:cNvSpPr>
                <p:nvPr/>
              </p:nvSpPr>
              <p:spPr bwMode="auto">
                <a:xfrm rot="10800000">
                  <a:off x="12544426" y="29236988"/>
                  <a:ext cx="1987550" cy="1989138"/>
                </a:xfrm>
                <a:prstGeom prst="ellipse">
                  <a:avLst/>
                </a:prstGeom>
                <a:solidFill>
                  <a:srgbClr val="A9D18E"/>
                </a:solidFill>
                <a:ln w="0">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pPr>
                    <a:defRPr/>
                  </a:pPr>
                  <a:endParaRPr lang="en-US"/>
                </a:p>
              </p:txBody>
            </p:sp>
            <p:sp>
              <p:nvSpPr>
                <p:cNvPr id="1347528452" name="Oval 22">
                  <a:extLst>
                    <a:ext uri="{FF2B5EF4-FFF2-40B4-BE49-F238E27FC236}">
                      <a16:creationId xmlns:a16="http://schemas.microsoft.com/office/drawing/2014/main" id="{1CE23E35-E1D4-0E6A-BD14-68DA34DEEC61}"/>
                    </a:ext>
                  </a:extLst>
                </p:cNvPr>
                <p:cNvSpPr>
                  <a:spLocks noChangeArrowheads="1"/>
                </p:cNvSpPr>
                <p:nvPr/>
              </p:nvSpPr>
              <p:spPr bwMode="auto">
                <a:xfrm rot="10800000">
                  <a:off x="12544426" y="29236988"/>
                  <a:ext cx="1987550" cy="1989138"/>
                </a:xfrm>
                <a:prstGeom prst="ellipse">
                  <a:avLst/>
                </a:prstGeom>
                <a:noFill/>
                <a:ln w="12700" cap="flat">
                  <a:solidFill>
                    <a:srgbClr val="FFFFFF"/>
                  </a:solidFill>
                  <a:prstDash val="solid"/>
                  <a:miter lim="800000"/>
                  <a:headEnd/>
                  <a:tailEnd/>
                </a:ln>
              </p:spPr>
              <p:txBody>
                <a:bodyPr vert="horz" wrap="square" lIns="91440" tIns="45720" rIns="91440" bIns="45720" numCol="1" anchor="t" anchorCtr="0" compatLnSpc="1">
                  <a:prstTxWarp prst="textNoShape">
                    <a:avLst/>
                  </a:prstTxWarp>
                </a:bodyPr>
                <a:lstStyle/>
                <a:p>
                  <a:pPr>
                    <a:defRPr/>
                  </a:pPr>
                  <a:endParaRPr lang="en-US"/>
                </a:p>
              </p:txBody>
            </p:sp>
            <p:sp>
              <p:nvSpPr>
                <p:cNvPr id="1347528453" name="Line 27">
                  <a:extLst>
                    <a:ext uri="{FF2B5EF4-FFF2-40B4-BE49-F238E27FC236}">
                      <a16:creationId xmlns:a16="http://schemas.microsoft.com/office/drawing/2014/main" id="{0C03BFA3-3483-2E3C-ACDD-DE4F215B5094}"/>
                    </a:ext>
                  </a:extLst>
                </p:cNvPr>
                <p:cNvSpPr>
                  <a:spLocks noChangeShapeType="1"/>
                </p:cNvSpPr>
                <p:nvPr/>
              </p:nvSpPr>
              <p:spPr bwMode="auto">
                <a:xfrm rot="10800000">
                  <a:off x="13404851" y="30632400"/>
                  <a:ext cx="0" cy="225425"/>
                </a:xfrm>
                <a:prstGeom prst="line">
                  <a:avLst/>
                </a:prstGeom>
                <a:noFill/>
                <a:ln w="104775" cap="flat">
                  <a:solidFill>
                    <a:srgbClr val="A9D18E"/>
                  </a:solidFill>
                  <a:prstDash val="solid"/>
                  <a:miter lim="800000"/>
                  <a:headEnd/>
                  <a:tailEnd/>
                </a:ln>
              </p:spPr>
              <p:txBody>
                <a:bodyPr vert="horz" wrap="square" lIns="91440" tIns="45720" rIns="91440" bIns="45720" numCol="1" anchor="t" anchorCtr="0" compatLnSpc="1">
                  <a:prstTxWarp prst="textNoShape">
                    <a:avLst/>
                  </a:prstTxWarp>
                </a:bodyPr>
                <a:lstStyle/>
                <a:p>
                  <a:pPr>
                    <a:defRPr/>
                  </a:pPr>
                  <a:endParaRPr lang="en-US"/>
                </a:p>
              </p:txBody>
            </p:sp>
          </p:grpSp>
          <p:grpSp>
            <p:nvGrpSpPr>
              <p:cNvPr id="2127883646" name="Groupe 2127883645">
                <a:extLst>
                  <a:ext uri="{FF2B5EF4-FFF2-40B4-BE49-F238E27FC236}">
                    <a16:creationId xmlns:a16="http://schemas.microsoft.com/office/drawing/2014/main" id="{81C12D76-3470-D482-ADE2-D9605725FF7D}"/>
                  </a:ext>
                </a:extLst>
              </p:cNvPr>
              <p:cNvGrpSpPr>
                <a:grpSpLocks noChangeAspect="1"/>
              </p:cNvGrpSpPr>
              <p:nvPr/>
            </p:nvGrpSpPr>
            <p:grpSpPr bwMode="auto">
              <a:xfrm>
                <a:off x="4977702" y="4540361"/>
                <a:ext cx="311779" cy="228514"/>
                <a:chOff x="7755831" y="4951063"/>
                <a:chExt cx="780803" cy="572278"/>
              </a:xfrm>
            </p:grpSpPr>
            <p:pic>
              <p:nvPicPr>
                <p:cNvPr id="2127883647" name="Image 2127883646">
                  <a:extLst>
                    <a:ext uri="{FF2B5EF4-FFF2-40B4-BE49-F238E27FC236}">
                      <a16:creationId xmlns:a16="http://schemas.microsoft.com/office/drawing/2014/main" id="{6FE1A6CB-C15F-626C-1A1C-8919B5F5F18F}"/>
                    </a:ext>
                  </a:extLst>
                </p:cNvPr>
                <p:cNvPicPr>
                  <a:picLocks noChangeAspect="1"/>
                </p:cNvPicPr>
                <p:nvPr/>
              </p:nvPicPr>
              <p:blipFill>
                <a:blip r:embed="rId6"/>
                <a:srcRect t="20813" b="27117"/>
                <a:stretch/>
              </p:blipFill>
              <p:spPr bwMode="auto">
                <a:xfrm>
                  <a:off x="7755831" y="5116778"/>
                  <a:ext cx="780803" cy="406563"/>
                </a:xfrm>
                <a:prstGeom prst="rect">
                  <a:avLst/>
                </a:prstGeom>
              </p:spPr>
            </p:pic>
            <p:pic>
              <p:nvPicPr>
                <p:cNvPr id="1347528448" name="Image 1347528447">
                  <a:extLst>
                    <a:ext uri="{FF2B5EF4-FFF2-40B4-BE49-F238E27FC236}">
                      <a16:creationId xmlns:a16="http://schemas.microsoft.com/office/drawing/2014/main" id="{749341D1-8ADB-7DA2-2001-676BC756D6C2}"/>
                    </a:ext>
                  </a:extLst>
                </p:cNvPr>
                <p:cNvPicPr>
                  <a:picLocks noChangeAspect="1"/>
                </p:cNvPicPr>
                <p:nvPr/>
              </p:nvPicPr>
              <p:blipFill>
                <a:blip r:embed="rId7"/>
                <a:srcRect t="17101" b="18162"/>
                <a:stretch/>
              </p:blipFill>
              <p:spPr bwMode="auto">
                <a:xfrm>
                  <a:off x="8100852" y="4951063"/>
                  <a:ext cx="341328" cy="220968"/>
                </a:xfrm>
                <a:prstGeom prst="rect">
                  <a:avLst/>
                </a:prstGeom>
              </p:spPr>
            </p:pic>
            <p:cxnSp>
              <p:nvCxnSpPr>
                <p:cNvPr id="1347528449" name="Connecteur droit 1347528448">
                  <a:extLst>
                    <a:ext uri="{FF2B5EF4-FFF2-40B4-BE49-F238E27FC236}">
                      <a16:creationId xmlns:a16="http://schemas.microsoft.com/office/drawing/2014/main" id="{A5B2127E-5955-8570-E342-841BE172CC63}"/>
                    </a:ext>
                  </a:extLst>
                </p:cNvPr>
                <p:cNvCxnSpPr/>
                <p:nvPr/>
              </p:nvCxnSpPr>
              <p:spPr bwMode="auto">
                <a:xfrm>
                  <a:off x="8210940" y="5000456"/>
                  <a:ext cx="0" cy="122400"/>
                </a:xfrm>
                <a:prstGeom prst="line">
                  <a:avLst/>
                </a:prstGeom>
                <a:ln w="19050">
                  <a:solidFill>
                    <a:srgbClr val="A9D18E"/>
                  </a:solidFill>
                </a:ln>
              </p:spPr>
              <p:style>
                <a:lnRef idx="1">
                  <a:schemeClr val="accent1"/>
                </a:lnRef>
                <a:fillRef idx="0">
                  <a:schemeClr val="accent1"/>
                </a:fillRef>
                <a:effectRef idx="0">
                  <a:schemeClr val="accent1"/>
                </a:effectRef>
                <a:fontRef idx="minor">
                  <a:schemeClr val="tx1"/>
                </a:fontRef>
              </p:style>
            </p:cxnSp>
            <p:cxnSp>
              <p:nvCxnSpPr>
                <p:cNvPr id="1347528450" name="Connecteur droit 1347528449">
                  <a:extLst>
                    <a:ext uri="{FF2B5EF4-FFF2-40B4-BE49-F238E27FC236}">
                      <a16:creationId xmlns:a16="http://schemas.microsoft.com/office/drawing/2014/main" id="{2F9A1C71-A328-F5B1-BAD1-BD6FC9716444}"/>
                    </a:ext>
                  </a:extLst>
                </p:cNvPr>
                <p:cNvCxnSpPr/>
                <p:nvPr/>
              </p:nvCxnSpPr>
              <p:spPr bwMode="auto">
                <a:xfrm>
                  <a:off x="8303009" y="5000456"/>
                  <a:ext cx="0" cy="122400"/>
                </a:xfrm>
                <a:prstGeom prst="line">
                  <a:avLst/>
                </a:prstGeom>
                <a:ln w="19050">
                  <a:solidFill>
                    <a:srgbClr val="A9D18E"/>
                  </a:solidFill>
                </a:ln>
              </p:spPr>
              <p:style>
                <a:lnRef idx="1">
                  <a:schemeClr val="accent1"/>
                </a:lnRef>
                <a:fillRef idx="0">
                  <a:schemeClr val="accent1"/>
                </a:fillRef>
                <a:effectRef idx="0">
                  <a:schemeClr val="accent1"/>
                </a:effectRef>
                <a:fontRef idx="minor">
                  <a:schemeClr val="tx1"/>
                </a:fontRef>
              </p:style>
            </p:cxnSp>
          </p:grpSp>
        </p:grpSp>
        <p:grpSp>
          <p:nvGrpSpPr>
            <p:cNvPr id="2127883606" name="Groupe 2127883605">
              <a:extLst>
                <a:ext uri="{FF2B5EF4-FFF2-40B4-BE49-F238E27FC236}">
                  <a16:creationId xmlns:a16="http://schemas.microsoft.com/office/drawing/2014/main" id="{D25D3D02-FA56-9922-4D13-F8F9D8219C57}"/>
                </a:ext>
              </a:extLst>
            </p:cNvPr>
            <p:cNvGrpSpPr/>
            <p:nvPr/>
          </p:nvGrpSpPr>
          <p:grpSpPr bwMode="auto">
            <a:xfrm rot="1200000">
              <a:off x="2783459" y="5758786"/>
              <a:ext cx="324000" cy="324000"/>
              <a:chOff x="13729343" y="31464197"/>
              <a:chExt cx="2160000" cy="2160000"/>
            </a:xfrm>
          </p:grpSpPr>
          <p:grpSp>
            <p:nvGrpSpPr>
              <p:cNvPr id="2127883640" name="Groupe 2127883639">
                <a:extLst>
                  <a:ext uri="{FF2B5EF4-FFF2-40B4-BE49-F238E27FC236}">
                    <a16:creationId xmlns:a16="http://schemas.microsoft.com/office/drawing/2014/main" id="{3595157F-4581-FC18-602D-0DB6E7A8ED1B}"/>
                  </a:ext>
                </a:extLst>
              </p:cNvPr>
              <p:cNvGrpSpPr>
                <a:grpSpLocks noChangeAspect="1"/>
              </p:cNvGrpSpPr>
              <p:nvPr/>
            </p:nvGrpSpPr>
            <p:grpSpPr bwMode="auto">
              <a:xfrm flipV="1">
                <a:off x="13729343" y="31464197"/>
                <a:ext cx="2160000" cy="2160000"/>
                <a:chOff x="13496926" y="33564513"/>
                <a:chExt cx="2189163" cy="2197100"/>
              </a:xfrm>
            </p:grpSpPr>
            <p:sp>
              <p:nvSpPr>
                <p:cNvPr id="2127883643" name="Oval 29">
                  <a:extLst>
                    <a:ext uri="{FF2B5EF4-FFF2-40B4-BE49-F238E27FC236}">
                      <a16:creationId xmlns:a16="http://schemas.microsoft.com/office/drawing/2014/main" id="{8531CFD9-A228-90B0-1369-1A6CF7B85E83}"/>
                    </a:ext>
                  </a:extLst>
                </p:cNvPr>
                <p:cNvSpPr>
                  <a:spLocks noChangeArrowheads="1"/>
                </p:cNvSpPr>
                <p:nvPr/>
              </p:nvSpPr>
              <p:spPr bwMode="auto">
                <a:xfrm rot="10800000">
                  <a:off x="13496926" y="33564513"/>
                  <a:ext cx="2189163" cy="2197100"/>
                </a:xfrm>
                <a:prstGeom prst="ellipse">
                  <a:avLst/>
                </a:prstGeom>
                <a:solidFill>
                  <a:srgbClr val="ED7D31"/>
                </a:solidFill>
                <a:ln w="0">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pPr>
                    <a:defRPr/>
                  </a:pPr>
                  <a:endParaRPr lang="en-US"/>
                </a:p>
              </p:txBody>
            </p:sp>
            <p:sp>
              <p:nvSpPr>
                <p:cNvPr id="2127883644" name="Oval 30">
                  <a:extLst>
                    <a:ext uri="{FF2B5EF4-FFF2-40B4-BE49-F238E27FC236}">
                      <a16:creationId xmlns:a16="http://schemas.microsoft.com/office/drawing/2014/main" id="{9225B32C-36D0-9E7E-1FD5-9729D808A0A2}"/>
                    </a:ext>
                  </a:extLst>
                </p:cNvPr>
                <p:cNvSpPr>
                  <a:spLocks noChangeArrowheads="1"/>
                </p:cNvSpPr>
                <p:nvPr/>
              </p:nvSpPr>
              <p:spPr bwMode="auto">
                <a:xfrm rot="10800000">
                  <a:off x="13496926" y="33564513"/>
                  <a:ext cx="2189163" cy="2197100"/>
                </a:xfrm>
                <a:prstGeom prst="ellipse">
                  <a:avLst/>
                </a:prstGeom>
                <a:noFill/>
                <a:ln w="12700" cap="flat">
                  <a:solidFill>
                    <a:srgbClr val="FFFFFF"/>
                  </a:solidFill>
                  <a:prstDash val="solid"/>
                  <a:miter lim="800000"/>
                  <a:headEnd/>
                  <a:tailEnd/>
                </a:ln>
              </p:spPr>
              <p:txBody>
                <a:bodyPr vert="horz" wrap="square" lIns="91440" tIns="45720" rIns="91440" bIns="45720" numCol="1" anchor="t" anchorCtr="0" compatLnSpc="1">
                  <a:prstTxWarp prst="textNoShape">
                    <a:avLst/>
                  </a:prstTxWarp>
                </a:bodyPr>
                <a:lstStyle/>
                <a:p>
                  <a:pPr>
                    <a:defRPr/>
                  </a:pPr>
                  <a:endParaRPr lang="en-US"/>
                </a:p>
              </p:txBody>
            </p:sp>
          </p:grpSp>
          <p:pic>
            <p:nvPicPr>
              <p:cNvPr id="2127883641" name="Image 2127883640">
                <a:extLst>
                  <a:ext uri="{FF2B5EF4-FFF2-40B4-BE49-F238E27FC236}">
                    <a16:creationId xmlns:a16="http://schemas.microsoft.com/office/drawing/2014/main" id="{5DC9CF05-AADC-5D7A-75B1-CAB1744C2D7C}"/>
                  </a:ext>
                </a:extLst>
              </p:cNvPr>
              <p:cNvPicPr>
                <a:picLocks noChangeAspect="1"/>
              </p:cNvPicPr>
              <p:nvPr/>
            </p:nvPicPr>
            <p:blipFill>
              <a:blip r:embed="rId14"/>
              <a:srcRect l="31357" r="30144"/>
              <a:stretch/>
            </p:blipFill>
            <p:spPr bwMode="auto">
              <a:xfrm rot="20400000">
                <a:off x="14821095" y="31638818"/>
                <a:ext cx="621751" cy="1561444"/>
              </a:xfrm>
              <a:prstGeom prst="rect">
                <a:avLst/>
              </a:prstGeom>
            </p:spPr>
          </p:pic>
          <p:pic>
            <p:nvPicPr>
              <p:cNvPr id="2127883642" name="Image 2127883641">
                <a:extLst>
                  <a:ext uri="{FF2B5EF4-FFF2-40B4-BE49-F238E27FC236}">
                    <a16:creationId xmlns:a16="http://schemas.microsoft.com/office/drawing/2014/main" id="{B01C3473-137B-1825-CCC1-8217AEA6FC13}"/>
                  </a:ext>
                </a:extLst>
              </p:cNvPr>
              <p:cNvPicPr>
                <a:picLocks noChangeAspect="1"/>
              </p:cNvPicPr>
              <p:nvPr/>
            </p:nvPicPr>
            <p:blipFill>
              <a:blip r:embed="rId15"/>
              <a:srcRect l="23585" r="23155"/>
              <a:stretch/>
            </p:blipFill>
            <p:spPr bwMode="auto">
              <a:xfrm rot="20400000" flipH="1">
                <a:off x="14151398" y="31884599"/>
                <a:ext cx="801819" cy="1455557"/>
              </a:xfrm>
              <a:prstGeom prst="rect">
                <a:avLst/>
              </a:prstGeom>
            </p:spPr>
          </p:pic>
        </p:grpSp>
        <p:grpSp>
          <p:nvGrpSpPr>
            <p:cNvPr id="2127883607" name="Groupe 2127883606">
              <a:extLst>
                <a:ext uri="{FF2B5EF4-FFF2-40B4-BE49-F238E27FC236}">
                  <a16:creationId xmlns:a16="http://schemas.microsoft.com/office/drawing/2014/main" id="{BCFBA8BF-E25A-2221-E5C3-D4F93C9438FB}"/>
                </a:ext>
              </a:extLst>
            </p:cNvPr>
            <p:cNvGrpSpPr/>
            <p:nvPr/>
          </p:nvGrpSpPr>
          <p:grpSpPr bwMode="auto">
            <a:xfrm rot="21119999">
              <a:off x="9619470" y="5765583"/>
              <a:ext cx="324000" cy="324000"/>
              <a:chOff x="4805760" y="35261999"/>
              <a:chExt cx="2160000" cy="2160000"/>
            </a:xfrm>
          </p:grpSpPr>
          <p:grpSp>
            <p:nvGrpSpPr>
              <p:cNvPr id="2127883634" name="Groupe 2127883633">
                <a:extLst>
                  <a:ext uri="{FF2B5EF4-FFF2-40B4-BE49-F238E27FC236}">
                    <a16:creationId xmlns:a16="http://schemas.microsoft.com/office/drawing/2014/main" id="{3D85F166-763B-23F1-7EE6-F638DDFE4A04}"/>
                  </a:ext>
                </a:extLst>
              </p:cNvPr>
              <p:cNvGrpSpPr>
                <a:grpSpLocks noChangeAspect="1"/>
              </p:cNvGrpSpPr>
              <p:nvPr/>
            </p:nvGrpSpPr>
            <p:grpSpPr bwMode="auto">
              <a:xfrm flipV="1">
                <a:off x="4805760" y="35261999"/>
                <a:ext cx="2160000" cy="2160000"/>
                <a:chOff x="3503613" y="33564513"/>
                <a:chExt cx="2189163" cy="2197100"/>
              </a:xfrm>
            </p:grpSpPr>
            <p:sp>
              <p:nvSpPr>
                <p:cNvPr id="2127883637" name="Oval 15">
                  <a:extLst>
                    <a:ext uri="{FF2B5EF4-FFF2-40B4-BE49-F238E27FC236}">
                      <a16:creationId xmlns:a16="http://schemas.microsoft.com/office/drawing/2014/main" id="{A47B0BEA-307A-207D-6BDD-D65136AC904D}"/>
                    </a:ext>
                  </a:extLst>
                </p:cNvPr>
                <p:cNvSpPr>
                  <a:spLocks noChangeArrowheads="1"/>
                </p:cNvSpPr>
                <p:nvPr/>
              </p:nvSpPr>
              <p:spPr bwMode="auto">
                <a:xfrm rot="10800000">
                  <a:off x="3503613" y="33564513"/>
                  <a:ext cx="2189163" cy="2197100"/>
                </a:xfrm>
                <a:prstGeom prst="ellipse">
                  <a:avLst/>
                </a:prstGeom>
                <a:solidFill>
                  <a:srgbClr val="FF9966"/>
                </a:solidFill>
                <a:ln w="0">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pPr>
                    <a:defRPr/>
                  </a:pPr>
                  <a:endParaRPr lang="en-US"/>
                </a:p>
              </p:txBody>
            </p:sp>
            <p:sp>
              <p:nvSpPr>
                <p:cNvPr id="2127883638" name="Oval 16">
                  <a:extLst>
                    <a:ext uri="{FF2B5EF4-FFF2-40B4-BE49-F238E27FC236}">
                      <a16:creationId xmlns:a16="http://schemas.microsoft.com/office/drawing/2014/main" id="{EE6A9B62-6DA4-1A28-A83C-E321EFD518F6}"/>
                    </a:ext>
                  </a:extLst>
                </p:cNvPr>
                <p:cNvSpPr>
                  <a:spLocks noChangeArrowheads="1"/>
                </p:cNvSpPr>
                <p:nvPr/>
              </p:nvSpPr>
              <p:spPr bwMode="auto">
                <a:xfrm rot="10800000">
                  <a:off x="3503613" y="33564513"/>
                  <a:ext cx="2189163" cy="2197100"/>
                </a:xfrm>
                <a:prstGeom prst="ellipse">
                  <a:avLst/>
                </a:prstGeom>
                <a:noFill/>
                <a:ln w="12700" cap="flat">
                  <a:solidFill>
                    <a:srgbClr val="FFFFFF"/>
                  </a:solidFill>
                  <a:prstDash val="solid"/>
                  <a:miter lim="800000"/>
                  <a:headEnd/>
                  <a:tailEnd/>
                </a:ln>
              </p:spPr>
              <p:txBody>
                <a:bodyPr vert="horz" wrap="square" lIns="91440" tIns="45720" rIns="91440" bIns="45720" numCol="1" anchor="t" anchorCtr="0" compatLnSpc="1">
                  <a:prstTxWarp prst="textNoShape">
                    <a:avLst/>
                  </a:prstTxWarp>
                </a:bodyPr>
                <a:lstStyle/>
                <a:p>
                  <a:pPr>
                    <a:defRPr/>
                  </a:pPr>
                  <a:endParaRPr lang="en-US"/>
                </a:p>
              </p:txBody>
            </p:sp>
          </p:grpSp>
          <p:pic>
            <p:nvPicPr>
              <p:cNvPr id="2127883635" name="Image 2127883634">
                <a:extLst>
                  <a:ext uri="{FF2B5EF4-FFF2-40B4-BE49-F238E27FC236}">
                    <a16:creationId xmlns:a16="http://schemas.microsoft.com/office/drawing/2014/main" id="{84A9B3E1-9544-7DA5-2537-23694270A79F}"/>
                  </a:ext>
                </a:extLst>
              </p:cNvPr>
              <p:cNvPicPr>
                <a:picLocks noChangeAspect="1"/>
              </p:cNvPicPr>
              <p:nvPr/>
            </p:nvPicPr>
            <p:blipFill>
              <a:blip r:embed="rId8"/>
              <a:stretch/>
            </p:blipFill>
            <p:spPr bwMode="auto">
              <a:xfrm rot="480000" flipH="1">
                <a:off x="5715810" y="35814628"/>
                <a:ext cx="1054995" cy="1054995"/>
              </a:xfrm>
              <a:prstGeom prst="rect">
                <a:avLst/>
              </a:prstGeom>
            </p:spPr>
          </p:pic>
          <p:pic>
            <p:nvPicPr>
              <p:cNvPr id="2127883636" name="Image 2127883635">
                <a:extLst>
                  <a:ext uri="{FF2B5EF4-FFF2-40B4-BE49-F238E27FC236}">
                    <a16:creationId xmlns:a16="http://schemas.microsoft.com/office/drawing/2014/main" id="{7E67EA7D-6427-55C7-E772-30358C11ED49}"/>
                  </a:ext>
                </a:extLst>
              </p:cNvPr>
              <p:cNvPicPr>
                <a:picLocks noChangeAspect="1"/>
              </p:cNvPicPr>
              <p:nvPr/>
            </p:nvPicPr>
            <p:blipFill>
              <a:blip r:embed="rId9"/>
              <a:srcRect t="19455" b="15805"/>
              <a:stretch/>
            </p:blipFill>
            <p:spPr bwMode="auto">
              <a:xfrm rot="480000" flipH="1">
                <a:off x="4980467" y="36090059"/>
                <a:ext cx="1105314" cy="715576"/>
              </a:xfrm>
              <a:prstGeom prst="rect">
                <a:avLst/>
              </a:prstGeom>
            </p:spPr>
          </p:pic>
        </p:grpSp>
        <p:grpSp>
          <p:nvGrpSpPr>
            <p:cNvPr id="2127883608" name="Groupe 2127883607">
              <a:extLst>
                <a:ext uri="{FF2B5EF4-FFF2-40B4-BE49-F238E27FC236}">
                  <a16:creationId xmlns:a16="http://schemas.microsoft.com/office/drawing/2014/main" id="{65D7DE30-2293-D4B3-83E8-CB09087162D2}"/>
                </a:ext>
              </a:extLst>
            </p:cNvPr>
            <p:cNvGrpSpPr/>
            <p:nvPr/>
          </p:nvGrpSpPr>
          <p:grpSpPr bwMode="auto">
            <a:xfrm rot="20400000">
              <a:off x="10111634" y="5394939"/>
              <a:ext cx="324000" cy="324000"/>
              <a:chOff x="5424265" y="31478958"/>
              <a:chExt cx="2160000" cy="2160000"/>
            </a:xfrm>
          </p:grpSpPr>
          <p:grpSp>
            <p:nvGrpSpPr>
              <p:cNvPr id="2127883630" name="Groupe 2127883629">
                <a:extLst>
                  <a:ext uri="{FF2B5EF4-FFF2-40B4-BE49-F238E27FC236}">
                    <a16:creationId xmlns:a16="http://schemas.microsoft.com/office/drawing/2014/main" id="{40DD601C-A897-0B9B-5F75-C4E9A11401F0}"/>
                  </a:ext>
                </a:extLst>
              </p:cNvPr>
              <p:cNvGrpSpPr>
                <a:grpSpLocks noChangeAspect="1"/>
              </p:cNvGrpSpPr>
              <p:nvPr/>
            </p:nvGrpSpPr>
            <p:grpSpPr bwMode="auto">
              <a:xfrm flipV="1">
                <a:off x="5424265" y="31478958"/>
                <a:ext cx="2160000" cy="2160000"/>
                <a:chOff x="6294437" y="37074476"/>
                <a:chExt cx="2197100" cy="2189163"/>
              </a:xfrm>
            </p:grpSpPr>
            <p:sp>
              <p:nvSpPr>
                <p:cNvPr id="2127883632" name="Oval 11">
                  <a:extLst>
                    <a:ext uri="{FF2B5EF4-FFF2-40B4-BE49-F238E27FC236}">
                      <a16:creationId xmlns:a16="http://schemas.microsoft.com/office/drawing/2014/main" id="{895DD615-B533-DBD4-EF07-DC085C020A11}"/>
                    </a:ext>
                  </a:extLst>
                </p:cNvPr>
                <p:cNvSpPr>
                  <a:spLocks noChangeArrowheads="1"/>
                </p:cNvSpPr>
                <p:nvPr/>
              </p:nvSpPr>
              <p:spPr bwMode="auto">
                <a:xfrm rot="10800000">
                  <a:off x="6294437" y="37074476"/>
                  <a:ext cx="2197100" cy="2189163"/>
                </a:xfrm>
                <a:prstGeom prst="ellipse">
                  <a:avLst/>
                </a:prstGeom>
                <a:solidFill>
                  <a:srgbClr val="FFC000"/>
                </a:solidFill>
                <a:ln w="0">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pPr>
                    <a:defRPr/>
                  </a:pPr>
                  <a:endParaRPr lang="en-US"/>
                </a:p>
              </p:txBody>
            </p:sp>
            <p:sp>
              <p:nvSpPr>
                <p:cNvPr id="2127883633" name="Oval 12">
                  <a:extLst>
                    <a:ext uri="{FF2B5EF4-FFF2-40B4-BE49-F238E27FC236}">
                      <a16:creationId xmlns:a16="http://schemas.microsoft.com/office/drawing/2014/main" id="{4F8A4711-FA87-72E8-1BDF-52EAD9311A96}"/>
                    </a:ext>
                  </a:extLst>
                </p:cNvPr>
                <p:cNvSpPr>
                  <a:spLocks noChangeArrowheads="1"/>
                </p:cNvSpPr>
                <p:nvPr/>
              </p:nvSpPr>
              <p:spPr bwMode="auto">
                <a:xfrm rot="10800000">
                  <a:off x="6294437" y="37074476"/>
                  <a:ext cx="2197100" cy="2189163"/>
                </a:xfrm>
                <a:prstGeom prst="ellipse">
                  <a:avLst/>
                </a:prstGeom>
                <a:noFill/>
                <a:ln w="12700" cap="flat">
                  <a:solidFill>
                    <a:srgbClr val="FFFFFF"/>
                  </a:solidFill>
                  <a:prstDash val="solid"/>
                  <a:miter lim="800000"/>
                  <a:headEnd/>
                  <a:tailEnd/>
                </a:ln>
              </p:spPr>
              <p:txBody>
                <a:bodyPr vert="horz" wrap="square" lIns="91440" tIns="45720" rIns="91440" bIns="45720" numCol="1" anchor="t" anchorCtr="0" compatLnSpc="1">
                  <a:prstTxWarp prst="textNoShape">
                    <a:avLst/>
                  </a:prstTxWarp>
                </a:bodyPr>
                <a:lstStyle/>
                <a:p>
                  <a:pPr>
                    <a:defRPr/>
                  </a:pPr>
                  <a:endParaRPr lang="en-US"/>
                </a:p>
              </p:txBody>
            </p:sp>
          </p:grpSp>
          <p:pic>
            <p:nvPicPr>
              <p:cNvPr id="2127883631" name="Image 2127883630">
                <a:extLst>
                  <a:ext uri="{FF2B5EF4-FFF2-40B4-BE49-F238E27FC236}">
                    <a16:creationId xmlns:a16="http://schemas.microsoft.com/office/drawing/2014/main" id="{452E8AB8-6AED-32B6-50B1-C5EE6008DE30}"/>
                  </a:ext>
                </a:extLst>
              </p:cNvPr>
              <p:cNvPicPr>
                <a:picLocks noChangeAspect="1"/>
              </p:cNvPicPr>
              <p:nvPr/>
            </p:nvPicPr>
            <p:blipFill>
              <a:blip r:embed="rId5"/>
              <a:stretch/>
            </p:blipFill>
            <p:spPr bwMode="auto">
              <a:xfrm rot="1200000" flipH="1">
                <a:off x="5800018" y="31851210"/>
                <a:ext cx="1386842" cy="1239997"/>
              </a:xfrm>
              <a:prstGeom prst="rect">
                <a:avLst/>
              </a:prstGeom>
            </p:spPr>
          </p:pic>
        </p:grpSp>
        <p:grpSp>
          <p:nvGrpSpPr>
            <p:cNvPr id="2127883609" name="Groupe 2127883608">
              <a:extLst>
                <a:ext uri="{FF2B5EF4-FFF2-40B4-BE49-F238E27FC236}">
                  <a16:creationId xmlns:a16="http://schemas.microsoft.com/office/drawing/2014/main" id="{AC4EAC73-9EEF-7E5F-7208-FBA20C0E80AB}"/>
                </a:ext>
              </a:extLst>
            </p:cNvPr>
            <p:cNvGrpSpPr>
              <a:grpSpLocks noChangeAspect="1"/>
            </p:cNvGrpSpPr>
            <p:nvPr/>
          </p:nvGrpSpPr>
          <p:grpSpPr>
            <a:xfrm>
              <a:off x="2783459" y="6144151"/>
              <a:ext cx="324000" cy="324000"/>
              <a:chOff x="4003968" y="4757007"/>
              <a:chExt cx="381291" cy="381291"/>
            </a:xfrm>
            <a:solidFill>
              <a:srgbClr val="FF9999"/>
            </a:solidFill>
          </p:grpSpPr>
          <p:grpSp>
            <p:nvGrpSpPr>
              <p:cNvPr id="2127883624" name="Groupe 2127883623">
                <a:extLst>
                  <a:ext uri="{FF2B5EF4-FFF2-40B4-BE49-F238E27FC236}">
                    <a16:creationId xmlns:a16="http://schemas.microsoft.com/office/drawing/2014/main" id="{0577A316-C309-EA89-1A1F-59E8F3E8ECC8}"/>
                  </a:ext>
                </a:extLst>
              </p:cNvPr>
              <p:cNvGrpSpPr>
                <a:grpSpLocks noChangeAspect="1"/>
              </p:cNvGrpSpPr>
              <p:nvPr/>
            </p:nvGrpSpPr>
            <p:grpSpPr bwMode="auto">
              <a:xfrm flipV="1">
                <a:off x="4003968" y="4757007"/>
                <a:ext cx="381291" cy="381291"/>
                <a:chOff x="10831513" y="37074476"/>
                <a:chExt cx="2197100" cy="2189163"/>
              </a:xfrm>
              <a:grpFill/>
            </p:grpSpPr>
            <p:sp>
              <p:nvSpPr>
                <p:cNvPr id="2127883628" name="Oval 7">
                  <a:extLst>
                    <a:ext uri="{FF2B5EF4-FFF2-40B4-BE49-F238E27FC236}">
                      <a16:creationId xmlns:a16="http://schemas.microsoft.com/office/drawing/2014/main" id="{493FCDDD-15ED-5F05-CA6A-5BD3EF5EC3A6}"/>
                    </a:ext>
                  </a:extLst>
                </p:cNvPr>
                <p:cNvSpPr>
                  <a:spLocks noChangeArrowheads="1"/>
                </p:cNvSpPr>
                <p:nvPr/>
              </p:nvSpPr>
              <p:spPr bwMode="auto">
                <a:xfrm rot="10800000">
                  <a:off x="10831513" y="37074476"/>
                  <a:ext cx="2197100" cy="2189163"/>
                </a:xfrm>
                <a:prstGeom prst="ellipse">
                  <a:avLst/>
                </a:prstGeom>
                <a:grpFill/>
                <a:ln w="0">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pPr>
                    <a:defRPr/>
                  </a:pPr>
                  <a:endParaRPr lang="en-US"/>
                </a:p>
              </p:txBody>
            </p:sp>
            <p:sp>
              <p:nvSpPr>
                <p:cNvPr id="2127883629" name="Oval 8">
                  <a:extLst>
                    <a:ext uri="{FF2B5EF4-FFF2-40B4-BE49-F238E27FC236}">
                      <a16:creationId xmlns:a16="http://schemas.microsoft.com/office/drawing/2014/main" id="{6BE405EE-0883-1A57-3270-ADA605DC28F1}"/>
                    </a:ext>
                  </a:extLst>
                </p:cNvPr>
                <p:cNvSpPr>
                  <a:spLocks noChangeArrowheads="1"/>
                </p:cNvSpPr>
                <p:nvPr/>
              </p:nvSpPr>
              <p:spPr bwMode="auto">
                <a:xfrm rot="10800000">
                  <a:off x="10831513" y="37074476"/>
                  <a:ext cx="2197100" cy="2189163"/>
                </a:xfrm>
                <a:prstGeom prst="ellipse">
                  <a:avLst/>
                </a:prstGeom>
                <a:grpFill/>
                <a:ln w="12700" cap="flat">
                  <a:solidFill>
                    <a:srgbClr val="FFFFFF"/>
                  </a:solidFill>
                  <a:prstDash val="solid"/>
                  <a:miter lim="800000"/>
                  <a:headEnd/>
                  <a:tailEnd/>
                </a:ln>
              </p:spPr>
              <p:txBody>
                <a:bodyPr vert="horz" wrap="square" lIns="91440" tIns="45720" rIns="91440" bIns="45720" numCol="1" anchor="t" anchorCtr="0" compatLnSpc="1">
                  <a:prstTxWarp prst="textNoShape">
                    <a:avLst/>
                  </a:prstTxWarp>
                </a:bodyPr>
                <a:lstStyle/>
                <a:p>
                  <a:pPr>
                    <a:defRPr/>
                  </a:pPr>
                  <a:endParaRPr lang="en-US"/>
                </a:p>
              </p:txBody>
            </p:sp>
          </p:grpSp>
          <p:grpSp>
            <p:nvGrpSpPr>
              <p:cNvPr id="2127883625" name="Groupe 2127883624">
                <a:extLst>
                  <a:ext uri="{FF2B5EF4-FFF2-40B4-BE49-F238E27FC236}">
                    <a16:creationId xmlns:a16="http://schemas.microsoft.com/office/drawing/2014/main" id="{60D8038D-D26E-26EB-820B-6E7163FD0323}"/>
                  </a:ext>
                </a:extLst>
              </p:cNvPr>
              <p:cNvGrpSpPr>
                <a:grpSpLocks noChangeAspect="1"/>
              </p:cNvGrpSpPr>
              <p:nvPr/>
            </p:nvGrpSpPr>
            <p:grpSpPr>
              <a:xfrm>
                <a:off x="4080846" y="4777975"/>
                <a:ext cx="216000" cy="331306"/>
                <a:chOff x="6832710" y="4475616"/>
                <a:chExt cx="595361" cy="913182"/>
              </a:xfrm>
              <a:grpFill/>
            </p:grpSpPr>
            <p:pic>
              <p:nvPicPr>
                <p:cNvPr id="2127883626" name="Image 2127883625">
                  <a:extLst>
                    <a:ext uri="{FF2B5EF4-FFF2-40B4-BE49-F238E27FC236}">
                      <a16:creationId xmlns:a16="http://schemas.microsoft.com/office/drawing/2014/main" id="{3C9228E3-BEA7-4B2A-78A8-62368B933163}"/>
                    </a:ext>
                  </a:extLst>
                </p:cNvPr>
                <p:cNvPicPr>
                  <a:picLocks noChangeAspect="1"/>
                </p:cNvPicPr>
                <p:nvPr/>
              </p:nvPicPr>
              <p:blipFill>
                <a:blip r:embed="rId16" cstate="print">
                  <a:extLst>
                    <a:ext uri="{28A0092B-C50C-407E-A947-70E740481C1C}">
                      <a14:useLocalDpi xmlns:a14="http://schemas.microsoft.com/office/drawing/2010/main" val="0"/>
                    </a:ext>
                  </a:extLst>
                </a:blip>
                <a:stretch>
                  <a:fillRect/>
                </a:stretch>
              </p:blipFill>
              <p:spPr bwMode="auto">
                <a:xfrm>
                  <a:off x="6832710" y="4475616"/>
                  <a:ext cx="595361" cy="595363"/>
                </a:xfrm>
                <a:prstGeom prst="rect">
                  <a:avLst/>
                </a:prstGeom>
                <a:grpFill/>
              </p:spPr>
            </p:pic>
            <p:pic>
              <p:nvPicPr>
                <p:cNvPr id="2127883627" name="Image 2127883626">
                  <a:extLst>
                    <a:ext uri="{FF2B5EF4-FFF2-40B4-BE49-F238E27FC236}">
                      <a16:creationId xmlns:a16="http://schemas.microsoft.com/office/drawing/2014/main" id="{8EF4B2B9-5374-76F1-F48D-469BF7904891}"/>
                    </a:ext>
                  </a:extLst>
                </p:cNvPr>
                <p:cNvPicPr>
                  <a:picLocks noChangeAspect="1"/>
                </p:cNvPicPr>
                <p:nvPr/>
              </p:nvPicPr>
              <p:blipFill>
                <a:blip r:embed="rId17" cstate="print">
                  <a:extLst>
                    <a:ext uri="{28A0092B-C50C-407E-A947-70E740481C1C}">
                      <a14:useLocalDpi xmlns:a14="http://schemas.microsoft.com/office/drawing/2010/main" val="0"/>
                    </a:ext>
                  </a:extLst>
                </a:blip>
                <a:stretch>
                  <a:fillRect/>
                </a:stretch>
              </p:blipFill>
              <p:spPr bwMode="auto">
                <a:xfrm rot="2797212">
                  <a:off x="6899026" y="4892117"/>
                  <a:ext cx="496681" cy="496682"/>
                </a:xfrm>
                <a:prstGeom prst="rect">
                  <a:avLst/>
                </a:prstGeom>
                <a:grpFill/>
              </p:spPr>
            </p:pic>
          </p:grpSp>
        </p:grpSp>
        <p:grpSp>
          <p:nvGrpSpPr>
            <p:cNvPr id="2127883610" name="Groupe 2127883609">
              <a:extLst>
                <a:ext uri="{FF2B5EF4-FFF2-40B4-BE49-F238E27FC236}">
                  <a16:creationId xmlns:a16="http://schemas.microsoft.com/office/drawing/2014/main" id="{7B87C849-D82F-881A-D4CF-BF41C91932DD}"/>
                </a:ext>
              </a:extLst>
            </p:cNvPr>
            <p:cNvGrpSpPr>
              <a:grpSpLocks noChangeAspect="1"/>
            </p:cNvGrpSpPr>
            <p:nvPr/>
          </p:nvGrpSpPr>
          <p:grpSpPr>
            <a:xfrm>
              <a:off x="8248271" y="6150864"/>
              <a:ext cx="324000" cy="324000"/>
              <a:chOff x="4003968" y="4757007"/>
              <a:chExt cx="381291" cy="381291"/>
            </a:xfrm>
            <a:solidFill>
              <a:srgbClr val="FF9999"/>
            </a:solidFill>
          </p:grpSpPr>
          <p:grpSp>
            <p:nvGrpSpPr>
              <p:cNvPr id="2127883618" name="Groupe 2127883617">
                <a:extLst>
                  <a:ext uri="{FF2B5EF4-FFF2-40B4-BE49-F238E27FC236}">
                    <a16:creationId xmlns:a16="http://schemas.microsoft.com/office/drawing/2014/main" id="{36038CED-F783-1537-3E10-0A90147D7A60}"/>
                  </a:ext>
                </a:extLst>
              </p:cNvPr>
              <p:cNvGrpSpPr>
                <a:grpSpLocks noChangeAspect="1"/>
              </p:cNvGrpSpPr>
              <p:nvPr/>
            </p:nvGrpSpPr>
            <p:grpSpPr bwMode="auto">
              <a:xfrm flipV="1">
                <a:off x="4003968" y="4757007"/>
                <a:ext cx="381291" cy="381291"/>
                <a:chOff x="10831513" y="37074476"/>
                <a:chExt cx="2197100" cy="2189163"/>
              </a:xfrm>
              <a:grpFill/>
            </p:grpSpPr>
            <p:sp>
              <p:nvSpPr>
                <p:cNvPr id="2127883622" name="Oval 7">
                  <a:extLst>
                    <a:ext uri="{FF2B5EF4-FFF2-40B4-BE49-F238E27FC236}">
                      <a16:creationId xmlns:a16="http://schemas.microsoft.com/office/drawing/2014/main" id="{FAC3594A-C17D-22BA-C8AC-1B69DBC6916C}"/>
                    </a:ext>
                  </a:extLst>
                </p:cNvPr>
                <p:cNvSpPr>
                  <a:spLocks noChangeArrowheads="1"/>
                </p:cNvSpPr>
                <p:nvPr/>
              </p:nvSpPr>
              <p:spPr bwMode="auto">
                <a:xfrm rot="10800000">
                  <a:off x="10831513" y="37074476"/>
                  <a:ext cx="2197100" cy="2189163"/>
                </a:xfrm>
                <a:prstGeom prst="ellipse">
                  <a:avLst/>
                </a:prstGeom>
                <a:grpFill/>
                <a:ln w="0">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pPr>
                    <a:defRPr/>
                  </a:pPr>
                  <a:endParaRPr lang="en-US"/>
                </a:p>
              </p:txBody>
            </p:sp>
            <p:sp>
              <p:nvSpPr>
                <p:cNvPr id="2127883623" name="Oval 8">
                  <a:extLst>
                    <a:ext uri="{FF2B5EF4-FFF2-40B4-BE49-F238E27FC236}">
                      <a16:creationId xmlns:a16="http://schemas.microsoft.com/office/drawing/2014/main" id="{8C4DDA18-1362-BDEF-AA26-33FA4C3C00BF}"/>
                    </a:ext>
                  </a:extLst>
                </p:cNvPr>
                <p:cNvSpPr>
                  <a:spLocks noChangeArrowheads="1"/>
                </p:cNvSpPr>
                <p:nvPr/>
              </p:nvSpPr>
              <p:spPr bwMode="auto">
                <a:xfrm rot="10800000">
                  <a:off x="10831513" y="37074476"/>
                  <a:ext cx="2197100" cy="2189163"/>
                </a:xfrm>
                <a:prstGeom prst="ellipse">
                  <a:avLst/>
                </a:prstGeom>
                <a:grpFill/>
                <a:ln w="12700" cap="flat">
                  <a:solidFill>
                    <a:srgbClr val="FFFFFF"/>
                  </a:solidFill>
                  <a:prstDash val="solid"/>
                  <a:miter lim="800000"/>
                  <a:headEnd/>
                  <a:tailEnd/>
                </a:ln>
              </p:spPr>
              <p:txBody>
                <a:bodyPr vert="horz" wrap="square" lIns="91440" tIns="45720" rIns="91440" bIns="45720" numCol="1" anchor="t" anchorCtr="0" compatLnSpc="1">
                  <a:prstTxWarp prst="textNoShape">
                    <a:avLst/>
                  </a:prstTxWarp>
                </a:bodyPr>
                <a:lstStyle/>
                <a:p>
                  <a:pPr>
                    <a:defRPr/>
                  </a:pPr>
                  <a:endParaRPr lang="en-US"/>
                </a:p>
              </p:txBody>
            </p:sp>
          </p:grpSp>
          <p:grpSp>
            <p:nvGrpSpPr>
              <p:cNvPr id="2127883619" name="Groupe 2127883618">
                <a:extLst>
                  <a:ext uri="{FF2B5EF4-FFF2-40B4-BE49-F238E27FC236}">
                    <a16:creationId xmlns:a16="http://schemas.microsoft.com/office/drawing/2014/main" id="{F96F2108-BF95-38C7-4360-3693CF6574C2}"/>
                  </a:ext>
                </a:extLst>
              </p:cNvPr>
              <p:cNvGrpSpPr>
                <a:grpSpLocks noChangeAspect="1"/>
              </p:cNvGrpSpPr>
              <p:nvPr/>
            </p:nvGrpSpPr>
            <p:grpSpPr>
              <a:xfrm>
                <a:off x="4080846" y="4777975"/>
                <a:ext cx="216000" cy="331306"/>
                <a:chOff x="6832710" y="4475616"/>
                <a:chExt cx="595361" cy="913182"/>
              </a:xfrm>
              <a:grpFill/>
            </p:grpSpPr>
            <p:pic>
              <p:nvPicPr>
                <p:cNvPr id="2127883620" name="Image 2127883619">
                  <a:extLst>
                    <a:ext uri="{FF2B5EF4-FFF2-40B4-BE49-F238E27FC236}">
                      <a16:creationId xmlns:a16="http://schemas.microsoft.com/office/drawing/2014/main" id="{90DA2D63-AB9C-2D36-EF10-DA3E3F8DA314}"/>
                    </a:ext>
                  </a:extLst>
                </p:cNvPr>
                <p:cNvPicPr>
                  <a:picLocks noChangeAspect="1"/>
                </p:cNvPicPr>
                <p:nvPr/>
              </p:nvPicPr>
              <p:blipFill>
                <a:blip r:embed="rId16" cstate="print">
                  <a:extLst>
                    <a:ext uri="{28A0092B-C50C-407E-A947-70E740481C1C}">
                      <a14:useLocalDpi xmlns:a14="http://schemas.microsoft.com/office/drawing/2010/main" val="0"/>
                    </a:ext>
                  </a:extLst>
                </a:blip>
                <a:stretch>
                  <a:fillRect/>
                </a:stretch>
              </p:blipFill>
              <p:spPr bwMode="auto">
                <a:xfrm>
                  <a:off x="6832710" y="4475616"/>
                  <a:ext cx="595361" cy="595363"/>
                </a:xfrm>
                <a:prstGeom prst="rect">
                  <a:avLst/>
                </a:prstGeom>
                <a:grpFill/>
              </p:spPr>
            </p:pic>
            <p:pic>
              <p:nvPicPr>
                <p:cNvPr id="2127883621" name="Image 2127883620">
                  <a:extLst>
                    <a:ext uri="{FF2B5EF4-FFF2-40B4-BE49-F238E27FC236}">
                      <a16:creationId xmlns:a16="http://schemas.microsoft.com/office/drawing/2014/main" id="{406664D6-1F8E-A5B7-E706-8C137DE17DAA}"/>
                    </a:ext>
                  </a:extLst>
                </p:cNvPr>
                <p:cNvPicPr>
                  <a:picLocks noChangeAspect="1"/>
                </p:cNvPicPr>
                <p:nvPr/>
              </p:nvPicPr>
              <p:blipFill>
                <a:blip r:embed="rId17" cstate="print">
                  <a:extLst>
                    <a:ext uri="{28A0092B-C50C-407E-A947-70E740481C1C}">
                      <a14:useLocalDpi xmlns:a14="http://schemas.microsoft.com/office/drawing/2010/main" val="0"/>
                    </a:ext>
                  </a:extLst>
                </a:blip>
                <a:stretch>
                  <a:fillRect/>
                </a:stretch>
              </p:blipFill>
              <p:spPr bwMode="auto">
                <a:xfrm rot="2797212">
                  <a:off x="6899026" y="4892117"/>
                  <a:ext cx="496681" cy="496682"/>
                </a:xfrm>
                <a:prstGeom prst="rect">
                  <a:avLst/>
                </a:prstGeom>
                <a:grpFill/>
              </p:spPr>
            </p:pic>
          </p:grpSp>
        </p:grpSp>
        <p:grpSp>
          <p:nvGrpSpPr>
            <p:cNvPr id="2127883611" name="Groupe 2127883610">
              <a:extLst>
                <a:ext uri="{FF2B5EF4-FFF2-40B4-BE49-F238E27FC236}">
                  <a16:creationId xmlns:a16="http://schemas.microsoft.com/office/drawing/2014/main" id="{75061370-80FA-AA32-8045-5711F3ABCF90}"/>
                </a:ext>
              </a:extLst>
            </p:cNvPr>
            <p:cNvGrpSpPr>
              <a:grpSpLocks noChangeAspect="1"/>
            </p:cNvGrpSpPr>
            <p:nvPr/>
          </p:nvGrpSpPr>
          <p:grpSpPr>
            <a:xfrm>
              <a:off x="10123212" y="6150864"/>
              <a:ext cx="324000" cy="324000"/>
              <a:chOff x="4003968" y="4757007"/>
              <a:chExt cx="381291" cy="381291"/>
            </a:xfrm>
            <a:solidFill>
              <a:srgbClr val="FF9999"/>
            </a:solidFill>
          </p:grpSpPr>
          <p:grpSp>
            <p:nvGrpSpPr>
              <p:cNvPr id="2127883612" name="Groupe 2127883611">
                <a:extLst>
                  <a:ext uri="{FF2B5EF4-FFF2-40B4-BE49-F238E27FC236}">
                    <a16:creationId xmlns:a16="http://schemas.microsoft.com/office/drawing/2014/main" id="{7F5F3138-AA0D-7317-E66C-50A0EAD87494}"/>
                  </a:ext>
                </a:extLst>
              </p:cNvPr>
              <p:cNvGrpSpPr>
                <a:grpSpLocks noChangeAspect="1"/>
              </p:cNvGrpSpPr>
              <p:nvPr/>
            </p:nvGrpSpPr>
            <p:grpSpPr bwMode="auto">
              <a:xfrm flipV="1">
                <a:off x="4003968" y="4757007"/>
                <a:ext cx="381291" cy="381291"/>
                <a:chOff x="10831513" y="37074476"/>
                <a:chExt cx="2197100" cy="2189163"/>
              </a:xfrm>
              <a:grpFill/>
            </p:grpSpPr>
            <p:sp>
              <p:nvSpPr>
                <p:cNvPr id="2127883616" name="Oval 7">
                  <a:extLst>
                    <a:ext uri="{FF2B5EF4-FFF2-40B4-BE49-F238E27FC236}">
                      <a16:creationId xmlns:a16="http://schemas.microsoft.com/office/drawing/2014/main" id="{A14513AB-EFEE-501F-A02E-17CD917B9B08}"/>
                    </a:ext>
                  </a:extLst>
                </p:cNvPr>
                <p:cNvSpPr>
                  <a:spLocks noChangeArrowheads="1"/>
                </p:cNvSpPr>
                <p:nvPr/>
              </p:nvSpPr>
              <p:spPr bwMode="auto">
                <a:xfrm rot="10800000">
                  <a:off x="10831513" y="37074476"/>
                  <a:ext cx="2197100" cy="2189163"/>
                </a:xfrm>
                <a:prstGeom prst="ellipse">
                  <a:avLst/>
                </a:prstGeom>
                <a:grpFill/>
                <a:ln w="0">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pPr>
                    <a:defRPr/>
                  </a:pPr>
                  <a:endParaRPr lang="en-US"/>
                </a:p>
              </p:txBody>
            </p:sp>
            <p:sp>
              <p:nvSpPr>
                <p:cNvPr id="2127883617" name="Oval 8">
                  <a:extLst>
                    <a:ext uri="{FF2B5EF4-FFF2-40B4-BE49-F238E27FC236}">
                      <a16:creationId xmlns:a16="http://schemas.microsoft.com/office/drawing/2014/main" id="{30DB7FD2-9231-32E1-C26B-BD24F48CCE13}"/>
                    </a:ext>
                  </a:extLst>
                </p:cNvPr>
                <p:cNvSpPr>
                  <a:spLocks noChangeArrowheads="1"/>
                </p:cNvSpPr>
                <p:nvPr/>
              </p:nvSpPr>
              <p:spPr bwMode="auto">
                <a:xfrm rot="10800000">
                  <a:off x="10831513" y="37074476"/>
                  <a:ext cx="2197100" cy="2189163"/>
                </a:xfrm>
                <a:prstGeom prst="ellipse">
                  <a:avLst/>
                </a:prstGeom>
                <a:grpFill/>
                <a:ln w="12700" cap="flat">
                  <a:solidFill>
                    <a:srgbClr val="FFFFFF"/>
                  </a:solidFill>
                  <a:prstDash val="solid"/>
                  <a:miter lim="800000"/>
                  <a:headEnd/>
                  <a:tailEnd/>
                </a:ln>
              </p:spPr>
              <p:txBody>
                <a:bodyPr vert="horz" wrap="square" lIns="91440" tIns="45720" rIns="91440" bIns="45720" numCol="1" anchor="t" anchorCtr="0" compatLnSpc="1">
                  <a:prstTxWarp prst="textNoShape">
                    <a:avLst/>
                  </a:prstTxWarp>
                </a:bodyPr>
                <a:lstStyle/>
                <a:p>
                  <a:pPr>
                    <a:defRPr/>
                  </a:pPr>
                  <a:endParaRPr lang="en-US"/>
                </a:p>
              </p:txBody>
            </p:sp>
          </p:grpSp>
          <p:grpSp>
            <p:nvGrpSpPr>
              <p:cNvPr id="2127883613" name="Groupe 2127883612">
                <a:extLst>
                  <a:ext uri="{FF2B5EF4-FFF2-40B4-BE49-F238E27FC236}">
                    <a16:creationId xmlns:a16="http://schemas.microsoft.com/office/drawing/2014/main" id="{61880BFD-A066-C9F6-4275-FB681C4805CC}"/>
                  </a:ext>
                </a:extLst>
              </p:cNvPr>
              <p:cNvGrpSpPr>
                <a:grpSpLocks noChangeAspect="1"/>
              </p:cNvGrpSpPr>
              <p:nvPr/>
            </p:nvGrpSpPr>
            <p:grpSpPr>
              <a:xfrm>
                <a:off x="4080846" y="4777975"/>
                <a:ext cx="216000" cy="331306"/>
                <a:chOff x="6832710" y="4475616"/>
                <a:chExt cx="595361" cy="913182"/>
              </a:xfrm>
              <a:grpFill/>
            </p:grpSpPr>
            <p:pic>
              <p:nvPicPr>
                <p:cNvPr id="2127883614" name="Image 2127883613">
                  <a:extLst>
                    <a:ext uri="{FF2B5EF4-FFF2-40B4-BE49-F238E27FC236}">
                      <a16:creationId xmlns:a16="http://schemas.microsoft.com/office/drawing/2014/main" id="{F8070638-5AC1-6F1B-99CD-6846EA409A19}"/>
                    </a:ext>
                  </a:extLst>
                </p:cNvPr>
                <p:cNvPicPr>
                  <a:picLocks noChangeAspect="1"/>
                </p:cNvPicPr>
                <p:nvPr/>
              </p:nvPicPr>
              <p:blipFill>
                <a:blip r:embed="rId16" cstate="print">
                  <a:extLst>
                    <a:ext uri="{28A0092B-C50C-407E-A947-70E740481C1C}">
                      <a14:useLocalDpi xmlns:a14="http://schemas.microsoft.com/office/drawing/2010/main" val="0"/>
                    </a:ext>
                  </a:extLst>
                </a:blip>
                <a:stretch>
                  <a:fillRect/>
                </a:stretch>
              </p:blipFill>
              <p:spPr bwMode="auto">
                <a:xfrm>
                  <a:off x="6832710" y="4475616"/>
                  <a:ext cx="595361" cy="595363"/>
                </a:xfrm>
                <a:prstGeom prst="rect">
                  <a:avLst/>
                </a:prstGeom>
                <a:grpFill/>
              </p:spPr>
            </p:pic>
            <p:pic>
              <p:nvPicPr>
                <p:cNvPr id="2127883615" name="Image 2127883614">
                  <a:extLst>
                    <a:ext uri="{FF2B5EF4-FFF2-40B4-BE49-F238E27FC236}">
                      <a16:creationId xmlns:a16="http://schemas.microsoft.com/office/drawing/2014/main" id="{0C9A0541-BB02-35A7-E20C-1D1306F5BCB1}"/>
                    </a:ext>
                  </a:extLst>
                </p:cNvPr>
                <p:cNvPicPr>
                  <a:picLocks noChangeAspect="1"/>
                </p:cNvPicPr>
                <p:nvPr/>
              </p:nvPicPr>
              <p:blipFill>
                <a:blip r:embed="rId17" cstate="print">
                  <a:extLst>
                    <a:ext uri="{28A0092B-C50C-407E-A947-70E740481C1C}">
                      <a14:useLocalDpi xmlns:a14="http://schemas.microsoft.com/office/drawing/2010/main" val="0"/>
                    </a:ext>
                  </a:extLst>
                </a:blip>
                <a:stretch>
                  <a:fillRect/>
                </a:stretch>
              </p:blipFill>
              <p:spPr bwMode="auto">
                <a:xfrm rot="2797212">
                  <a:off x="6899026" y="4892117"/>
                  <a:ext cx="496681" cy="496682"/>
                </a:xfrm>
                <a:prstGeom prst="rect">
                  <a:avLst/>
                </a:prstGeom>
                <a:grpFill/>
              </p:spPr>
            </p:pic>
          </p:grpSp>
        </p:grpSp>
        <p:grpSp>
          <p:nvGrpSpPr>
            <p:cNvPr id="4" name="Groupe 3">
              <a:extLst>
                <a:ext uri="{FF2B5EF4-FFF2-40B4-BE49-F238E27FC236}">
                  <a16:creationId xmlns:a16="http://schemas.microsoft.com/office/drawing/2014/main" id="{170A8901-BDE6-79E3-C4DD-713BA31C33C9}"/>
                </a:ext>
              </a:extLst>
            </p:cNvPr>
            <p:cNvGrpSpPr>
              <a:grpSpLocks noChangeAspect="1"/>
            </p:cNvGrpSpPr>
            <p:nvPr/>
          </p:nvGrpSpPr>
          <p:grpSpPr>
            <a:xfrm>
              <a:off x="3278866" y="5394939"/>
              <a:ext cx="324001" cy="324000"/>
              <a:chOff x="879500" y="3975067"/>
              <a:chExt cx="540000" cy="539999"/>
            </a:xfrm>
          </p:grpSpPr>
          <p:sp>
            <p:nvSpPr>
              <p:cNvPr id="5" name="Oval 12">
                <a:extLst>
                  <a:ext uri="{FF2B5EF4-FFF2-40B4-BE49-F238E27FC236}">
                    <a16:creationId xmlns:a16="http://schemas.microsoft.com/office/drawing/2014/main" id="{D1971FFF-8F7A-19F8-B68E-94002BA85FD1}"/>
                  </a:ext>
                </a:extLst>
              </p:cNvPr>
              <p:cNvSpPr>
                <a:spLocks noChangeArrowheads="1"/>
              </p:cNvSpPr>
              <p:nvPr/>
            </p:nvSpPr>
            <p:spPr bwMode="auto">
              <a:xfrm>
                <a:off x="879500" y="3975067"/>
                <a:ext cx="540000" cy="539999"/>
              </a:xfrm>
              <a:prstGeom prst="ellipse">
                <a:avLst/>
              </a:prstGeom>
              <a:solidFill>
                <a:schemeClr val="accent2">
                  <a:lumMod val="60000"/>
                  <a:lumOff val="40000"/>
                </a:schemeClr>
              </a:solidFill>
              <a:ln w="12700" cap="flat">
                <a:solidFill>
                  <a:srgbClr val="FFFFFF"/>
                </a:solidFill>
                <a:prstDash val="solid"/>
                <a:miter lim="800000"/>
                <a:headEnd/>
                <a:tailEnd/>
              </a:ln>
            </p:spPr>
            <p:txBody>
              <a:bodyPr vert="horz" wrap="square" lIns="91440" tIns="45720" rIns="91440" bIns="45720" numCol="1" anchor="t" anchorCtr="0" compatLnSpc="1">
                <a:prstTxWarp prst="textNoShape">
                  <a:avLst/>
                </a:prstTxWarp>
              </a:bodyPr>
              <a:lstStyle/>
              <a:p>
                <a:pPr>
                  <a:defRPr/>
                </a:pPr>
                <a:endParaRPr lang="en-US"/>
              </a:p>
            </p:txBody>
          </p:sp>
          <p:pic>
            <p:nvPicPr>
              <p:cNvPr id="6" name="Picture 6" descr="Diamond - Free fashion icons">
                <a:extLst>
                  <a:ext uri="{FF2B5EF4-FFF2-40B4-BE49-F238E27FC236}">
                    <a16:creationId xmlns:a16="http://schemas.microsoft.com/office/drawing/2014/main" id="{AA3E816C-931F-F6BC-FC42-6D7099D99A79}"/>
                  </a:ext>
                </a:extLst>
              </p:cNvPr>
              <p:cNvPicPr>
                <a:picLocks noChangeAspect="1" noChangeArrowheads="1"/>
              </p:cNvPicPr>
              <p:nvPr/>
            </p:nvPicPr>
            <p:blipFill rotWithShape="1">
              <a:blip r:embed="rId18" cstate="print">
                <a:extLst>
                  <a:ext uri="{28A0092B-C50C-407E-A947-70E740481C1C}">
                    <a14:useLocalDpi xmlns:a14="http://schemas.microsoft.com/office/drawing/2010/main" val="0"/>
                  </a:ext>
                </a:extLst>
              </a:blip>
              <a:srcRect t="28639"/>
              <a:stretch>
                <a:fillRect/>
              </a:stretch>
            </p:blipFill>
            <p:spPr bwMode="auto">
              <a:xfrm>
                <a:off x="921299" y="4094422"/>
                <a:ext cx="456401" cy="325695"/>
              </a:xfrm>
              <a:prstGeom prst="rect">
                <a:avLst/>
              </a:prstGeom>
              <a:noFill/>
              <a:extLst>
                <a:ext uri="{909E8E84-426E-40DD-AFC4-6F175D3DCCD1}">
                  <a14:hiddenFill xmlns:a14="http://schemas.microsoft.com/office/drawing/2010/main">
                    <a:solidFill>
                      <a:srgbClr val="FFFFFF"/>
                    </a:solidFill>
                  </a14:hiddenFill>
                </a:ext>
              </a:extLst>
            </p:spPr>
          </p:pic>
        </p:grpSp>
        <p:grpSp>
          <p:nvGrpSpPr>
            <p:cNvPr id="7" name="Groupe 6">
              <a:extLst>
                <a:ext uri="{FF2B5EF4-FFF2-40B4-BE49-F238E27FC236}">
                  <a16:creationId xmlns:a16="http://schemas.microsoft.com/office/drawing/2014/main" id="{F25FB98C-99E7-EDD5-0183-9CEB7B8893AF}"/>
                </a:ext>
              </a:extLst>
            </p:cNvPr>
            <p:cNvGrpSpPr>
              <a:grpSpLocks noChangeAspect="1"/>
            </p:cNvGrpSpPr>
            <p:nvPr/>
          </p:nvGrpSpPr>
          <p:grpSpPr>
            <a:xfrm>
              <a:off x="5078583" y="5394939"/>
              <a:ext cx="324001" cy="324000"/>
              <a:chOff x="879500" y="3975067"/>
              <a:chExt cx="540000" cy="539999"/>
            </a:xfrm>
          </p:grpSpPr>
          <p:sp>
            <p:nvSpPr>
              <p:cNvPr id="8" name="Oval 12">
                <a:extLst>
                  <a:ext uri="{FF2B5EF4-FFF2-40B4-BE49-F238E27FC236}">
                    <a16:creationId xmlns:a16="http://schemas.microsoft.com/office/drawing/2014/main" id="{D0837BB3-CE23-6D5D-7527-7ED4C00665CA}"/>
                  </a:ext>
                </a:extLst>
              </p:cNvPr>
              <p:cNvSpPr>
                <a:spLocks noChangeArrowheads="1"/>
              </p:cNvSpPr>
              <p:nvPr/>
            </p:nvSpPr>
            <p:spPr bwMode="auto">
              <a:xfrm>
                <a:off x="879500" y="3975067"/>
                <a:ext cx="540000" cy="539999"/>
              </a:xfrm>
              <a:prstGeom prst="ellipse">
                <a:avLst/>
              </a:prstGeom>
              <a:solidFill>
                <a:schemeClr val="accent2">
                  <a:lumMod val="60000"/>
                  <a:lumOff val="40000"/>
                </a:schemeClr>
              </a:solidFill>
              <a:ln w="12700" cap="flat">
                <a:solidFill>
                  <a:srgbClr val="FFFFFF"/>
                </a:solidFill>
                <a:prstDash val="solid"/>
                <a:miter lim="800000"/>
                <a:headEnd/>
                <a:tailEnd/>
              </a:ln>
            </p:spPr>
            <p:txBody>
              <a:bodyPr vert="horz" wrap="square" lIns="91440" tIns="45720" rIns="91440" bIns="45720" numCol="1" anchor="t" anchorCtr="0" compatLnSpc="1">
                <a:prstTxWarp prst="textNoShape">
                  <a:avLst/>
                </a:prstTxWarp>
              </a:bodyPr>
              <a:lstStyle/>
              <a:p>
                <a:pPr>
                  <a:defRPr/>
                </a:pPr>
                <a:endParaRPr lang="en-US"/>
              </a:p>
            </p:txBody>
          </p:sp>
          <p:pic>
            <p:nvPicPr>
              <p:cNvPr id="9" name="Picture 6" descr="Diamond - Free fashion icons">
                <a:extLst>
                  <a:ext uri="{FF2B5EF4-FFF2-40B4-BE49-F238E27FC236}">
                    <a16:creationId xmlns:a16="http://schemas.microsoft.com/office/drawing/2014/main" id="{0D4330A4-4842-92E8-2990-EACB5EFC0D02}"/>
                  </a:ext>
                </a:extLst>
              </p:cNvPr>
              <p:cNvPicPr>
                <a:picLocks noChangeAspect="1" noChangeArrowheads="1"/>
              </p:cNvPicPr>
              <p:nvPr/>
            </p:nvPicPr>
            <p:blipFill rotWithShape="1">
              <a:blip r:embed="rId18" cstate="print">
                <a:extLst>
                  <a:ext uri="{28A0092B-C50C-407E-A947-70E740481C1C}">
                    <a14:useLocalDpi xmlns:a14="http://schemas.microsoft.com/office/drawing/2010/main" val="0"/>
                  </a:ext>
                </a:extLst>
              </a:blip>
              <a:srcRect t="28639"/>
              <a:stretch>
                <a:fillRect/>
              </a:stretch>
            </p:blipFill>
            <p:spPr bwMode="auto">
              <a:xfrm>
                <a:off x="921299" y="4094422"/>
                <a:ext cx="456401" cy="325695"/>
              </a:xfrm>
              <a:prstGeom prst="rect">
                <a:avLst/>
              </a:prstGeom>
              <a:noFill/>
              <a:extLst>
                <a:ext uri="{909E8E84-426E-40DD-AFC4-6F175D3DCCD1}">
                  <a14:hiddenFill xmlns:a14="http://schemas.microsoft.com/office/drawing/2010/main">
                    <a:solidFill>
                      <a:srgbClr val="FFFFFF"/>
                    </a:solidFill>
                  </a14:hiddenFill>
                </a:ext>
              </a:extLst>
            </p:spPr>
          </p:pic>
        </p:grpSp>
        <p:grpSp>
          <p:nvGrpSpPr>
            <p:cNvPr id="10" name="Groupe 9">
              <a:extLst>
                <a:ext uri="{FF2B5EF4-FFF2-40B4-BE49-F238E27FC236}">
                  <a16:creationId xmlns:a16="http://schemas.microsoft.com/office/drawing/2014/main" id="{EC6F76E9-A8C0-A07F-0CF2-B3CB0EA9440A}"/>
                </a:ext>
              </a:extLst>
            </p:cNvPr>
            <p:cNvGrpSpPr>
              <a:grpSpLocks noChangeAspect="1"/>
            </p:cNvGrpSpPr>
            <p:nvPr/>
          </p:nvGrpSpPr>
          <p:grpSpPr>
            <a:xfrm>
              <a:off x="6900247" y="5394939"/>
              <a:ext cx="324001" cy="324000"/>
              <a:chOff x="879500" y="3975067"/>
              <a:chExt cx="540000" cy="539999"/>
            </a:xfrm>
          </p:grpSpPr>
          <p:sp>
            <p:nvSpPr>
              <p:cNvPr id="11" name="Oval 12">
                <a:extLst>
                  <a:ext uri="{FF2B5EF4-FFF2-40B4-BE49-F238E27FC236}">
                    <a16:creationId xmlns:a16="http://schemas.microsoft.com/office/drawing/2014/main" id="{F5F058CF-EE2C-A065-BA79-D526C44A5EB4}"/>
                  </a:ext>
                </a:extLst>
              </p:cNvPr>
              <p:cNvSpPr>
                <a:spLocks noChangeArrowheads="1"/>
              </p:cNvSpPr>
              <p:nvPr/>
            </p:nvSpPr>
            <p:spPr bwMode="auto">
              <a:xfrm>
                <a:off x="879500" y="3975067"/>
                <a:ext cx="540000" cy="539999"/>
              </a:xfrm>
              <a:prstGeom prst="ellipse">
                <a:avLst/>
              </a:prstGeom>
              <a:solidFill>
                <a:schemeClr val="accent2">
                  <a:lumMod val="60000"/>
                  <a:lumOff val="40000"/>
                </a:schemeClr>
              </a:solidFill>
              <a:ln w="12700" cap="flat">
                <a:solidFill>
                  <a:srgbClr val="FFFFFF"/>
                </a:solidFill>
                <a:prstDash val="solid"/>
                <a:miter lim="800000"/>
                <a:headEnd/>
                <a:tailEnd/>
              </a:ln>
            </p:spPr>
            <p:txBody>
              <a:bodyPr vert="horz" wrap="square" lIns="91440" tIns="45720" rIns="91440" bIns="45720" numCol="1" anchor="t" anchorCtr="0" compatLnSpc="1">
                <a:prstTxWarp prst="textNoShape">
                  <a:avLst/>
                </a:prstTxWarp>
              </a:bodyPr>
              <a:lstStyle/>
              <a:p>
                <a:pPr>
                  <a:defRPr/>
                </a:pPr>
                <a:endParaRPr lang="en-US"/>
              </a:p>
            </p:txBody>
          </p:sp>
          <p:pic>
            <p:nvPicPr>
              <p:cNvPr id="12" name="Picture 6" descr="Diamond - Free fashion icons">
                <a:extLst>
                  <a:ext uri="{FF2B5EF4-FFF2-40B4-BE49-F238E27FC236}">
                    <a16:creationId xmlns:a16="http://schemas.microsoft.com/office/drawing/2014/main" id="{91968D2A-583B-CAE8-AF9E-8650FED068CE}"/>
                  </a:ext>
                </a:extLst>
              </p:cNvPr>
              <p:cNvPicPr>
                <a:picLocks noChangeAspect="1" noChangeArrowheads="1"/>
              </p:cNvPicPr>
              <p:nvPr/>
            </p:nvPicPr>
            <p:blipFill rotWithShape="1">
              <a:blip r:embed="rId18" cstate="print">
                <a:extLst>
                  <a:ext uri="{28A0092B-C50C-407E-A947-70E740481C1C}">
                    <a14:useLocalDpi xmlns:a14="http://schemas.microsoft.com/office/drawing/2010/main" val="0"/>
                  </a:ext>
                </a:extLst>
              </a:blip>
              <a:srcRect t="28639"/>
              <a:stretch>
                <a:fillRect/>
              </a:stretch>
            </p:blipFill>
            <p:spPr bwMode="auto">
              <a:xfrm>
                <a:off x="921299" y="4094422"/>
                <a:ext cx="456401" cy="325695"/>
              </a:xfrm>
              <a:prstGeom prst="rect">
                <a:avLst/>
              </a:prstGeom>
              <a:noFill/>
              <a:extLst>
                <a:ext uri="{909E8E84-426E-40DD-AFC4-6F175D3DCCD1}">
                  <a14:hiddenFill xmlns:a14="http://schemas.microsoft.com/office/drawing/2010/main">
                    <a:solidFill>
                      <a:srgbClr val="FFFFFF"/>
                    </a:solidFill>
                  </a14:hiddenFill>
                </a:ext>
              </a:extLst>
            </p:spPr>
          </p:pic>
        </p:grpSp>
        <p:grpSp>
          <p:nvGrpSpPr>
            <p:cNvPr id="13" name="Groupe 12">
              <a:extLst>
                <a:ext uri="{FF2B5EF4-FFF2-40B4-BE49-F238E27FC236}">
                  <a16:creationId xmlns:a16="http://schemas.microsoft.com/office/drawing/2014/main" id="{84414C58-0DBE-958F-EDC3-6169E5E43748}"/>
                </a:ext>
              </a:extLst>
            </p:cNvPr>
            <p:cNvGrpSpPr>
              <a:grpSpLocks noChangeAspect="1"/>
            </p:cNvGrpSpPr>
            <p:nvPr/>
          </p:nvGrpSpPr>
          <p:grpSpPr>
            <a:xfrm>
              <a:off x="8268439" y="5394939"/>
              <a:ext cx="324001" cy="324000"/>
              <a:chOff x="879500" y="3975067"/>
              <a:chExt cx="540000" cy="539999"/>
            </a:xfrm>
          </p:grpSpPr>
          <p:sp>
            <p:nvSpPr>
              <p:cNvPr id="15" name="Oval 12">
                <a:extLst>
                  <a:ext uri="{FF2B5EF4-FFF2-40B4-BE49-F238E27FC236}">
                    <a16:creationId xmlns:a16="http://schemas.microsoft.com/office/drawing/2014/main" id="{BD61EAFC-C88B-B724-36EF-EA67CF631406}"/>
                  </a:ext>
                </a:extLst>
              </p:cNvPr>
              <p:cNvSpPr>
                <a:spLocks noChangeArrowheads="1"/>
              </p:cNvSpPr>
              <p:nvPr/>
            </p:nvSpPr>
            <p:spPr bwMode="auto">
              <a:xfrm>
                <a:off x="879500" y="3975067"/>
                <a:ext cx="540000" cy="539999"/>
              </a:xfrm>
              <a:prstGeom prst="ellipse">
                <a:avLst/>
              </a:prstGeom>
              <a:solidFill>
                <a:schemeClr val="accent2">
                  <a:lumMod val="60000"/>
                  <a:lumOff val="40000"/>
                </a:schemeClr>
              </a:solidFill>
              <a:ln w="12700" cap="flat">
                <a:solidFill>
                  <a:srgbClr val="FFFFFF"/>
                </a:solidFill>
                <a:prstDash val="solid"/>
                <a:miter lim="800000"/>
                <a:headEnd/>
                <a:tailEnd/>
              </a:ln>
            </p:spPr>
            <p:txBody>
              <a:bodyPr vert="horz" wrap="square" lIns="91440" tIns="45720" rIns="91440" bIns="45720" numCol="1" anchor="t" anchorCtr="0" compatLnSpc="1">
                <a:prstTxWarp prst="textNoShape">
                  <a:avLst/>
                </a:prstTxWarp>
              </a:bodyPr>
              <a:lstStyle/>
              <a:p>
                <a:pPr>
                  <a:defRPr/>
                </a:pPr>
                <a:endParaRPr lang="en-US"/>
              </a:p>
            </p:txBody>
          </p:sp>
          <p:pic>
            <p:nvPicPr>
              <p:cNvPr id="16" name="Picture 6" descr="Diamond - Free fashion icons">
                <a:extLst>
                  <a:ext uri="{FF2B5EF4-FFF2-40B4-BE49-F238E27FC236}">
                    <a16:creationId xmlns:a16="http://schemas.microsoft.com/office/drawing/2014/main" id="{7F71EE36-3914-114C-82DC-95692DCEAA7E}"/>
                  </a:ext>
                </a:extLst>
              </p:cNvPr>
              <p:cNvPicPr>
                <a:picLocks noChangeAspect="1" noChangeArrowheads="1"/>
              </p:cNvPicPr>
              <p:nvPr/>
            </p:nvPicPr>
            <p:blipFill rotWithShape="1">
              <a:blip r:embed="rId18" cstate="print">
                <a:extLst>
                  <a:ext uri="{28A0092B-C50C-407E-A947-70E740481C1C}">
                    <a14:useLocalDpi xmlns:a14="http://schemas.microsoft.com/office/drawing/2010/main" val="0"/>
                  </a:ext>
                </a:extLst>
              </a:blip>
              <a:srcRect t="28639"/>
              <a:stretch>
                <a:fillRect/>
              </a:stretch>
            </p:blipFill>
            <p:spPr bwMode="auto">
              <a:xfrm>
                <a:off x="921299" y="4094422"/>
                <a:ext cx="456401" cy="325695"/>
              </a:xfrm>
              <a:prstGeom prst="rect">
                <a:avLst/>
              </a:prstGeom>
              <a:noFill/>
              <a:extLst>
                <a:ext uri="{909E8E84-426E-40DD-AFC4-6F175D3DCCD1}">
                  <a14:hiddenFill xmlns:a14="http://schemas.microsoft.com/office/drawing/2010/main">
                    <a:solidFill>
                      <a:srgbClr val="FFFFFF"/>
                    </a:solidFill>
                  </a14:hiddenFill>
                </a:ext>
              </a:extLst>
            </p:spPr>
          </p:pic>
        </p:grpSp>
        <p:grpSp>
          <p:nvGrpSpPr>
            <p:cNvPr id="17" name="Groupe 16">
              <a:extLst>
                <a:ext uri="{FF2B5EF4-FFF2-40B4-BE49-F238E27FC236}">
                  <a16:creationId xmlns:a16="http://schemas.microsoft.com/office/drawing/2014/main" id="{0B46D970-D8F6-C294-CCC0-7E4E525E34DA}"/>
                </a:ext>
              </a:extLst>
            </p:cNvPr>
            <p:cNvGrpSpPr>
              <a:grpSpLocks noChangeAspect="1"/>
            </p:cNvGrpSpPr>
            <p:nvPr/>
          </p:nvGrpSpPr>
          <p:grpSpPr>
            <a:xfrm>
              <a:off x="10608903" y="5394939"/>
              <a:ext cx="324001" cy="324000"/>
              <a:chOff x="879500" y="3975067"/>
              <a:chExt cx="540000" cy="539999"/>
            </a:xfrm>
          </p:grpSpPr>
          <p:sp>
            <p:nvSpPr>
              <p:cNvPr id="18" name="Oval 12">
                <a:extLst>
                  <a:ext uri="{FF2B5EF4-FFF2-40B4-BE49-F238E27FC236}">
                    <a16:creationId xmlns:a16="http://schemas.microsoft.com/office/drawing/2014/main" id="{F7AA0F53-B39E-B8D2-4ABF-C131C89ABBB0}"/>
                  </a:ext>
                </a:extLst>
              </p:cNvPr>
              <p:cNvSpPr>
                <a:spLocks noChangeArrowheads="1"/>
              </p:cNvSpPr>
              <p:nvPr/>
            </p:nvSpPr>
            <p:spPr bwMode="auto">
              <a:xfrm>
                <a:off x="879500" y="3975067"/>
                <a:ext cx="540000" cy="539999"/>
              </a:xfrm>
              <a:prstGeom prst="ellipse">
                <a:avLst/>
              </a:prstGeom>
              <a:solidFill>
                <a:schemeClr val="accent2">
                  <a:lumMod val="60000"/>
                  <a:lumOff val="40000"/>
                </a:schemeClr>
              </a:solidFill>
              <a:ln w="12700" cap="flat">
                <a:solidFill>
                  <a:srgbClr val="FFFFFF"/>
                </a:solidFill>
                <a:prstDash val="solid"/>
                <a:miter lim="800000"/>
                <a:headEnd/>
                <a:tailEnd/>
              </a:ln>
            </p:spPr>
            <p:txBody>
              <a:bodyPr vert="horz" wrap="square" lIns="91440" tIns="45720" rIns="91440" bIns="45720" numCol="1" anchor="t" anchorCtr="0" compatLnSpc="1">
                <a:prstTxWarp prst="textNoShape">
                  <a:avLst/>
                </a:prstTxWarp>
              </a:bodyPr>
              <a:lstStyle/>
              <a:p>
                <a:pPr>
                  <a:defRPr/>
                </a:pPr>
                <a:endParaRPr lang="en-US"/>
              </a:p>
            </p:txBody>
          </p:sp>
          <p:pic>
            <p:nvPicPr>
              <p:cNvPr id="21" name="Picture 6" descr="Diamond - Free fashion icons">
                <a:extLst>
                  <a:ext uri="{FF2B5EF4-FFF2-40B4-BE49-F238E27FC236}">
                    <a16:creationId xmlns:a16="http://schemas.microsoft.com/office/drawing/2014/main" id="{E8A500A2-B241-9451-1F8F-1F5FF91BF688}"/>
                  </a:ext>
                </a:extLst>
              </p:cNvPr>
              <p:cNvPicPr>
                <a:picLocks noChangeAspect="1" noChangeArrowheads="1"/>
              </p:cNvPicPr>
              <p:nvPr/>
            </p:nvPicPr>
            <p:blipFill rotWithShape="1">
              <a:blip r:embed="rId18" cstate="print">
                <a:extLst>
                  <a:ext uri="{28A0092B-C50C-407E-A947-70E740481C1C}">
                    <a14:useLocalDpi xmlns:a14="http://schemas.microsoft.com/office/drawing/2010/main" val="0"/>
                  </a:ext>
                </a:extLst>
              </a:blip>
              <a:srcRect t="28639"/>
              <a:stretch>
                <a:fillRect/>
              </a:stretch>
            </p:blipFill>
            <p:spPr bwMode="auto">
              <a:xfrm>
                <a:off x="921299" y="4094422"/>
                <a:ext cx="456401" cy="325695"/>
              </a:xfrm>
              <a:prstGeom prst="rect">
                <a:avLst/>
              </a:prstGeom>
              <a:noFill/>
              <a:extLst>
                <a:ext uri="{909E8E84-426E-40DD-AFC4-6F175D3DCCD1}">
                  <a14:hiddenFill xmlns:a14="http://schemas.microsoft.com/office/drawing/2010/main">
                    <a:solidFill>
                      <a:srgbClr val="FFFFFF"/>
                    </a:solidFill>
                  </a14:hiddenFill>
                </a:ext>
              </a:extLst>
            </p:spPr>
          </p:pic>
        </p:grpSp>
      </p:grpSp>
      <p:grpSp>
        <p:nvGrpSpPr>
          <p:cNvPr id="22" name="Groupe 21">
            <a:extLst>
              <a:ext uri="{FF2B5EF4-FFF2-40B4-BE49-F238E27FC236}">
                <a16:creationId xmlns:a16="http://schemas.microsoft.com/office/drawing/2014/main" id="{D0E8F94A-5139-9C41-04C9-5F8DD2572D40}"/>
              </a:ext>
            </a:extLst>
          </p:cNvPr>
          <p:cNvGrpSpPr>
            <a:grpSpLocks noChangeAspect="1"/>
          </p:cNvGrpSpPr>
          <p:nvPr/>
        </p:nvGrpSpPr>
        <p:grpSpPr>
          <a:xfrm>
            <a:off x="5381" y="939431"/>
            <a:ext cx="12178978" cy="54000"/>
            <a:chOff x="5381" y="939431"/>
            <a:chExt cx="12178978" cy="72001"/>
          </a:xfrm>
        </p:grpSpPr>
        <p:sp>
          <p:nvSpPr>
            <p:cNvPr id="23" name="Rectangle 24">
              <a:extLst>
                <a:ext uri="{FF2B5EF4-FFF2-40B4-BE49-F238E27FC236}">
                  <a16:creationId xmlns:a16="http://schemas.microsoft.com/office/drawing/2014/main" id="{F67ECEC3-65F5-3CEA-AB7F-17FAFDA28A46}"/>
                </a:ext>
              </a:extLst>
            </p:cNvPr>
            <p:cNvSpPr/>
            <p:nvPr/>
          </p:nvSpPr>
          <p:spPr>
            <a:xfrm>
              <a:off x="5381" y="939431"/>
              <a:ext cx="12178978" cy="72000"/>
            </a:xfrm>
            <a:prstGeom prst="rect">
              <a:avLst/>
            </a:prstGeom>
            <a:solidFill>
              <a:srgbClr val="C0A130"/>
            </a:solidFill>
            <a:ln cap="flat">
              <a:noFill/>
              <a:prstDash val="solid"/>
            </a:ln>
          </p:spPr>
          <p:txBody>
            <a:bodyPr vert="horz" wrap="square" lIns="91440" tIns="45720" rIns="91440" bIns="45720" anchor="ctr" anchorCtr="1" compatLnSpc="1">
              <a:noAutofit/>
            </a:bodyPr>
            <a:lstStyle/>
            <a:p>
              <a:pPr algn="ctr">
                <a:defRPr sz="1800" b="0" i="0" u="none" strike="noStrike" kern="0" cap="none" spc="0" baseline="0">
                  <a:solidFill>
                    <a:srgbClr val="000000"/>
                  </a:solidFill>
                  <a:uFillTx/>
                </a:defRPr>
              </a:pPr>
              <a:endParaRPr lang="en-US" dirty="0">
                <a:solidFill>
                  <a:srgbClr val="FFFFFF"/>
                </a:solidFill>
                <a:latin typeface="Calibri"/>
              </a:endParaRPr>
            </a:p>
          </p:txBody>
        </p:sp>
        <p:cxnSp>
          <p:nvCxnSpPr>
            <p:cNvPr id="24" name="Connecteur : en angle 23">
              <a:extLst>
                <a:ext uri="{FF2B5EF4-FFF2-40B4-BE49-F238E27FC236}">
                  <a16:creationId xmlns:a16="http://schemas.microsoft.com/office/drawing/2014/main" id="{3ADAD7DA-E3D8-7702-63FA-EF5B49405CD0}"/>
                </a:ext>
              </a:extLst>
            </p:cNvPr>
            <p:cNvCxnSpPr>
              <a:cxnSpLocks noChangeAspect="1"/>
            </p:cNvCxnSpPr>
            <p:nvPr/>
          </p:nvCxnSpPr>
          <p:spPr>
            <a:xfrm rot="5400000">
              <a:off x="819527" y="939432"/>
              <a:ext cx="72000" cy="72000"/>
            </a:xfrm>
            <a:prstGeom prst="bentConnector3">
              <a:avLst/>
            </a:prstGeom>
            <a:ln w="19050">
              <a:solidFill>
                <a:srgbClr val="001B4F"/>
              </a:solidFill>
            </a:ln>
          </p:spPr>
          <p:style>
            <a:lnRef idx="1">
              <a:schemeClr val="accent1"/>
            </a:lnRef>
            <a:fillRef idx="0">
              <a:schemeClr val="accent1"/>
            </a:fillRef>
            <a:effectRef idx="0">
              <a:schemeClr val="accent1"/>
            </a:effectRef>
            <a:fontRef idx="minor">
              <a:schemeClr val="tx1"/>
            </a:fontRef>
          </p:style>
        </p:cxnSp>
        <p:cxnSp>
          <p:nvCxnSpPr>
            <p:cNvPr id="25" name="Connecteur : en angle 24">
              <a:extLst>
                <a:ext uri="{FF2B5EF4-FFF2-40B4-BE49-F238E27FC236}">
                  <a16:creationId xmlns:a16="http://schemas.microsoft.com/office/drawing/2014/main" id="{B54C99FE-B7DD-A6DC-A266-8E3ADF36267A}"/>
                </a:ext>
              </a:extLst>
            </p:cNvPr>
            <p:cNvCxnSpPr>
              <a:cxnSpLocks noChangeAspect="1"/>
            </p:cNvCxnSpPr>
            <p:nvPr/>
          </p:nvCxnSpPr>
          <p:spPr>
            <a:xfrm rot="5400000">
              <a:off x="971927" y="939432"/>
              <a:ext cx="72000" cy="72000"/>
            </a:xfrm>
            <a:prstGeom prst="bentConnector3">
              <a:avLst/>
            </a:prstGeom>
            <a:ln w="19050">
              <a:solidFill>
                <a:srgbClr val="001B4F"/>
              </a:solidFill>
            </a:ln>
          </p:spPr>
          <p:style>
            <a:lnRef idx="1">
              <a:schemeClr val="accent1"/>
            </a:lnRef>
            <a:fillRef idx="0">
              <a:schemeClr val="accent1"/>
            </a:fillRef>
            <a:effectRef idx="0">
              <a:schemeClr val="accent1"/>
            </a:effectRef>
            <a:fontRef idx="minor">
              <a:schemeClr val="tx1"/>
            </a:fontRef>
          </p:style>
        </p:cxnSp>
        <p:cxnSp>
          <p:nvCxnSpPr>
            <p:cNvPr id="27" name="Connecteur : en angle 26">
              <a:extLst>
                <a:ext uri="{FF2B5EF4-FFF2-40B4-BE49-F238E27FC236}">
                  <a16:creationId xmlns:a16="http://schemas.microsoft.com/office/drawing/2014/main" id="{4D5B5353-679E-FE46-97C7-BE576954B5D2}"/>
                </a:ext>
              </a:extLst>
            </p:cNvPr>
            <p:cNvCxnSpPr>
              <a:cxnSpLocks noChangeAspect="1"/>
            </p:cNvCxnSpPr>
            <p:nvPr/>
          </p:nvCxnSpPr>
          <p:spPr>
            <a:xfrm rot="5400000">
              <a:off x="1124327" y="939431"/>
              <a:ext cx="72000" cy="72000"/>
            </a:xfrm>
            <a:prstGeom prst="bentConnector3">
              <a:avLst/>
            </a:prstGeom>
            <a:ln w="19050">
              <a:solidFill>
                <a:srgbClr val="001B4F"/>
              </a:solidFill>
            </a:ln>
          </p:spPr>
          <p:style>
            <a:lnRef idx="1">
              <a:schemeClr val="accent1"/>
            </a:lnRef>
            <a:fillRef idx="0">
              <a:schemeClr val="accent1"/>
            </a:fillRef>
            <a:effectRef idx="0">
              <a:schemeClr val="accent1"/>
            </a:effectRef>
            <a:fontRef idx="minor">
              <a:schemeClr val="tx1"/>
            </a:fontRef>
          </p:style>
        </p:cxnSp>
        <p:cxnSp>
          <p:nvCxnSpPr>
            <p:cNvPr id="29" name="Connecteur : en angle 28">
              <a:extLst>
                <a:ext uri="{FF2B5EF4-FFF2-40B4-BE49-F238E27FC236}">
                  <a16:creationId xmlns:a16="http://schemas.microsoft.com/office/drawing/2014/main" id="{CF047905-0EDD-EED7-B583-D8DC34027481}"/>
                </a:ext>
              </a:extLst>
            </p:cNvPr>
            <p:cNvCxnSpPr>
              <a:cxnSpLocks noChangeAspect="1"/>
            </p:cNvCxnSpPr>
            <p:nvPr/>
          </p:nvCxnSpPr>
          <p:spPr>
            <a:xfrm rot="5400000">
              <a:off x="1276727" y="939431"/>
              <a:ext cx="72000" cy="72000"/>
            </a:xfrm>
            <a:prstGeom prst="bentConnector3">
              <a:avLst/>
            </a:prstGeom>
            <a:ln w="19050">
              <a:solidFill>
                <a:srgbClr val="001B4F"/>
              </a:solidFill>
            </a:ln>
          </p:spPr>
          <p:style>
            <a:lnRef idx="1">
              <a:schemeClr val="accent1"/>
            </a:lnRef>
            <a:fillRef idx="0">
              <a:schemeClr val="accent1"/>
            </a:fillRef>
            <a:effectRef idx="0">
              <a:schemeClr val="accent1"/>
            </a:effectRef>
            <a:fontRef idx="minor">
              <a:schemeClr val="tx1"/>
            </a:fontRef>
          </p:style>
        </p:cxnSp>
        <p:cxnSp>
          <p:nvCxnSpPr>
            <p:cNvPr id="30" name="Connecteur : en angle 29">
              <a:extLst>
                <a:ext uri="{FF2B5EF4-FFF2-40B4-BE49-F238E27FC236}">
                  <a16:creationId xmlns:a16="http://schemas.microsoft.com/office/drawing/2014/main" id="{2765066F-FFE3-E115-8B2C-2F6A99D2AD6E}"/>
                </a:ext>
              </a:extLst>
            </p:cNvPr>
            <p:cNvCxnSpPr>
              <a:cxnSpLocks noChangeAspect="1"/>
            </p:cNvCxnSpPr>
            <p:nvPr/>
          </p:nvCxnSpPr>
          <p:spPr>
            <a:xfrm rot="5400000">
              <a:off x="1429127" y="939431"/>
              <a:ext cx="72000" cy="72000"/>
            </a:xfrm>
            <a:prstGeom prst="bentConnector3">
              <a:avLst/>
            </a:prstGeom>
            <a:ln w="19050">
              <a:solidFill>
                <a:srgbClr val="001B4F"/>
              </a:solidFill>
            </a:ln>
          </p:spPr>
          <p:style>
            <a:lnRef idx="1">
              <a:schemeClr val="accent1"/>
            </a:lnRef>
            <a:fillRef idx="0">
              <a:schemeClr val="accent1"/>
            </a:fillRef>
            <a:effectRef idx="0">
              <a:schemeClr val="accent1"/>
            </a:effectRef>
            <a:fontRef idx="minor">
              <a:schemeClr val="tx1"/>
            </a:fontRef>
          </p:style>
        </p:cxnSp>
        <p:cxnSp>
          <p:nvCxnSpPr>
            <p:cNvPr id="31" name="Connecteur : en angle 30">
              <a:extLst>
                <a:ext uri="{FF2B5EF4-FFF2-40B4-BE49-F238E27FC236}">
                  <a16:creationId xmlns:a16="http://schemas.microsoft.com/office/drawing/2014/main" id="{B0E596A2-5D69-4CDE-2A54-A71CE5367985}"/>
                </a:ext>
              </a:extLst>
            </p:cNvPr>
            <p:cNvCxnSpPr>
              <a:cxnSpLocks noChangeAspect="1"/>
            </p:cNvCxnSpPr>
            <p:nvPr/>
          </p:nvCxnSpPr>
          <p:spPr>
            <a:xfrm rot="5400000">
              <a:off x="1577923" y="939431"/>
              <a:ext cx="72000" cy="72000"/>
            </a:xfrm>
            <a:prstGeom prst="bentConnector3">
              <a:avLst/>
            </a:prstGeom>
            <a:ln w="19050">
              <a:solidFill>
                <a:srgbClr val="001B4F"/>
              </a:solidFill>
            </a:ln>
          </p:spPr>
          <p:style>
            <a:lnRef idx="1">
              <a:schemeClr val="accent1"/>
            </a:lnRef>
            <a:fillRef idx="0">
              <a:schemeClr val="accent1"/>
            </a:fillRef>
            <a:effectRef idx="0">
              <a:schemeClr val="accent1"/>
            </a:effectRef>
            <a:fontRef idx="minor">
              <a:schemeClr val="tx1"/>
            </a:fontRef>
          </p:style>
        </p:cxnSp>
        <p:cxnSp>
          <p:nvCxnSpPr>
            <p:cNvPr id="32" name="Connecteur : en angle 31">
              <a:extLst>
                <a:ext uri="{FF2B5EF4-FFF2-40B4-BE49-F238E27FC236}">
                  <a16:creationId xmlns:a16="http://schemas.microsoft.com/office/drawing/2014/main" id="{4499E17D-6D7A-2D24-5E3B-F4EF860AC2AE}"/>
                </a:ext>
              </a:extLst>
            </p:cNvPr>
            <p:cNvCxnSpPr>
              <a:cxnSpLocks noChangeAspect="1"/>
            </p:cNvCxnSpPr>
            <p:nvPr/>
          </p:nvCxnSpPr>
          <p:spPr>
            <a:xfrm rot="5400000">
              <a:off x="1730323" y="939431"/>
              <a:ext cx="72000" cy="72000"/>
            </a:xfrm>
            <a:prstGeom prst="bentConnector3">
              <a:avLst/>
            </a:prstGeom>
            <a:ln w="19050">
              <a:solidFill>
                <a:srgbClr val="001234"/>
              </a:solidFill>
            </a:ln>
          </p:spPr>
          <p:style>
            <a:lnRef idx="1">
              <a:schemeClr val="accent1"/>
            </a:lnRef>
            <a:fillRef idx="0">
              <a:schemeClr val="accent1"/>
            </a:fillRef>
            <a:effectRef idx="0">
              <a:schemeClr val="accent1"/>
            </a:effectRef>
            <a:fontRef idx="minor">
              <a:schemeClr val="tx1"/>
            </a:fontRef>
          </p:style>
        </p:cxnSp>
        <p:cxnSp>
          <p:nvCxnSpPr>
            <p:cNvPr id="33" name="Connecteur : en angle 32">
              <a:extLst>
                <a:ext uri="{FF2B5EF4-FFF2-40B4-BE49-F238E27FC236}">
                  <a16:creationId xmlns:a16="http://schemas.microsoft.com/office/drawing/2014/main" id="{961C9CF7-3255-5C47-B47E-14BEADCFDA0A}"/>
                </a:ext>
              </a:extLst>
            </p:cNvPr>
            <p:cNvCxnSpPr>
              <a:cxnSpLocks noChangeAspect="1"/>
            </p:cNvCxnSpPr>
            <p:nvPr/>
          </p:nvCxnSpPr>
          <p:spPr>
            <a:xfrm rot="5400000">
              <a:off x="1882723" y="939431"/>
              <a:ext cx="72000" cy="72000"/>
            </a:xfrm>
            <a:prstGeom prst="bentConnector3">
              <a:avLst/>
            </a:prstGeom>
            <a:ln w="19050">
              <a:solidFill>
                <a:srgbClr val="001234"/>
              </a:solidFill>
            </a:ln>
          </p:spPr>
          <p:style>
            <a:lnRef idx="1">
              <a:schemeClr val="accent1"/>
            </a:lnRef>
            <a:fillRef idx="0">
              <a:schemeClr val="accent1"/>
            </a:fillRef>
            <a:effectRef idx="0">
              <a:schemeClr val="accent1"/>
            </a:effectRef>
            <a:fontRef idx="minor">
              <a:schemeClr val="tx1"/>
            </a:fontRef>
          </p:style>
        </p:cxnSp>
        <p:cxnSp>
          <p:nvCxnSpPr>
            <p:cNvPr id="36" name="Connecteur : en angle 35">
              <a:extLst>
                <a:ext uri="{FF2B5EF4-FFF2-40B4-BE49-F238E27FC236}">
                  <a16:creationId xmlns:a16="http://schemas.microsoft.com/office/drawing/2014/main" id="{DEA49374-8DAD-B839-0259-7096DAC4F7D1}"/>
                </a:ext>
              </a:extLst>
            </p:cNvPr>
            <p:cNvCxnSpPr>
              <a:cxnSpLocks noChangeAspect="1"/>
            </p:cNvCxnSpPr>
            <p:nvPr/>
          </p:nvCxnSpPr>
          <p:spPr>
            <a:xfrm rot="5400000">
              <a:off x="2035123" y="939431"/>
              <a:ext cx="72000" cy="72000"/>
            </a:xfrm>
            <a:prstGeom prst="bentConnector3">
              <a:avLst/>
            </a:prstGeom>
            <a:ln w="19050">
              <a:solidFill>
                <a:srgbClr val="001234"/>
              </a:solidFill>
            </a:ln>
          </p:spPr>
          <p:style>
            <a:lnRef idx="1">
              <a:schemeClr val="accent1"/>
            </a:lnRef>
            <a:fillRef idx="0">
              <a:schemeClr val="accent1"/>
            </a:fillRef>
            <a:effectRef idx="0">
              <a:schemeClr val="accent1"/>
            </a:effectRef>
            <a:fontRef idx="minor">
              <a:schemeClr val="tx1"/>
            </a:fontRef>
          </p:style>
        </p:cxnSp>
        <p:cxnSp>
          <p:nvCxnSpPr>
            <p:cNvPr id="37" name="Connecteur : en angle 36">
              <a:extLst>
                <a:ext uri="{FF2B5EF4-FFF2-40B4-BE49-F238E27FC236}">
                  <a16:creationId xmlns:a16="http://schemas.microsoft.com/office/drawing/2014/main" id="{ABD46B9D-FFFD-746E-AB00-E808D1417A27}"/>
                </a:ext>
              </a:extLst>
            </p:cNvPr>
            <p:cNvCxnSpPr>
              <a:cxnSpLocks noChangeAspect="1"/>
            </p:cNvCxnSpPr>
            <p:nvPr/>
          </p:nvCxnSpPr>
          <p:spPr>
            <a:xfrm rot="5400000">
              <a:off x="2187523" y="939431"/>
              <a:ext cx="72000" cy="72000"/>
            </a:xfrm>
            <a:prstGeom prst="bentConnector3">
              <a:avLst/>
            </a:prstGeom>
            <a:ln w="19050">
              <a:solidFill>
                <a:srgbClr val="001234"/>
              </a:solidFill>
            </a:ln>
          </p:spPr>
          <p:style>
            <a:lnRef idx="1">
              <a:schemeClr val="accent1"/>
            </a:lnRef>
            <a:fillRef idx="0">
              <a:schemeClr val="accent1"/>
            </a:fillRef>
            <a:effectRef idx="0">
              <a:schemeClr val="accent1"/>
            </a:effectRef>
            <a:fontRef idx="minor">
              <a:schemeClr val="tx1"/>
            </a:fontRef>
          </p:style>
        </p:cxnSp>
        <p:cxnSp>
          <p:nvCxnSpPr>
            <p:cNvPr id="38" name="Connecteur : en angle 37">
              <a:extLst>
                <a:ext uri="{FF2B5EF4-FFF2-40B4-BE49-F238E27FC236}">
                  <a16:creationId xmlns:a16="http://schemas.microsoft.com/office/drawing/2014/main" id="{989A47C4-42F8-E5B1-7666-1F8452CD2C43}"/>
                </a:ext>
              </a:extLst>
            </p:cNvPr>
            <p:cNvCxnSpPr>
              <a:cxnSpLocks noChangeAspect="1"/>
            </p:cNvCxnSpPr>
            <p:nvPr/>
          </p:nvCxnSpPr>
          <p:spPr>
            <a:xfrm rot="5400000">
              <a:off x="2336319" y="939431"/>
              <a:ext cx="72000" cy="72000"/>
            </a:xfrm>
            <a:prstGeom prst="bentConnector3">
              <a:avLst/>
            </a:prstGeom>
            <a:ln w="19050">
              <a:solidFill>
                <a:srgbClr val="001234"/>
              </a:solidFill>
            </a:ln>
          </p:spPr>
          <p:style>
            <a:lnRef idx="1">
              <a:schemeClr val="accent1"/>
            </a:lnRef>
            <a:fillRef idx="0">
              <a:schemeClr val="accent1"/>
            </a:fillRef>
            <a:effectRef idx="0">
              <a:schemeClr val="accent1"/>
            </a:effectRef>
            <a:fontRef idx="minor">
              <a:schemeClr val="tx1"/>
            </a:fontRef>
          </p:style>
        </p:cxnSp>
        <p:cxnSp>
          <p:nvCxnSpPr>
            <p:cNvPr id="39" name="Connecteur : en angle 38">
              <a:extLst>
                <a:ext uri="{FF2B5EF4-FFF2-40B4-BE49-F238E27FC236}">
                  <a16:creationId xmlns:a16="http://schemas.microsoft.com/office/drawing/2014/main" id="{40D44191-41AA-0E69-D4A0-032A0F3D331D}"/>
                </a:ext>
              </a:extLst>
            </p:cNvPr>
            <p:cNvCxnSpPr>
              <a:cxnSpLocks noChangeAspect="1"/>
            </p:cNvCxnSpPr>
            <p:nvPr/>
          </p:nvCxnSpPr>
          <p:spPr>
            <a:xfrm rot="5400000">
              <a:off x="2488719" y="939431"/>
              <a:ext cx="72000" cy="72000"/>
            </a:xfrm>
            <a:prstGeom prst="bentConnector3">
              <a:avLst/>
            </a:prstGeom>
            <a:ln w="19050">
              <a:solidFill>
                <a:srgbClr val="001234"/>
              </a:solidFill>
            </a:ln>
          </p:spPr>
          <p:style>
            <a:lnRef idx="1">
              <a:schemeClr val="accent1"/>
            </a:lnRef>
            <a:fillRef idx="0">
              <a:schemeClr val="accent1"/>
            </a:fillRef>
            <a:effectRef idx="0">
              <a:schemeClr val="accent1"/>
            </a:effectRef>
            <a:fontRef idx="minor">
              <a:schemeClr val="tx1"/>
            </a:fontRef>
          </p:style>
        </p:cxnSp>
        <p:cxnSp>
          <p:nvCxnSpPr>
            <p:cNvPr id="40" name="Connecteur : en angle 39">
              <a:extLst>
                <a:ext uri="{FF2B5EF4-FFF2-40B4-BE49-F238E27FC236}">
                  <a16:creationId xmlns:a16="http://schemas.microsoft.com/office/drawing/2014/main" id="{4D51EB6E-7430-18F3-E108-8FBD1690B5F9}"/>
                </a:ext>
              </a:extLst>
            </p:cNvPr>
            <p:cNvCxnSpPr>
              <a:cxnSpLocks noChangeAspect="1"/>
            </p:cNvCxnSpPr>
            <p:nvPr/>
          </p:nvCxnSpPr>
          <p:spPr>
            <a:xfrm rot="5400000">
              <a:off x="2641119" y="939431"/>
              <a:ext cx="72000" cy="72000"/>
            </a:xfrm>
            <a:prstGeom prst="bentConnector3">
              <a:avLst/>
            </a:prstGeom>
            <a:ln w="19050">
              <a:solidFill>
                <a:srgbClr val="001234"/>
              </a:solidFill>
            </a:ln>
          </p:spPr>
          <p:style>
            <a:lnRef idx="1">
              <a:schemeClr val="accent1"/>
            </a:lnRef>
            <a:fillRef idx="0">
              <a:schemeClr val="accent1"/>
            </a:fillRef>
            <a:effectRef idx="0">
              <a:schemeClr val="accent1"/>
            </a:effectRef>
            <a:fontRef idx="minor">
              <a:schemeClr val="tx1"/>
            </a:fontRef>
          </p:style>
        </p:cxnSp>
        <p:cxnSp>
          <p:nvCxnSpPr>
            <p:cNvPr id="44" name="Connecteur : en angle 43">
              <a:extLst>
                <a:ext uri="{FF2B5EF4-FFF2-40B4-BE49-F238E27FC236}">
                  <a16:creationId xmlns:a16="http://schemas.microsoft.com/office/drawing/2014/main" id="{5BBEE6D9-5E77-8F48-85A5-855058BBCD03}"/>
                </a:ext>
              </a:extLst>
            </p:cNvPr>
            <p:cNvCxnSpPr>
              <a:cxnSpLocks noChangeAspect="1"/>
            </p:cNvCxnSpPr>
            <p:nvPr/>
          </p:nvCxnSpPr>
          <p:spPr>
            <a:xfrm rot="5400000">
              <a:off x="2793519" y="939431"/>
              <a:ext cx="72000" cy="72000"/>
            </a:xfrm>
            <a:prstGeom prst="bentConnector3">
              <a:avLst/>
            </a:prstGeom>
            <a:ln w="19050">
              <a:solidFill>
                <a:srgbClr val="000F2D"/>
              </a:solidFill>
            </a:ln>
          </p:spPr>
          <p:style>
            <a:lnRef idx="1">
              <a:schemeClr val="accent1"/>
            </a:lnRef>
            <a:fillRef idx="0">
              <a:schemeClr val="accent1"/>
            </a:fillRef>
            <a:effectRef idx="0">
              <a:schemeClr val="accent1"/>
            </a:effectRef>
            <a:fontRef idx="minor">
              <a:schemeClr val="tx1"/>
            </a:fontRef>
          </p:style>
        </p:cxnSp>
        <p:cxnSp>
          <p:nvCxnSpPr>
            <p:cNvPr id="45" name="Connecteur : en angle 44">
              <a:extLst>
                <a:ext uri="{FF2B5EF4-FFF2-40B4-BE49-F238E27FC236}">
                  <a16:creationId xmlns:a16="http://schemas.microsoft.com/office/drawing/2014/main" id="{53539D8B-93CB-AAFD-FB61-03E5EEF07582}"/>
                </a:ext>
              </a:extLst>
            </p:cNvPr>
            <p:cNvCxnSpPr>
              <a:cxnSpLocks noChangeAspect="1"/>
            </p:cNvCxnSpPr>
            <p:nvPr/>
          </p:nvCxnSpPr>
          <p:spPr>
            <a:xfrm rot="5400000">
              <a:off x="2945919" y="939431"/>
              <a:ext cx="72000" cy="72000"/>
            </a:xfrm>
            <a:prstGeom prst="bentConnector3">
              <a:avLst/>
            </a:prstGeom>
            <a:ln w="19050">
              <a:solidFill>
                <a:srgbClr val="000F2D"/>
              </a:solidFill>
            </a:ln>
          </p:spPr>
          <p:style>
            <a:lnRef idx="1">
              <a:schemeClr val="accent1"/>
            </a:lnRef>
            <a:fillRef idx="0">
              <a:schemeClr val="accent1"/>
            </a:fillRef>
            <a:effectRef idx="0">
              <a:schemeClr val="accent1"/>
            </a:effectRef>
            <a:fontRef idx="minor">
              <a:schemeClr val="tx1"/>
            </a:fontRef>
          </p:style>
        </p:cxnSp>
        <p:cxnSp>
          <p:nvCxnSpPr>
            <p:cNvPr id="46" name="Connecteur : en angle 45">
              <a:extLst>
                <a:ext uri="{FF2B5EF4-FFF2-40B4-BE49-F238E27FC236}">
                  <a16:creationId xmlns:a16="http://schemas.microsoft.com/office/drawing/2014/main" id="{6F9144D8-CD70-ACBB-7722-B833668FAC0A}"/>
                </a:ext>
              </a:extLst>
            </p:cNvPr>
            <p:cNvCxnSpPr>
              <a:cxnSpLocks noChangeAspect="1"/>
            </p:cNvCxnSpPr>
            <p:nvPr/>
          </p:nvCxnSpPr>
          <p:spPr>
            <a:xfrm rot="5400000">
              <a:off x="3094715" y="939431"/>
              <a:ext cx="72000" cy="72000"/>
            </a:xfrm>
            <a:prstGeom prst="bentConnector3">
              <a:avLst/>
            </a:prstGeom>
            <a:ln w="19050">
              <a:solidFill>
                <a:srgbClr val="000F2D"/>
              </a:solidFill>
            </a:ln>
          </p:spPr>
          <p:style>
            <a:lnRef idx="1">
              <a:schemeClr val="accent1"/>
            </a:lnRef>
            <a:fillRef idx="0">
              <a:schemeClr val="accent1"/>
            </a:fillRef>
            <a:effectRef idx="0">
              <a:schemeClr val="accent1"/>
            </a:effectRef>
            <a:fontRef idx="minor">
              <a:schemeClr val="tx1"/>
            </a:fontRef>
          </p:style>
        </p:cxnSp>
        <p:cxnSp>
          <p:nvCxnSpPr>
            <p:cNvPr id="47" name="Connecteur : en angle 46">
              <a:extLst>
                <a:ext uri="{FF2B5EF4-FFF2-40B4-BE49-F238E27FC236}">
                  <a16:creationId xmlns:a16="http://schemas.microsoft.com/office/drawing/2014/main" id="{A5831E85-4E74-6B1D-287C-CDFCB0A9143D}"/>
                </a:ext>
              </a:extLst>
            </p:cNvPr>
            <p:cNvCxnSpPr>
              <a:cxnSpLocks noChangeAspect="1"/>
            </p:cNvCxnSpPr>
            <p:nvPr/>
          </p:nvCxnSpPr>
          <p:spPr>
            <a:xfrm rot="5400000">
              <a:off x="3247115" y="939431"/>
              <a:ext cx="72000" cy="72000"/>
            </a:xfrm>
            <a:prstGeom prst="bentConnector3">
              <a:avLst/>
            </a:prstGeom>
            <a:ln w="19050">
              <a:solidFill>
                <a:srgbClr val="000F2D"/>
              </a:solidFill>
            </a:ln>
          </p:spPr>
          <p:style>
            <a:lnRef idx="1">
              <a:schemeClr val="accent1"/>
            </a:lnRef>
            <a:fillRef idx="0">
              <a:schemeClr val="accent1"/>
            </a:fillRef>
            <a:effectRef idx="0">
              <a:schemeClr val="accent1"/>
            </a:effectRef>
            <a:fontRef idx="minor">
              <a:schemeClr val="tx1"/>
            </a:fontRef>
          </p:style>
        </p:cxnSp>
        <p:cxnSp>
          <p:nvCxnSpPr>
            <p:cNvPr id="48" name="Connecteur : en angle 47">
              <a:extLst>
                <a:ext uri="{FF2B5EF4-FFF2-40B4-BE49-F238E27FC236}">
                  <a16:creationId xmlns:a16="http://schemas.microsoft.com/office/drawing/2014/main" id="{56364134-F69A-ED96-682E-0ABA1794EA0C}"/>
                </a:ext>
              </a:extLst>
            </p:cNvPr>
            <p:cNvCxnSpPr>
              <a:cxnSpLocks noChangeAspect="1"/>
            </p:cNvCxnSpPr>
            <p:nvPr/>
          </p:nvCxnSpPr>
          <p:spPr>
            <a:xfrm rot="5400000">
              <a:off x="3399515" y="939431"/>
              <a:ext cx="72000" cy="72000"/>
            </a:xfrm>
            <a:prstGeom prst="bentConnector3">
              <a:avLst/>
            </a:prstGeom>
            <a:ln w="19050">
              <a:solidFill>
                <a:srgbClr val="000F2D"/>
              </a:solidFill>
            </a:ln>
          </p:spPr>
          <p:style>
            <a:lnRef idx="1">
              <a:schemeClr val="accent1"/>
            </a:lnRef>
            <a:fillRef idx="0">
              <a:schemeClr val="accent1"/>
            </a:fillRef>
            <a:effectRef idx="0">
              <a:schemeClr val="accent1"/>
            </a:effectRef>
            <a:fontRef idx="minor">
              <a:schemeClr val="tx1"/>
            </a:fontRef>
          </p:style>
        </p:cxnSp>
        <p:cxnSp>
          <p:nvCxnSpPr>
            <p:cNvPr id="49" name="Connecteur : en angle 48">
              <a:extLst>
                <a:ext uri="{FF2B5EF4-FFF2-40B4-BE49-F238E27FC236}">
                  <a16:creationId xmlns:a16="http://schemas.microsoft.com/office/drawing/2014/main" id="{D9054C8F-8767-1F43-75DC-1BF3E59F38A3}"/>
                </a:ext>
              </a:extLst>
            </p:cNvPr>
            <p:cNvCxnSpPr>
              <a:cxnSpLocks noChangeAspect="1"/>
            </p:cNvCxnSpPr>
            <p:nvPr/>
          </p:nvCxnSpPr>
          <p:spPr>
            <a:xfrm rot="5400000">
              <a:off x="3551915" y="939431"/>
              <a:ext cx="72000" cy="72000"/>
            </a:xfrm>
            <a:prstGeom prst="bentConnector3">
              <a:avLst/>
            </a:prstGeom>
            <a:ln w="19050">
              <a:solidFill>
                <a:srgbClr val="000F2D"/>
              </a:solidFill>
            </a:ln>
          </p:spPr>
          <p:style>
            <a:lnRef idx="1">
              <a:schemeClr val="accent1"/>
            </a:lnRef>
            <a:fillRef idx="0">
              <a:schemeClr val="accent1"/>
            </a:fillRef>
            <a:effectRef idx="0">
              <a:schemeClr val="accent1"/>
            </a:effectRef>
            <a:fontRef idx="minor">
              <a:schemeClr val="tx1"/>
            </a:fontRef>
          </p:style>
        </p:cxnSp>
        <p:cxnSp>
          <p:nvCxnSpPr>
            <p:cNvPr id="51" name="Connecteur : en angle 50">
              <a:extLst>
                <a:ext uri="{FF2B5EF4-FFF2-40B4-BE49-F238E27FC236}">
                  <a16:creationId xmlns:a16="http://schemas.microsoft.com/office/drawing/2014/main" id="{A6147F45-61A7-2B1F-B147-9E80DE85381D}"/>
                </a:ext>
              </a:extLst>
            </p:cNvPr>
            <p:cNvCxnSpPr>
              <a:cxnSpLocks noChangeAspect="1"/>
            </p:cNvCxnSpPr>
            <p:nvPr/>
          </p:nvCxnSpPr>
          <p:spPr>
            <a:xfrm rot="5400000">
              <a:off x="3704315" y="939431"/>
              <a:ext cx="72000" cy="72000"/>
            </a:xfrm>
            <a:prstGeom prst="bentConnector3">
              <a:avLst/>
            </a:prstGeom>
            <a:ln w="19050">
              <a:solidFill>
                <a:srgbClr val="000F2D"/>
              </a:solidFill>
            </a:ln>
          </p:spPr>
          <p:style>
            <a:lnRef idx="1">
              <a:schemeClr val="accent1"/>
            </a:lnRef>
            <a:fillRef idx="0">
              <a:schemeClr val="accent1"/>
            </a:fillRef>
            <a:effectRef idx="0">
              <a:schemeClr val="accent1"/>
            </a:effectRef>
            <a:fontRef idx="minor">
              <a:schemeClr val="tx1"/>
            </a:fontRef>
          </p:style>
        </p:cxnSp>
        <p:cxnSp>
          <p:nvCxnSpPr>
            <p:cNvPr id="52" name="Connecteur : en angle 51">
              <a:extLst>
                <a:ext uri="{FF2B5EF4-FFF2-40B4-BE49-F238E27FC236}">
                  <a16:creationId xmlns:a16="http://schemas.microsoft.com/office/drawing/2014/main" id="{0A08F323-DA27-1C7A-BAB8-729DF56E30D9}"/>
                </a:ext>
              </a:extLst>
            </p:cNvPr>
            <p:cNvCxnSpPr>
              <a:cxnSpLocks noChangeAspect="1"/>
            </p:cNvCxnSpPr>
            <p:nvPr/>
          </p:nvCxnSpPr>
          <p:spPr>
            <a:xfrm rot="5400000">
              <a:off x="3853111" y="939431"/>
              <a:ext cx="72000" cy="72000"/>
            </a:xfrm>
            <a:prstGeom prst="bentConnector3">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3" name="Connecteur : en angle 52">
              <a:extLst>
                <a:ext uri="{FF2B5EF4-FFF2-40B4-BE49-F238E27FC236}">
                  <a16:creationId xmlns:a16="http://schemas.microsoft.com/office/drawing/2014/main" id="{6F0FEDAD-05D4-A36E-FE27-65A62E22CBB2}"/>
                </a:ext>
              </a:extLst>
            </p:cNvPr>
            <p:cNvCxnSpPr>
              <a:cxnSpLocks noChangeAspect="1"/>
            </p:cNvCxnSpPr>
            <p:nvPr/>
          </p:nvCxnSpPr>
          <p:spPr>
            <a:xfrm rot="5400000">
              <a:off x="4005511" y="939431"/>
              <a:ext cx="72000" cy="72000"/>
            </a:xfrm>
            <a:prstGeom prst="bentConnector3">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4" name="Connecteur : en angle 53">
              <a:extLst>
                <a:ext uri="{FF2B5EF4-FFF2-40B4-BE49-F238E27FC236}">
                  <a16:creationId xmlns:a16="http://schemas.microsoft.com/office/drawing/2014/main" id="{6E6282F5-2971-1689-EB2D-DE162CB0B321}"/>
                </a:ext>
              </a:extLst>
            </p:cNvPr>
            <p:cNvCxnSpPr>
              <a:cxnSpLocks noChangeAspect="1"/>
            </p:cNvCxnSpPr>
            <p:nvPr/>
          </p:nvCxnSpPr>
          <p:spPr>
            <a:xfrm rot="5400000">
              <a:off x="4157911" y="939431"/>
              <a:ext cx="72000" cy="72000"/>
            </a:xfrm>
            <a:prstGeom prst="bentConnector3">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5" name="Connecteur : en angle 54">
              <a:extLst>
                <a:ext uri="{FF2B5EF4-FFF2-40B4-BE49-F238E27FC236}">
                  <a16:creationId xmlns:a16="http://schemas.microsoft.com/office/drawing/2014/main" id="{72AE790B-BB68-99F9-4535-FF5A9C1E5CEA}"/>
                </a:ext>
              </a:extLst>
            </p:cNvPr>
            <p:cNvCxnSpPr>
              <a:cxnSpLocks noChangeAspect="1"/>
            </p:cNvCxnSpPr>
            <p:nvPr/>
          </p:nvCxnSpPr>
          <p:spPr>
            <a:xfrm rot="5400000">
              <a:off x="4310311" y="939431"/>
              <a:ext cx="72000" cy="72000"/>
            </a:xfrm>
            <a:prstGeom prst="bentConnector3">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6" name="Connecteur : en angle 55">
              <a:extLst>
                <a:ext uri="{FF2B5EF4-FFF2-40B4-BE49-F238E27FC236}">
                  <a16:creationId xmlns:a16="http://schemas.microsoft.com/office/drawing/2014/main" id="{0792C927-5CDE-E81C-1DF1-1EF09E935314}"/>
                </a:ext>
              </a:extLst>
            </p:cNvPr>
            <p:cNvCxnSpPr>
              <a:cxnSpLocks noChangeAspect="1"/>
            </p:cNvCxnSpPr>
            <p:nvPr/>
          </p:nvCxnSpPr>
          <p:spPr>
            <a:xfrm rot="5400000">
              <a:off x="4462711" y="939431"/>
              <a:ext cx="72000" cy="72000"/>
            </a:xfrm>
            <a:prstGeom prst="bentConnector3">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7" name="Connecteur : en angle 56">
              <a:extLst>
                <a:ext uri="{FF2B5EF4-FFF2-40B4-BE49-F238E27FC236}">
                  <a16:creationId xmlns:a16="http://schemas.microsoft.com/office/drawing/2014/main" id="{31C755D5-A1E4-4FEE-AA96-BC9873662335}"/>
                </a:ext>
              </a:extLst>
            </p:cNvPr>
            <p:cNvCxnSpPr>
              <a:cxnSpLocks noChangeAspect="1"/>
            </p:cNvCxnSpPr>
            <p:nvPr/>
          </p:nvCxnSpPr>
          <p:spPr>
            <a:xfrm rot="5400000">
              <a:off x="4611507" y="939431"/>
              <a:ext cx="72000" cy="72000"/>
            </a:xfrm>
            <a:prstGeom prst="bentConnector3">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8" name="Connecteur : en angle 57">
              <a:extLst>
                <a:ext uri="{FF2B5EF4-FFF2-40B4-BE49-F238E27FC236}">
                  <a16:creationId xmlns:a16="http://schemas.microsoft.com/office/drawing/2014/main" id="{C49FA27C-4044-8A99-7BA3-47B7F2059C8A}"/>
                </a:ext>
              </a:extLst>
            </p:cNvPr>
            <p:cNvCxnSpPr>
              <a:cxnSpLocks noChangeAspect="1"/>
            </p:cNvCxnSpPr>
            <p:nvPr/>
          </p:nvCxnSpPr>
          <p:spPr>
            <a:xfrm rot="5400000">
              <a:off x="4763907" y="939431"/>
              <a:ext cx="72000" cy="72000"/>
            </a:xfrm>
            <a:prstGeom prst="bentConnector3">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9" name="Connecteur : en angle 58">
              <a:extLst>
                <a:ext uri="{FF2B5EF4-FFF2-40B4-BE49-F238E27FC236}">
                  <a16:creationId xmlns:a16="http://schemas.microsoft.com/office/drawing/2014/main" id="{8597D7D7-2898-7D9A-468F-87E2953B3EE1}"/>
                </a:ext>
              </a:extLst>
            </p:cNvPr>
            <p:cNvCxnSpPr>
              <a:cxnSpLocks noChangeAspect="1"/>
            </p:cNvCxnSpPr>
            <p:nvPr/>
          </p:nvCxnSpPr>
          <p:spPr>
            <a:xfrm rot="5400000">
              <a:off x="4916307" y="939431"/>
              <a:ext cx="72000" cy="72000"/>
            </a:xfrm>
            <a:prstGeom prst="bentConnector3">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60" name="Connecteur : en angle 59">
              <a:extLst>
                <a:ext uri="{FF2B5EF4-FFF2-40B4-BE49-F238E27FC236}">
                  <a16:creationId xmlns:a16="http://schemas.microsoft.com/office/drawing/2014/main" id="{36F3DD94-81E8-D800-B21E-AA8A7308D3D9}"/>
                </a:ext>
              </a:extLst>
            </p:cNvPr>
            <p:cNvCxnSpPr>
              <a:cxnSpLocks noChangeAspect="1"/>
            </p:cNvCxnSpPr>
            <p:nvPr/>
          </p:nvCxnSpPr>
          <p:spPr>
            <a:xfrm rot="5400000">
              <a:off x="5068707" y="939431"/>
              <a:ext cx="72000" cy="72000"/>
            </a:xfrm>
            <a:prstGeom prst="bentConnector3">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62" name="Connecteur : en angle 61">
              <a:extLst>
                <a:ext uri="{FF2B5EF4-FFF2-40B4-BE49-F238E27FC236}">
                  <a16:creationId xmlns:a16="http://schemas.microsoft.com/office/drawing/2014/main" id="{0A6397FB-DA05-4AA6-1F44-DEA1B3B62289}"/>
                </a:ext>
              </a:extLst>
            </p:cNvPr>
            <p:cNvCxnSpPr>
              <a:cxnSpLocks noChangeAspect="1"/>
            </p:cNvCxnSpPr>
            <p:nvPr/>
          </p:nvCxnSpPr>
          <p:spPr>
            <a:xfrm rot="5400000">
              <a:off x="5221107" y="939431"/>
              <a:ext cx="72000" cy="72000"/>
            </a:xfrm>
            <a:prstGeom prst="bentConnector3">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63" name="Connecteur : en angle 62">
              <a:extLst>
                <a:ext uri="{FF2B5EF4-FFF2-40B4-BE49-F238E27FC236}">
                  <a16:creationId xmlns:a16="http://schemas.microsoft.com/office/drawing/2014/main" id="{9DE8CF34-C418-3085-AC6B-196891958378}"/>
                </a:ext>
              </a:extLst>
            </p:cNvPr>
            <p:cNvCxnSpPr>
              <a:cxnSpLocks noChangeAspect="1"/>
            </p:cNvCxnSpPr>
            <p:nvPr/>
          </p:nvCxnSpPr>
          <p:spPr>
            <a:xfrm rot="5400000">
              <a:off x="5369903" y="939431"/>
              <a:ext cx="72000" cy="72000"/>
            </a:xfrm>
            <a:prstGeom prst="bentConnector3">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127883584" name="Connecteur : en angle 2127883583">
              <a:extLst>
                <a:ext uri="{FF2B5EF4-FFF2-40B4-BE49-F238E27FC236}">
                  <a16:creationId xmlns:a16="http://schemas.microsoft.com/office/drawing/2014/main" id="{9FC6E1E7-DB81-18F1-F4A7-226168BEC956}"/>
                </a:ext>
              </a:extLst>
            </p:cNvPr>
            <p:cNvCxnSpPr>
              <a:cxnSpLocks noChangeAspect="1"/>
            </p:cNvCxnSpPr>
            <p:nvPr/>
          </p:nvCxnSpPr>
          <p:spPr>
            <a:xfrm rot="5400000">
              <a:off x="5522303" y="939431"/>
              <a:ext cx="72000" cy="72000"/>
            </a:xfrm>
            <a:prstGeom prst="bentConnector3">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127883585" name="Connecteur : en angle 2127883584">
              <a:extLst>
                <a:ext uri="{FF2B5EF4-FFF2-40B4-BE49-F238E27FC236}">
                  <a16:creationId xmlns:a16="http://schemas.microsoft.com/office/drawing/2014/main" id="{72F2443F-620D-2D53-B47C-65A36CB07E06}"/>
                </a:ext>
              </a:extLst>
            </p:cNvPr>
            <p:cNvCxnSpPr>
              <a:cxnSpLocks noChangeAspect="1"/>
            </p:cNvCxnSpPr>
            <p:nvPr/>
          </p:nvCxnSpPr>
          <p:spPr>
            <a:xfrm rot="5400000">
              <a:off x="5674703" y="939431"/>
              <a:ext cx="72000" cy="72000"/>
            </a:xfrm>
            <a:prstGeom prst="bentConnector3">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127883586" name="Connecteur : en angle 2127883585">
              <a:extLst>
                <a:ext uri="{FF2B5EF4-FFF2-40B4-BE49-F238E27FC236}">
                  <a16:creationId xmlns:a16="http://schemas.microsoft.com/office/drawing/2014/main" id="{F0606102-DC46-368B-8FD2-6FF6398279CC}"/>
                </a:ext>
              </a:extLst>
            </p:cNvPr>
            <p:cNvCxnSpPr>
              <a:cxnSpLocks noChangeAspect="1"/>
            </p:cNvCxnSpPr>
            <p:nvPr/>
          </p:nvCxnSpPr>
          <p:spPr>
            <a:xfrm rot="5400000">
              <a:off x="5827103" y="939431"/>
              <a:ext cx="72000" cy="72000"/>
            </a:xfrm>
            <a:prstGeom prst="bentConnector3">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127883587" name="Connecteur : en angle 2127883586">
              <a:extLst>
                <a:ext uri="{FF2B5EF4-FFF2-40B4-BE49-F238E27FC236}">
                  <a16:creationId xmlns:a16="http://schemas.microsoft.com/office/drawing/2014/main" id="{4B17EB45-B764-E6E1-73EF-58C99C5AAD54}"/>
                </a:ext>
              </a:extLst>
            </p:cNvPr>
            <p:cNvCxnSpPr>
              <a:cxnSpLocks noChangeAspect="1"/>
            </p:cNvCxnSpPr>
            <p:nvPr/>
          </p:nvCxnSpPr>
          <p:spPr>
            <a:xfrm rot="5400000">
              <a:off x="5979503" y="939431"/>
              <a:ext cx="72000" cy="72000"/>
            </a:xfrm>
            <a:prstGeom prst="bentConnector3">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127883588" name="Connecteur : en angle 2127883587">
              <a:extLst>
                <a:ext uri="{FF2B5EF4-FFF2-40B4-BE49-F238E27FC236}">
                  <a16:creationId xmlns:a16="http://schemas.microsoft.com/office/drawing/2014/main" id="{68CFE5EA-9D47-9BBA-26CD-48A7F4181FF0}"/>
                </a:ext>
              </a:extLst>
            </p:cNvPr>
            <p:cNvCxnSpPr>
              <a:cxnSpLocks noChangeAspect="1"/>
            </p:cNvCxnSpPr>
            <p:nvPr/>
          </p:nvCxnSpPr>
          <p:spPr>
            <a:xfrm rot="5400000">
              <a:off x="6128299" y="939431"/>
              <a:ext cx="72000" cy="72000"/>
            </a:xfrm>
            <a:prstGeom prst="bentConnector3">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67" name="Connecteur : en angle 66">
              <a:extLst>
                <a:ext uri="{FF2B5EF4-FFF2-40B4-BE49-F238E27FC236}">
                  <a16:creationId xmlns:a16="http://schemas.microsoft.com/office/drawing/2014/main" id="{BB770200-D111-0835-15CF-57EE4DD90FAF}"/>
                </a:ext>
              </a:extLst>
            </p:cNvPr>
            <p:cNvCxnSpPr>
              <a:cxnSpLocks noChangeAspect="1"/>
            </p:cNvCxnSpPr>
            <p:nvPr/>
          </p:nvCxnSpPr>
          <p:spPr>
            <a:xfrm rot="5400000">
              <a:off x="6280699" y="939431"/>
              <a:ext cx="72000" cy="72000"/>
            </a:xfrm>
            <a:prstGeom prst="bentConnector3">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69" name="Connecteur : en angle 68">
              <a:extLst>
                <a:ext uri="{FF2B5EF4-FFF2-40B4-BE49-F238E27FC236}">
                  <a16:creationId xmlns:a16="http://schemas.microsoft.com/office/drawing/2014/main" id="{AAF4E0BA-93BD-B235-AE98-C44C294F47A4}"/>
                </a:ext>
              </a:extLst>
            </p:cNvPr>
            <p:cNvCxnSpPr>
              <a:cxnSpLocks noChangeAspect="1"/>
            </p:cNvCxnSpPr>
            <p:nvPr/>
          </p:nvCxnSpPr>
          <p:spPr>
            <a:xfrm rot="5400000">
              <a:off x="6433099" y="939431"/>
              <a:ext cx="72000" cy="72000"/>
            </a:xfrm>
            <a:prstGeom prst="bentConnector3">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70" name="Connecteur : en angle 69">
              <a:extLst>
                <a:ext uri="{FF2B5EF4-FFF2-40B4-BE49-F238E27FC236}">
                  <a16:creationId xmlns:a16="http://schemas.microsoft.com/office/drawing/2014/main" id="{E6D749C0-28F1-4447-E041-9375C7EBBACA}"/>
                </a:ext>
              </a:extLst>
            </p:cNvPr>
            <p:cNvCxnSpPr>
              <a:cxnSpLocks noChangeAspect="1"/>
            </p:cNvCxnSpPr>
            <p:nvPr/>
          </p:nvCxnSpPr>
          <p:spPr>
            <a:xfrm rot="5400000">
              <a:off x="6585499" y="939431"/>
              <a:ext cx="72000" cy="72000"/>
            </a:xfrm>
            <a:prstGeom prst="bentConnector3">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74" name="Connecteur : en angle 73">
              <a:extLst>
                <a:ext uri="{FF2B5EF4-FFF2-40B4-BE49-F238E27FC236}">
                  <a16:creationId xmlns:a16="http://schemas.microsoft.com/office/drawing/2014/main" id="{73A620B4-9708-CD93-DD53-C121528F9459}"/>
                </a:ext>
              </a:extLst>
            </p:cNvPr>
            <p:cNvCxnSpPr>
              <a:cxnSpLocks noChangeAspect="1"/>
            </p:cNvCxnSpPr>
            <p:nvPr/>
          </p:nvCxnSpPr>
          <p:spPr>
            <a:xfrm rot="5400000">
              <a:off x="6737899" y="939431"/>
              <a:ext cx="72000" cy="72000"/>
            </a:xfrm>
            <a:prstGeom prst="bentConnector3">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75" name="Connecteur : en angle 74">
              <a:extLst>
                <a:ext uri="{FF2B5EF4-FFF2-40B4-BE49-F238E27FC236}">
                  <a16:creationId xmlns:a16="http://schemas.microsoft.com/office/drawing/2014/main" id="{B4FF3C6F-2820-4DBE-7ED7-29CD3DB90B97}"/>
                </a:ext>
              </a:extLst>
            </p:cNvPr>
            <p:cNvCxnSpPr>
              <a:cxnSpLocks noChangeAspect="1"/>
            </p:cNvCxnSpPr>
            <p:nvPr/>
          </p:nvCxnSpPr>
          <p:spPr>
            <a:xfrm rot="5400000">
              <a:off x="6886695" y="939431"/>
              <a:ext cx="72000" cy="72000"/>
            </a:xfrm>
            <a:prstGeom prst="bentConnector3">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76" name="Connecteur : en angle 75">
              <a:extLst>
                <a:ext uri="{FF2B5EF4-FFF2-40B4-BE49-F238E27FC236}">
                  <a16:creationId xmlns:a16="http://schemas.microsoft.com/office/drawing/2014/main" id="{6E7E0311-1507-F7E7-8BC0-1E60964DCE7D}"/>
                </a:ext>
              </a:extLst>
            </p:cNvPr>
            <p:cNvCxnSpPr>
              <a:cxnSpLocks noChangeAspect="1"/>
            </p:cNvCxnSpPr>
            <p:nvPr/>
          </p:nvCxnSpPr>
          <p:spPr>
            <a:xfrm rot="5400000">
              <a:off x="7039095" y="939431"/>
              <a:ext cx="72000" cy="72000"/>
            </a:xfrm>
            <a:prstGeom prst="bentConnector3">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77" name="Connecteur : en angle 76">
              <a:extLst>
                <a:ext uri="{FF2B5EF4-FFF2-40B4-BE49-F238E27FC236}">
                  <a16:creationId xmlns:a16="http://schemas.microsoft.com/office/drawing/2014/main" id="{0B02A47F-E73D-0DC3-4665-808DB0ABC6E1}"/>
                </a:ext>
              </a:extLst>
            </p:cNvPr>
            <p:cNvCxnSpPr>
              <a:cxnSpLocks noChangeAspect="1"/>
            </p:cNvCxnSpPr>
            <p:nvPr/>
          </p:nvCxnSpPr>
          <p:spPr>
            <a:xfrm rot="5400000">
              <a:off x="7191495" y="939431"/>
              <a:ext cx="72000" cy="72000"/>
            </a:xfrm>
            <a:prstGeom prst="bentConnector3">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78" name="Connecteur : en angle 77">
              <a:extLst>
                <a:ext uri="{FF2B5EF4-FFF2-40B4-BE49-F238E27FC236}">
                  <a16:creationId xmlns:a16="http://schemas.microsoft.com/office/drawing/2014/main" id="{3F96003B-224C-5342-10FF-CD3965DA6554}"/>
                </a:ext>
              </a:extLst>
            </p:cNvPr>
            <p:cNvCxnSpPr>
              <a:cxnSpLocks noChangeAspect="1"/>
            </p:cNvCxnSpPr>
            <p:nvPr/>
          </p:nvCxnSpPr>
          <p:spPr>
            <a:xfrm rot="5400000">
              <a:off x="7343895" y="939431"/>
              <a:ext cx="72000" cy="72000"/>
            </a:xfrm>
            <a:prstGeom prst="bentConnector3">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79" name="Connecteur : en angle 78">
              <a:extLst>
                <a:ext uri="{FF2B5EF4-FFF2-40B4-BE49-F238E27FC236}">
                  <a16:creationId xmlns:a16="http://schemas.microsoft.com/office/drawing/2014/main" id="{E18CBE24-7C04-FAA0-1DC2-4FFAFF78D9FC}"/>
                </a:ext>
              </a:extLst>
            </p:cNvPr>
            <p:cNvCxnSpPr>
              <a:cxnSpLocks noChangeAspect="1"/>
            </p:cNvCxnSpPr>
            <p:nvPr/>
          </p:nvCxnSpPr>
          <p:spPr>
            <a:xfrm rot="5400000">
              <a:off x="7496295" y="939431"/>
              <a:ext cx="72000" cy="72000"/>
            </a:xfrm>
            <a:prstGeom prst="bentConnector3">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86" name="Connecteur : en angle 85">
              <a:extLst>
                <a:ext uri="{FF2B5EF4-FFF2-40B4-BE49-F238E27FC236}">
                  <a16:creationId xmlns:a16="http://schemas.microsoft.com/office/drawing/2014/main" id="{CAAA97E5-DEEA-5C34-E904-8C6EC32EB80B}"/>
                </a:ext>
              </a:extLst>
            </p:cNvPr>
            <p:cNvCxnSpPr>
              <a:cxnSpLocks noChangeAspect="1"/>
            </p:cNvCxnSpPr>
            <p:nvPr/>
          </p:nvCxnSpPr>
          <p:spPr>
            <a:xfrm rot="5400000">
              <a:off x="7645091" y="939431"/>
              <a:ext cx="72000" cy="72000"/>
            </a:xfrm>
            <a:prstGeom prst="bentConnector3">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87" name="Connecteur : en angle 86">
              <a:extLst>
                <a:ext uri="{FF2B5EF4-FFF2-40B4-BE49-F238E27FC236}">
                  <a16:creationId xmlns:a16="http://schemas.microsoft.com/office/drawing/2014/main" id="{12EAF45E-53D9-8B1C-7C79-77EB55902D8B}"/>
                </a:ext>
              </a:extLst>
            </p:cNvPr>
            <p:cNvCxnSpPr>
              <a:cxnSpLocks noChangeAspect="1"/>
            </p:cNvCxnSpPr>
            <p:nvPr/>
          </p:nvCxnSpPr>
          <p:spPr>
            <a:xfrm rot="5400000">
              <a:off x="7797491" y="939431"/>
              <a:ext cx="72000" cy="72000"/>
            </a:xfrm>
            <a:prstGeom prst="bentConnector3">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88" name="Connecteur : en angle 87">
              <a:extLst>
                <a:ext uri="{FF2B5EF4-FFF2-40B4-BE49-F238E27FC236}">
                  <a16:creationId xmlns:a16="http://schemas.microsoft.com/office/drawing/2014/main" id="{CF04F16C-A40D-005F-B0F8-94C3DE49CA2A}"/>
                </a:ext>
              </a:extLst>
            </p:cNvPr>
            <p:cNvCxnSpPr>
              <a:cxnSpLocks noChangeAspect="1"/>
            </p:cNvCxnSpPr>
            <p:nvPr/>
          </p:nvCxnSpPr>
          <p:spPr>
            <a:xfrm rot="5400000">
              <a:off x="7949891" y="939431"/>
              <a:ext cx="72000" cy="72000"/>
            </a:xfrm>
            <a:prstGeom prst="bentConnector3">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89" name="Connecteur : en angle 88">
              <a:extLst>
                <a:ext uri="{FF2B5EF4-FFF2-40B4-BE49-F238E27FC236}">
                  <a16:creationId xmlns:a16="http://schemas.microsoft.com/office/drawing/2014/main" id="{07C5DDEB-8DA5-514F-9C1E-A9F1F0829219}"/>
                </a:ext>
              </a:extLst>
            </p:cNvPr>
            <p:cNvCxnSpPr>
              <a:cxnSpLocks noChangeAspect="1"/>
            </p:cNvCxnSpPr>
            <p:nvPr/>
          </p:nvCxnSpPr>
          <p:spPr>
            <a:xfrm rot="5400000">
              <a:off x="8102291" y="939431"/>
              <a:ext cx="72000" cy="72000"/>
            </a:xfrm>
            <a:prstGeom prst="bentConnector3">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90" name="Connecteur : en angle 89">
              <a:extLst>
                <a:ext uri="{FF2B5EF4-FFF2-40B4-BE49-F238E27FC236}">
                  <a16:creationId xmlns:a16="http://schemas.microsoft.com/office/drawing/2014/main" id="{015BBF21-D084-9316-CA7D-D4AE4008A70E}"/>
                </a:ext>
              </a:extLst>
            </p:cNvPr>
            <p:cNvCxnSpPr>
              <a:cxnSpLocks noChangeAspect="1"/>
            </p:cNvCxnSpPr>
            <p:nvPr/>
          </p:nvCxnSpPr>
          <p:spPr>
            <a:xfrm rot="5400000">
              <a:off x="8254691" y="939431"/>
              <a:ext cx="72000" cy="72000"/>
            </a:xfrm>
            <a:prstGeom prst="bentConnector3">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91" name="Connecteur : en angle 90">
              <a:extLst>
                <a:ext uri="{FF2B5EF4-FFF2-40B4-BE49-F238E27FC236}">
                  <a16:creationId xmlns:a16="http://schemas.microsoft.com/office/drawing/2014/main" id="{8FB34F9B-A9B6-D876-6088-FCE747990EE9}"/>
                </a:ext>
              </a:extLst>
            </p:cNvPr>
            <p:cNvCxnSpPr>
              <a:cxnSpLocks noChangeAspect="1"/>
            </p:cNvCxnSpPr>
            <p:nvPr/>
          </p:nvCxnSpPr>
          <p:spPr>
            <a:xfrm rot="5400000">
              <a:off x="8403487" y="939431"/>
              <a:ext cx="72000" cy="72000"/>
            </a:xfrm>
            <a:prstGeom prst="bentConnector3">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92" name="Connecteur : en angle 91">
              <a:extLst>
                <a:ext uri="{FF2B5EF4-FFF2-40B4-BE49-F238E27FC236}">
                  <a16:creationId xmlns:a16="http://schemas.microsoft.com/office/drawing/2014/main" id="{841EA6DE-84C7-70D7-F940-96460968FF57}"/>
                </a:ext>
              </a:extLst>
            </p:cNvPr>
            <p:cNvCxnSpPr>
              <a:cxnSpLocks noChangeAspect="1"/>
            </p:cNvCxnSpPr>
            <p:nvPr/>
          </p:nvCxnSpPr>
          <p:spPr>
            <a:xfrm rot="5400000">
              <a:off x="8555887" y="939431"/>
              <a:ext cx="72000" cy="72000"/>
            </a:xfrm>
            <a:prstGeom prst="bentConnector3">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93" name="Connecteur : en angle 92">
              <a:extLst>
                <a:ext uri="{FF2B5EF4-FFF2-40B4-BE49-F238E27FC236}">
                  <a16:creationId xmlns:a16="http://schemas.microsoft.com/office/drawing/2014/main" id="{49799558-7F45-027E-FF9A-7378C077BA88}"/>
                </a:ext>
              </a:extLst>
            </p:cNvPr>
            <p:cNvCxnSpPr>
              <a:cxnSpLocks noChangeAspect="1"/>
            </p:cNvCxnSpPr>
            <p:nvPr/>
          </p:nvCxnSpPr>
          <p:spPr>
            <a:xfrm rot="5400000">
              <a:off x="8708287" y="939431"/>
              <a:ext cx="72000" cy="72000"/>
            </a:xfrm>
            <a:prstGeom prst="bentConnector3">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94" name="Connecteur : en angle 93">
              <a:extLst>
                <a:ext uri="{FF2B5EF4-FFF2-40B4-BE49-F238E27FC236}">
                  <a16:creationId xmlns:a16="http://schemas.microsoft.com/office/drawing/2014/main" id="{7CD0B8F8-2040-66F6-DF89-6C7FF601417F}"/>
                </a:ext>
              </a:extLst>
            </p:cNvPr>
            <p:cNvCxnSpPr>
              <a:cxnSpLocks noChangeAspect="1"/>
            </p:cNvCxnSpPr>
            <p:nvPr/>
          </p:nvCxnSpPr>
          <p:spPr>
            <a:xfrm rot="5400000">
              <a:off x="8860687" y="939431"/>
              <a:ext cx="72000" cy="72000"/>
            </a:xfrm>
            <a:prstGeom prst="bentConnector3">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95" name="Connecteur : en angle 94">
              <a:extLst>
                <a:ext uri="{FF2B5EF4-FFF2-40B4-BE49-F238E27FC236}">
                  <a16:creationId xmlns:a16="http://schemas.microsoft.com/office/drawing/2014/main" id="{473AD973-C02D-500A-A93A-F373406AD636}"/>
                </a:ext>
              </a:extLst>
            </p:cNvPr>
            <p:cNvCxnSpPr>
              <a:cxnSpLocks noChangeAspect="1"/>
            </p:cNvCxnSpPr>
            <p:nvPr/>
          </p:nvCxnSpPr>
          <p:spPr>
            <a:xfrm rot="5400000">
              <a:off x="9013087" y="939431"/>
              <a:ext cx="72000" cy="72000"/>
            </a:xfrm>
            <a:prstGeom prst="bentConnector3">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96" name="Connecteur : en angle 95">
              <a:extLst>
                <a:ext uri="{FF2B5EF4-FFF2-40B4-BE49-F238E27FC236}">
                  <a16:creationId xmlns:a16="http://schemas.microsoft.com/office/drawing/2014/main" id="{5DE297E4-B8D6-55B1-5F10-76E4142DFD60}"/>
                </a:ext>
              </a:extLst>
            </p:cNvPr>
            <p:cNvCxnSpPr>
              <a:cxnSpLocks noChangeAspect="1"/>
            </p:cNvCxnSpPr>
            <p:nvPr/>
          </p:nvCxnSpPr>
          <p:spPr>
            <a:xfrm rot="5400000">
              <a:off x="9161883" y="939431"/>
              <a:ext cx="72000" cy="72000"/>
            </a:xfrm>
            <a:prstGeom prst="bentConnector3">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97" name="Connecteur : en angle 96">
              <a:extLst>
                <a:ext uri="{FF2B5EF4-FFF2-40B4-BE49-F238E27FC236}">
                  <a16:creationId xmlns:a16="http://schemas.microsoft.com/office/drawing/2014/main" id="{040C33F6-93E6-3D4B-AE4B-630AD9FCB033}"/>
                </a:ext>
              </a:extLst>
            </p:cNvPr>
            <p:cNvCxnSpPr>
              <a:cxnSpLocks noChangeAspect="1"/>
            </p:cNvCxnSpPr>
            <p:nvPr/>
          </p:nvCxnSpPr>
          <p:spPr>
            <a:xfrm rot="5400000">
              <a:off x="9314283" y="939431"/>
              <a:ext cx="72000" cy="72000"/>
            </a:xfrm>
            <a:prstGeom prst="bentConnector3">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98" name="Connecteur : en angle 97">
              <a:extLst>
                <a:ext uri="{FF2B5EF4-FFF2-40B4-BE49-F238E27FC236}">
                  <a16:creationId xmlns:a16="http://schemas.microsoft.com/office/drawing/2014/main" id="{04552F0D-3FD3-298F-0CC9-61B3487D7DF1}"/>
                </a:ext>
              </a:extLst>
            </p:cNvPr>
            <p:cNvCxnSpPr>
              <a:cxnSpLocks noChangeAspect="1"/>
            </p:cNvCxnSpPr>
            <p:nvPr/>
          </p:nvCxnSpPr>
          <p:spPr>
            <a:xfrm rot="5400000">
              <a:off x="9466683" y="939431"/>
              <a:ext cx="72000" cy="72000"/>
            </a:xfrm>
            <a:prstGeom prst="bentConnector3">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99" name="Connecteur : en angle 98">
              <a:extLst>
                <a:ext uri="{FF2B5EF4-FFF2-40B4-BE49-F238E27FC236}">
                  <a16:creationId xmlns:a16="http://schemas.microsoft.com/office/drawing/2014/main" id="{CFAC9913-EDBD-FD0B-B74F-0434ED14898C}"/>
                </a:ext>
              </a:extLst>
            </p:cNvPr>
            <p:cNvCxnSpPr>
              <a:cxnSpLocks noChangeAspect="1"/>
            </p:cNvCxnSpPr>
            <p:nvPr/>
          </p:nvCxnSpPr>
          <p:spPr>
            <a:xfrm rot="5400000">
              <a:off x="9619083" y="939431"/>
              <a:ext cx="72000" cy="72000"/>
            </a:xfrm>
            <a:prstGeom prst="bentConnector3">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00" name="Connecteur : en angle 99">
              <a:extLst>
                <a:ext uri="{FF2B5EF4-FFF2-40B4-BE49-F238E27FC236}">
                  <a16:creationId xmlns:a16="http://schemas.microsoft.com/office/drawing/2014/main" id="{6067560C-9E44-6F81-8136-41E44F3BDAB2}"/>
                </a:ext>
              </a:extLst>
            </p:cNvPr>
            <p:cNvCxnSpPr>
              <a:cxnSpLocks noChangeAspect="1"/>
            </p:cNvCxnSpPr>
            <p:nvPr/>
          </p:nvCxnSpPr>
          <p:spPr>
            <a:xfrm rot="5400000">
              <a:off x="9771483" y="939431"/>
              <a:ext cx="72000" cy="72000"/>
            </a:xfrm>
            <a:prstGeom prst="bentConnector3">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06" name="Connecteur : en angle 105">
              <a:extLst>
                <a:ext uri="{FF2B5EF4-FFF2-40B4-BE49-F238E27FC236}">
                  <a16:creationId xmlns:a16="http://schemas.microsoft.com/office/drawing/2014/main" id="{2DB68119-55E3-2438-FCB0-9CD5C81FC161}"/>
                </a:ext>
              </a:extLst>
            </p:cNvPr>
            <p:cNvCxnSpPr>
              <a:cxnSpLocks noChangeAspect="1"/>
            </p:cNvCxnSpPr>
            <p:nvPr/>
          </p:nvCxnSpPr>
          <p:spPr>
            <a:xfrm rot="5400000">
              <a:off x="9922781" y="939431"/>
              <a:ext cx="72000" cy="72000"/>
            </a:xfrm>
            <a:prstGeom prst="bentConnector3">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07" name="Connecteur : en angle 106">
              <a:extLst>
                <a:ext uri="{FF2B5EF4-FFF2-40B4-BE49-F238E27FC236}">
                  <a16:creationId xmlns:a16="http://schemas.microsoft.com/office/drawing/2014/main" id="{4A528C36-26CE-C57C-E0E0-18101CD6E2E9}"/>
                </a:ext>
              </a:extLst>
            </p:cNvPr>
            <p:cNvCxnSpPr>
              <a:cxnSpLocks noChangeAspect="1"/>
            </p:cNvCxnSpPr>
            <p:nvPr/>
          </p:nvCxnSpPr>
          <p:spPr>
            <a:xfrm rot="5400000">
              <a:off x="10075181" y="939431"/>
              <a:ext cx="72000" cy="72000"/>
            </a:xfrm>
            <a:prstGeom prst="bentConnector3">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08" name="Connecteur : en angle 107">
              <a:extLst>
                <a:ext uri="{FF2B5EF4-FFF2-40B4-BE49-F238E27FC236}">
                  <a16:creationId xmlns:a16="http://schemas.microsoft.com/office/drawing/2014/main" id="{47ED9C3F-2B17-8B45-09FD-600E11FDB00E}"/>
                </a:ext>
              </a:extLst>
            </p:cNvPr>
            <p:cNvCxnSpPr>
              <a:cxnSpLocks noChangeAspect="1"/>
            </p:cNvCxnSpPr>
            <p:nvPr/>
          </p:nvCxnSpPr>
          <p:spPr>
            <a:xfrm rot="5400000">
              <a:off x="10227581" y="939431"/>
              <a:ext cx="72000" cy="72000"/>
            </a:xfrm>
            <a:prstGeom prst="bentConnector3">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09" name="Connecteur : en angle 108">
              <a:extLst>
                <a:ext uri="{FF2B5EF4-FFF2-40B4-BE49-F238E27FC236}">
                  <a16:creationId xmlns:a16="http://schemas.microsoft.com/office/drawing/2014/main" id="{0E54A994-482D-BD2A-0D8F-CDBA0D3B3DFD}"/>
                </a:ext>
              </a:extLst>
            </p:cNvPr>
            <p:cNvCxnSpPr>
              <a:cxnSpLocks noChangeAspect="1"/>
            </p:cNvCxnSpPr>
            <p:nvPr/>
          </p:nvCxnSpPr>
          <p:spPr>
            <a:xfrm rot="5400000">
              <a:off x="10379981" y="939431"/>
              <a:ext cx="72000" cy="72000"/>
            </a:xfrm>
            <a:prstGeom prst="bentConnector3">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10" name="Connecteur : en angle 109">
              <a:extLst>
                <a:ext uri="{FF2B5EF4-FFF2-40B4-BE49-F238E27FC236}">
                  <a16:creationId xmlns:a16="http://schemas.microsoft.com/office/drawing/2014/main" id="{ECA7BA52-EADC-AFAA-BBB2-F59E1D03635F}"/>
                </a:ext>
              </a:extLst>
            </p:cNvPr>
            <p:cNvCxnSpPr>
              <a:cxnSpLocks noChangeAspect="1"/>
            </p:cNvCxnSpPr>
            <p:nvPr/>
          </p:nvCxnSpPr>
          <p:spPr>
            <a:xfrm rot="5400000">
              <a:off x="10532381" y="939431"/>
              <a:ext cx="72000" cy="72000"/>
            </a:xfrm>
            <a:prstGeom prst="bentConnector3">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22" name="Connecteur : en angle 121">
              <a:extLst>
                <a:ext uri="{FF2B5EF4-FFF2-40B4-BE49-F238E27FC236}">
                  <a16:creationId xmlns:a16="http://schemas.microsoft.com/office/drawing/2014/main" id="{8838AF12-3DE1-AF77-3A31-53F0C29CA6FD}"/>
                </a:ext>
              </a:extLst>
            </p:cNvPr>
            <p:cNvCxnSpPr>
              <a:cxnSpLocks noChangeAspect="1"/>
            </p:cNvCxnSpPr>
            <p:nvPr/>
          </p:nvCxnSpPr>
          <p:spPr>
            <a:xfrm rot="5400000">
              <a:off x="10681177" y="939431"/>
              <a:ext cx="72000" cy="72000"/>
            </a:xfrm>
            <a:prstGeom prst="bentConnector3">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23" name="Connecteur : en angle 122">
              <a:extLst>
                <a:ext uri="{FF2B5EF4-FFF2-40B4-BE49-F238E27FC236}">
                  <a16:creationId xmlns:a16="http://schemas.microsoft.com/office/drawing/2014/main" id="{89B487E9-9637-4BA4-A5BA-DBCF056C3C90}"/>
                </a:ext>
              </a:extLst>
            </p:cNvPr>
            <p:cNvCxnSpPr>
              <a:cxnSpLocks noChangeAspect="1"/>
            </p:cNvCxnSpPr>
            <p:nvPr/>
          </p:nvCxnSpPr>
          <p:spPr>
            <a:xfrm rot="5400000">
              <a:off x="10833577" y="939431"/>
              <a:ext cx="72000" cy="72000"/>
            </a:xfrm>
            <a:prstGeom prst="bentConnector3">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24" name="Connecteur : en angle 123">
              <a:extLst>
                <a:ext uri="{FF2B5EF4-FFF2-40B4-BE49-F238E27FC236}">
                  <a16:creationId xmlns:a16="http://schemas.microsoft.com/office/drawing/2014/main" id="{8A5A8137-1B62-8AB5-57C0-672EA72FB99F}"/>
                </a:ext>
              </a:extLst>
            </p:cNvPr>
            <p:cNvCxnSpPr>
              <a:cxnSpLocks noChangeAspect="1"/>
            </p:cNvCxnSpPr>
            <p:nvPr/>
          </p:nvCxnSpPr>
          <p:spPr>
            <a:xfrm rot="5400000">
              <a:off x="10985977" y="939431"/>
              <a:ext cx="72000" cy="72000"/>
            </a:xfrm>
            <a:prstGeom prst="bentConnector3">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25" name="Connecteur : en angle 124">
              <a:extLst>
                <a:ext uri="{FF2B5EF4-FFF2-40B4-BE49-F238E27FC236}">
                  <a16:creationId xmlns:a16="http://schemas.microsoft.com/office/drawing/2014/main" id="{33F29A12-1B86-C1CE-7DBB-21F8C3AEB86A}"/>
                </a:ext>
              </a:extLst>
            </p:cNvPr>
            <p:cNvCxnSpPr>
              <a:cxnSpLocks noChangeAspect="1"/>
            </p:cNvCxnSpPr>
            <p:nvPr/>
          </p:nvCxnSpPr>
          <p:spPr>
            <a:xfrm rot="5400000">
              <a:off x="11138377" y="939431"/>
              <a:ext cx="72000" cy="72000"/>
            </a:xfrm>
            <a:prstGeom prst="bentConnector3">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26" name="Connecteur : en angle 125">
              <a:extLst>
                <a:ext uri="{FF2B5EF4-FFF2-40B4-BE49-F238E27FC236}">
                  <a16:creationId xmlns:a16="http://schemas.microsoft.com/office/drawing/2014/main" id="{0DDA436C-3733-2D23-DEA3-3CBE44AC9B89}"/>
                </a:ext>
              </a:extLst>
            </p:cNvPr>
            <p:cNvCxnSpPr>
              <a:cxnSpLocks noChangeAspect="1"/>
            </p:cNvCxnSpPr>
            <p:nvPr/>
          </p:nvCxnSpPr>
          <p:spPr>
            <a:xfrm rot="5400000">
              <a:off x="11290777" y="939431"/>
              <a:ext cx="72000" cy="72000"/>
            </a:xfrm>
            <a:prstGeom prst="bentConnector3">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27" name="Connecteur : en angle 126">
              <a:extLst>
                <a:ext uri="{FF2B5EF4-FFF2-40B4-BE49-F238E27FC236}">
                  <a16:creationId xmlns:a16="http://schemas.microsoft.com/office/drawing/2014/main" id="{D8F6AC66-590C-D94D-1EE5-7C7E4A94E438}"/>
                </a:ext>
              </a:extLst>
            </p:cNvPr>
            <p:cNvCxnSpPr>
              <a:cxnSpLocks noChangeAspect="1"/>
            </p:cNvCxnSpPr>
            <p:nvPr/>
          </p:nvCxnSpPr>
          <p:spPr>
            <a:xfrm rot="5400000">
              <a:off x="11439573" y="939431"/>
              <a:ext cx="72000" cy="72000"/>
            </a:xfrm>
            <a:prstGeom prst="bentConnector3">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28" name="Connecteur : en angle 127">
              <a:extLst>
                <a:ext uri="{FF2B5EF4-FFF2-40B4-BE49-F238E27FC236}">
                  <a16:creationId xmlns:a16="http://schemas.microsoft.com/office/drawing/2014/main" id="{4605B9DB-C4CB-5C15-FE8D-8191AD493634}"/>
                </a:ext>
              </a:extLst>
            </p:cNvPr>
            <p:cNvCxnSpPr>
              <a:cxnSpLocks noChangeAspect="1"/>
            </p:cNvCxnSpPr>
            <p:nvPr/>
          </p:nvCxnSpPr>
          <p:spPr>
            <a:xfrm rot="5400000">
              <a:off x="11591973" y="939431"/>
              <a:ext cx="72000" cy="72000"/>
            </a:xfrm>
            <a:prstGeom prst="bentConnector3">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29" name="Connecteur : en angle 128">
              <a:extLst>
                <a:ext uri="{FF2B5EF4-FFF2-40B4-BE49-F238E27FC236}">
                  <a16:creationId xmlns:a16="http://schemas.microsoft.com/office/drawing/2014/main" id="{5020ECD1-60BA-C878-45D4-C12831AEDDAA}"/>
                </a:ext>
              </a:extLst>
            </p:cNvPr>
            <p:cNvCxnSpPr>
              <a:cxnSpLocks noChangeAspect="1"/>
            </p:cNvCxnSpPr>
            <p:nvPr/>
          </p:nvCxnSpPr>
          <p:spPr>
            <a:xfrm rot="5400000">
              <a:off x="11744373" y="939431"/>
              <a:ext cx="72000" cy="72000"/>
            </a:xfrm>
            <a:prstGeom prst="bentConnector3">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30" name="Connecteur : en angle 129">
              <a:extLst>
                <a:ext uri="{FF2B5EF4-FFF2-40B4-BE49-F238E27FC236}">
                  <a16:creationId xmlns:a16="http://schemas.microsoft.com/office/drawing/2014/main" id="{177E6635-6A3C-B6D1-7C06-A32363C04FC7}"/>
                </a:ext>
              </a:extLst>
            </p:cNvPr>
            <p:cNvCxnSpPr>
              <a:cxnSpLocks noChangeAspect="1"/>
            </p:cNvCxnSpPr>
            <p:nvPr/>
          </p:nvCxnSpPr>
          <p:spPr>
            <a:xfrm rot="5400000">
              <a:off x="11896773" y="939431"/>
              <a:ext cx="72000" cy="72000"/>
            </a:xfrm>
            <a:prstGeom prst="bentConnector3">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31" name="Connecteur : en angle 130">
              <a:extLst>
                <a:ext uri="{FF2B5EF4-FFF2-40B4-BE49-F238E27FC236}">
                  <a16:creationId xmlns:a16="http://schemas.microsoft.com/office/drawing/2014/main" id="{1021E108-4720-599C-FCD0-1113BB665EA1}"/>
                </a:ext>
              </a:extLst>
            </p:cNvPr>
            <p:cNvCxnSpPr>
              <a:cxnSpLocks noChangeAspect="1"/>
            </p:cNvCxnSpPr>
            <p:nvPr/>
          </p:nvCxnSpPr>
          <p:spPr>
            <a:xfrm rot="5400000">
              <a:off x="12049173" y="939431"/>
              <a:ext cx="72000" cy="72000"/>
            </a:xfrm>
            <a:prstGeom prst="bentConnector3">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32" name="Connecteur : en angle 131">
              <a:extLst>
                <a:ext uri="{FF2B5EF4-FFF2-40B4-BE49-F238E27FC236}">
                  <a16:creationId xmlns:a16="http://schemas.microsoft.com/office/drawing/2014/main" id="{117D463C-59CD-90E2-F69F-106CFEF955CD}"/>
                </a:ext>
              </a:extLst>
            </p:cNvPr>
            <p:cNvCxnSpPr>
              <a:cxnSpLocks noChangeAspect="1"/>
            </p:cNvCxnSpPr>
            <p:nvPr/>
          </p:nvCxnSpPr>
          <p:spPr>
            <a:xfrm rot="5400000">
              <a:off x="57527" y="939431"/>
              <a:ext cx="72000" cy="72000"/>
            </a:xfrm>
            <a:prstGeom prst="bentConnector3">
              <a:avLst/>
            </a:prstGeom>
            <a:ln w="19050">
              <a:solidFill>
                <a:srgbClr val="001B4F"/>
              </a:solidFill>
            </a:ln>
          </p:spPr>
          <p:style>
            <a:lnRef idx="1">
              <a:schemeClr val="accent1"/>
            </a:lnRef>
            <a:fillRef idx="0">
              <a:schemeClr val="accent1"/>
            </a:fillRef>
            <a:effectRef idx="0">
              <a:schemeClr val="accent1"/>
            </a:effectRef>
            <a:fontRef idx="minor">
              <a:schemeClr val="tx1"/>
            </a:fontRef>
          </p:style>
        </p:cxnSp>
        <p:cxnSp>
          <p:nvCxnSpPr>
            <p:cNvPr id="133" name="Connecteur : en angle 132">
              <a:extLst>
                <a:ext uri="{FF2B5EF4-FFF2-40B4-BE49-F238E27FC236}">
                  <a16:creationId xmlns:a16="http://schemas.microsoft.com/office/drawing/2014/main" id="{69D68F3A-4DAE-2302-E674-B92EE0EE895A}"/>
                </a:ext>
              </a:extLst>
            </p:cNvPr>
            <p:cNvCxnSpPr>
              <a:cxnSpLocks noChangeAspect="1"/>
            </p:cNvCxnSpPr>
            <p:nvPr/>
          </p:nvCxnSpPr>
          <p:spPr>
            <a:xfrm rot="5400000">
              <a:off x="209927" y="939431"/>
              <a:ext cx="72000" cy="72000"/>
            </a:xfrm>
            <a:prstGeom prst="bentConnector3">
              <a:avLst/>
            </a:prstGeom>
            <a:ln w="19050">
              <a:solidFill>
                <a:srgbClr val="001B4F"/>
              </a:solidFill>
            </a:ln>
          </p:spPr>
          <p:style>
            <a:lnRef idx="1">
              <a:schemeClr val="accent1"/>
            </a:lnRef>
            <a:fillRef idx="0">
              <a:schemeClr val="accent1"/>
            </a:fillRef>
            <a:effectRef idx="0">
              <a:schemeClr val="accent1"/>
            </a:effectRef>
            <a:fontRef idx="minor">
              <a:schemeClr val="tx1"/>
            </a:fontRef>
          </p:style>
        </p:cxnSp>
        <p:cxnSp>
          <p:nvCxnSpPr>
            <p:cNvPr id="134" name="Connecteur : en angle 133">
              <a:extLst>
                <a:ext uri="{FF2B5EF4-FFF2-40B4-BE49-F238E27FC236}">
                  <a16:creationId xmlns:a16="http://schemas.microsoft.com/office/drawing/2014/main" id="{5E1AA8CC-B441-2F26-BE57-25BFDA15C145}"/>
                </a:ext>
              </a:extLst>
            </p:cNvPr>
            <p:cNvCxnSpPr>
              <a:cxnSpLocks noChangeAspect="1"/>
            </p:cNvCxnSpPr>
            <p:nvPr/>
          </p:nvCxnSpPr>
          <p:spPr>
            <a:xfrm rot="5400000">
              <a:off x="362327" y="939431"/>
              <a:ext cx="72000" cy="72000"/>
            </a:xfrm>
            <a:prstGeom prst="bentConnector3">
              <a:avLst/>
            </a:prstGeom>
            <a:ln w="19050">
              <a:solidFill>
                <a:srgbClr val="001B4F"/>
              </a:solidFill>
            </a:ln>
          </p:spPr>
          <p:style>
            <a:lnRef idx="1">
              <a:schemeClr val="accent1"/>
            </a:lnRef>
            <a:fillRef idx="0">
              <a:schemeClr val="accent1"/>
            </a:fillRef>
            <a:effectRef idx="0">
              <a:schemeClr val="accent1"/>
            </a:effectRef>
            <a:fontRef idx="minor">
              <a:schemeClr val="tx1"/>
            </a:fontRef>
          </p:style>
        </p:cxnSp>
        <p:cxnSp>
          <p:nvCxnSpPr>
            <p:cNvPr id="135" name="Connecteur : en angle 134">
              <a:extLst>
                <a:ext uri="{FF2B5EF4-FFF2-40B4-BE49-F238E27FC236}">
                  <a16:creationId xmlns:a16="http://schemas.microsoft.com/office/drawing/2014/main" id="{764ACE70-43BC-F9D7-5905-16E5ACC9D9E7}"/>
                </a:ext>
              </a:extLst>
            </p:cNvPr>
            <p:cNvCxnSpPr>
              <a:cxnSpLocks noChangeAspect="1"/>
            </p:cNvCxnSpPr>
            <p:nvPr/>
          </p:nvCxnSpPr>
          <p:spPr>
            <a:xfrm rot="5400000">
              <a:off x="514727" y="939431"/>
              <a:ext cx="72000" cy="72000"/>
            </a:xfrm>
            <a:prstGeom prst="bentConnector3">
              <a:avLst/>
            </a:prstGeom>
            <a:ln w="19050">
              <a:solidFill>
                <a:srgbClr val="001B4F"/>
              </a:solidFill>
            </a:ln>
          </p:spPr>
          <p:style>
            <a:lnRef idx="1">
              <a:schemeClr val="accent1"/>
            </a:lnRef>
            <a:fillRef idx="0">
              <a:schemeClr val="accent1"/>
            </a:fillRef>
            <a:effectRef idx="0">
              <a:schemeClr val="accent1"/>
            </a:effectRef>
            <a:fontRef idx="minor">
              <a:schemeClr val="tx1"/>
            </a:fontRef>
          </p:style>
        </p:cxnSp>
        <p:cxnSp>
          <p:nvCxnSpPr>
            <p:cNvPr id="136" name="Connecteur : en angle 135">
              <a:extLst>
                <a:ext uri="{FF2B5EF4-FFF2-40B4-BE49-F238E27FC236}">
                  <a16:creationId xmlns:a16="http://schemas.microsoft.com/office/drawing/2014/main" id="{0C13FCC2-4285-2B6C-CC9B-38708F19E75F}"/>
                </a:ext>
              </a:extLst>
            </p:cNvPr>
            <p:cNvCxnSpPr>
              <a:cxnSpLocks noChangeAspect="1"/>
            </p:cNvCxnSpPr>
            <p:nvPr/>
          </p:nvCxnSpPr>
          <p:spPr>
            <a:xfrm rot="5400000">
              <a:off x="667127" y="939432"/>
              <a:ext cx="72000" cy="72000"/>
            </a:xfrm>
            <a:prstGeom prst="bentConnector3">
              <a:avLst/>
            </a:prstGeom>
            <a:ln w="19050">
              <a:solidFill>
                <a:srgbClr val="001B4F"/>
              </a:solidFill>
            </a:ln>
          </p:spPr>
          <p:style>
            <a:lnRef idx="1">
              <a:schemeClr val="accent1"/>
            </a:lnRef>
            <a:fillRef idx="0">
              <a:schemeClr val="accent1"/>
            </a:fillRef>
            <a:effectRef idx="0">
              <a:schemeClr val="accent1"/>
            </a:effectRef>
            <a:fontRef idx="minor">
              <a:schemeClr val="tx1"/>
            </a:fontRef>
          </p:style>
        </p:cxnSp>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1" fill="hold" nodeType="clickEffect">
                                  <p:stCondLst>
                                    <p:cond delay="0"/>
                                  </p:stCondLst>
                                  <p:childTnLst>
                                    <p:set>
                                      <p:cBhvr>
                                        <p:cTn id="6" dur="1" fill="hold">
                                          <p:stCondLst>
                                            <p:cond delay="0"/>
                                          </p:stCondLst>
                                        </p:cTn>
                                        <p:tgtEl>
                                          <p:spTgt spid="594963623"/>
                                        </p:tgtEl>
                                        <p:attrNameLst>
                                          <p:attrName>style.visibility</p:attrName>
                                        </p:attrNameLst>
                                      </p:cBhvr>
                                      <p:to>
                                        <p:strVal val="visible"/>
                                      </p:to>
                                    </p:set>
                                    <p:animEffect transition="in" filter="wipe(up)">
                                      <p:cBhvr>
                                        <p:cTn id="7" dur="500"/>
                                        <p:tgtEl>
                                          <p:spTgt spid="594963623"/>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1" fill="hold" nodeType="clickEffect">
                                  <p:stCondLst>
                                    <p:cond delay="0"/>
                                  </p:stCondLst>
                                  <p:childTnLst>
                                    <p:set>
                                      <p:cBhvr>
                                        <p:cTn id="11" dur="1" fill="hold">
                                          <p:stCondLst>
                                            <p:cond delay="0"/>
                                          </p:stCondLst>
                                        </p:cTn>
                                        <p:tgtEl>
                                          <p:spTgt spid="2127883639"/>
                                        </p:tgtEl>
                                        <p:attrNameLst>
                                          <p:attrName>style.visibility</p:attrName>
                                        </p:attrNameLst>
                                      </p:cBhvr>
                                      <p:to>
                                        <p:strVal val="visible"/>
                                      </p:to>
                                    </p:set>
                                    <p:animEffect transition="in" filter="wipe(up)">
                                      <p:cBhvr>
                                        <p:cTn id="12" dur="500"/>
                                        <p:tgtEl>
                                          <p:spTgt spid="2127883639"/>
                                        </p:tgtEl>
                                      </p:cBhvr>
                                    </p:animEffect>
                                  </p:childTnLst>
                                </p:cTn>
                              </p:par>
                            </p:childTnLst>
                          </p:cTn>
                        </p:par>
                        <p:par>
                          <p:cTn id="13" fill="hold">
                            <p:stCondLst>
                              <p:cond delay="500"/>
                            </p:stCondLst>
                            <p:childTnLst>
                              <p:par>
                                <p:cTn id="14" presetID="22" presetClass="entr" presetSubtype="1" fill="hold" nodeType="afterEffect">
                                  <p:stCondLst>
                                    <p:cond delay="0"/>
                                  </p:stCondLst>
                                  <p:childTnLst>
                                    <p:set>
                                      <p:cBhvr>
                                        <p:cTn id="15" dur="1" fill="hold">
                                          <p:stCondLst>
                                            <p:cond delay="0"/>
                                          </p:stCondLst>
                                        </p:cTn>
                                        <p:tgtEl>
                                          <p:spTgt spid="38711484"/>
                                        </p:tgtEl>
                                        <p:attrNameLst>
                                          <p:attrName>style.visibility</p:attrName>
                                        </p:attrNameLst>
                                      </p:cBhvr>
                                      <p:to>
                                        <p:strVal val="visible"/>
                                      </p:to>
                                    </p:set>
                                    <p:animEffect transition="in" filter="wipe(up)">
                                      <p:cBhvr>
                                        <p:cTn id="16" dur="500"/>
                                        <p:tgtEl>
                                          <p:spTgt spid="38711484"/>
                                        </p:tgtEl>
                                      </p:cBhvr>
                                    </p:animEffect>
                                  </p:childTnLst>
                                </p:cTn>
                              </p:par>
                            </p:childTnLst>
                          </p:cTn>
                        </p:par>
                        <p:par>
                          <p:cTn id="17" fill="hold">
                            <p:stCondLst>
                              <p:cond delay="1000"/>
                            </p:stCondLst>
                            <p:childTnLst>
                              <p:par>
                                <p:cTn id="18" presetID="10" presetClass="entr" presetSubtype="0" fill="hold" nodeType="afterEffect">
                                  <p:stCondLst>
                                    <p:cond delay="0"/>
                                  </p:stCondLst>
                                  <p:childTnLst>
                                    <p:set>
                                      <p:cBhvr>
                                        <p:cTn id="19" dur="1" fill="hold">
                                          <p:stCondLst>
                                            <p:cond delay="0"/>
                                          </p:stCondLst>
                                        </p:cTn>
                                        <p:tgtEl>
                                          <p:spTgt spid="2"/>
                                        </p:tgtEl>
                                        <p:attrNameLst>
                                          <p:attrName>style.visibility</p:attrName>
                                        </p:attrNameLst>
                                      </p:cBhvr>
                                      <p:to>
                                        <p:strVal val="visible"/>
                                      </p:to>
                                    </p:set>
                                    <p:animEffect transition="in" filter="fade">
                                      <p:cBhvr>
                                        <p:cTn id="20" dur="250"/>
                                        <p:tgtEl>
                                          <p:spTgt spid="2"/>
                                        </p:tgtEl>
                                      </p:cBhvr>
                                    </p:animEffect>
                                  </p:childTnLst>
                                </p:cTn>
                              </p:par>
                              <p:par>
                                <p:cTn id="21" presetID="22" presetClass="entr" presetSubtype="1" fill="hold" nodeType="withEffect">
                                  <p:stCondLst>
                                    <p:cond delay="0"/>
                                  </p:stCondLst>
                                  <p:childTnLst>
                                    <p:set>
                                      <p:cBhvr>
                                        <p:cTn id="22" dur="1" fill="hold">
                                          <p:stCondLst>
                                            <p:cond delay="0"/>
                                          </p:stCondLst>
                                        </p:cTn>
                                        <p:tgtEl>
                                          <p:spTgt spid="493997781"/>
                                        </p:tgtEl>
                                        <p:attrNameLst>
                                          <p:attrName>style.visibility</p:attrName>
                                        </p:attrNameLst>
                                      </p:cBhvr>
                                      <p:to>
                                        <p:strVal val="visible"/>
                                      </p:to>
                                    </p:set>
                                    <p:animEffect transition="in" filter="wipe(up)">
                                      <p:cBhvr>
                                        <p:cTn id="23" dur="500"/>
                                        <p:tgtEl>
                                          <p:spTgt spid="49399778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showMasterPhAnim="0">
  <p:cSld>
    <p:spTree>
      <p:nvGrpSpPr>
        <p:cNvPr id="1" name="">
          <a:extLst>
            <a:ext uri="{FF2B5EF4-FFF2-40B4-BE49-F238E27FC236}">
              <a16:creationId xmlns:a16="http://schemas.microsoft.com/office/drawing/2014/main" id="{78298C20-0A6F-E6DE-BD99-2E6A77DF17B9}"/>
            </a:ext>
          </a:extLst>
        </p:cNvPr>
        <p:cNvGrpSpPr/>
        <p:nvPr/>
      </p:nvGrpSpPr>
      <p:grpSpPr bwMode="auto">
        <a:xfrm>
          <a:off x="0" y="0"/>
          <a:ext cx="0" cy="0"/>
          <a:chOff x="0" y="0"/>
          <a:chExt cx="0" cy="0"/>
        </a:xfrm>
      </p:grpSpPr>
      <p:sp>
        <p:nvSpPr>
          <p:cNvPr id="1874344054" name="ZoneTexte 23">
            <a:extLst>
              <a:ext uri="{FF2B5EF4-FFF2-40B4-BE49-F238E27FC236}">
                <a16:creationId xmlns:a16="http://schemas.microsoft.com/office/drawing/2014/main" id="{7BE559CE-423D-7484-EB59-2C306661EB09}"/>
              </a:ext>
            </a:extLst>
          </p:cNvPr>
          <p:cNvSpPr txBox="1"/>
          <p:nvPr/>
        </p:nvSpPr>
        <p:spPr bwMode="auto">
          <a:xfrm>
            <a:off x="51106" y="219646"/>
            <a:ext cx="12286469" cy="584775"/>
          </a:xfrm>
          <a:prstGeom prst="rect">
            <a:avLst/>
          </a:prstGeom>
          <a:noFill/>
          <a:ln cap="flat">
            <a:noFill/>
          </a:ln>
        </p:spPr>
        <p:txBody>
          <a:bodyPr vert="horz" wrap="square" lIns="91440" tIns="45720" rIns="91440" bIns="45720" anchor="t" anchorCtr="0" compatLnSpc="1">
            <a:spAutoFit/>
          </a:bodyPr>
          <a:lstStyle/>
          <a:p>
            <a:pPr>
              <a:defRPr sz="1800" b="0" i="0" u="none" strike="noStrike" cap="none" spc="0">
                <a:solidFill>
                  <a:srgbClr val="000000"/>
                </a:solidFill>
              </a:defRPr>
            </a:pPr>
            <a:r>
              <a:rPr lang="en-US" sz="3200" spc="300" dirty="0">
                <a:solidFill>
                  <a:schemeClr val="bg1"/>
                </a:solidFill>
                <a:latin typeface="Calibri"/>
                <a:ea typeface="Arial"/>
                <a:cs typeface="Calibri"/>
              </a:rPr>
              <a:t>Ecosystem</a:t>
            </a:r>
            <a:r>
              <a:rPr lang="en-US" sz="3200" b="1" spc="300" dirty="0">
                <a:solidFill>
                  <a:schemeClr val="bg1"/>
                </a:solidFill>
                <a:latin typeface="Calibri"/>
                <a:ea typeface="Arial"/>
                <a:cs typeface="Calibri"/>
              </a:rPr>
              <a:t>     </a:t>
            </a:r>
            <a:r>
              <a:rPr lang="en-US" sz="3200" spc="300" dirty="0">
                <a:solidFill>
                  <a:schemeClr val="bg1"/>
                </a:solidFill>
                <a:latin typeface="Calibri"/>
                <a:ea typeface="Arial"/>
                <a:cs typeface="Calibri"/>
              </a:rPr>
              <a:t> |</a:t>
            </a:r>
            <a:r>
              <a:rPr lang="en-US" sz="3200" b="1" spc="300" dirty="0">
                <a:solidFill>
                  <a:schemeClr val="bg1"/>
                </a:solidFill>
                <a:latin typeface="Calibri"/>
                <a:ea typeface="Arial"/>
                <a:cs typeface="Calibri"/>
              </a:rPr>
              <a:t> </a:t>
            </a:r>
            <a:r>
              <a:rPr lang="en-US" sz="2400" spc="100" dirty="0">
                <a:solidFill>
                  <a:schemeClr val="bg1"/>
                </a:solidFill>
                <a:latin typeface="Calibri"/>
                <a:ea typeface="Arial"/>
                <a:cs typeface="Calibri"/>
              </a:rPr>
              <a:t>Digital Product Passport (DPP) Stakeholders</a:t>
            </a:r>
            <a:endParaRPr lang="en-US" sz="2600" spc="100" dirty="0">
              <a:solidFill>
                <a:schemeClr val="bg1"/>
              </a:solidFill>
              <a:latin typeface="Calibri"/>
              <a:ea typeface="Arial"/>
              <a:cs typeface="Calibri"/>
            </a:endParaRPr>
          </a:p>
        </p:txBody>
      </p:sp>
      <p:sp>
        <p:nvSpPr>
          <p:cNvPr id="2104057462" name="ZoneTexte 22">
            <a:extLst>
              <a:ext uri="{FF2B5EF4-FFF2-40B4-BE49-F238E27FC236}">
                <a16:creationId xmlns:a16="http://schemas.microsoft.com/office/drawing/2014/main" id="{5090DC49-4946-6BB5-BA7A-88869B6A4E8A}"/>
              </a:ext>
            </a:extLst>
          </p:cNvPr>
          <p:cNvSpPr txBox="1"/>
          <p:nvPr/>
        </p:nvSpPr>
        <p:spPr bwMode="auto">
          <a:xfrm>
            <a:off x="18209" y="6631540"/>
            <a:ext cx="1684911" cy="246221"/>
          </a:xfrm>
          <a:prstGeom prst="rect">
            <a:avLst/>
          </a:prstGeom>
          <a:noFill/>
          <a:ln cap="flat">
            <a:noFill/>
          </a:ln>
        </p:spPr>
        <p:txBody>
          <a:bodyPr vert="horz" wrap="square" lIns="91440" tIns="45720" rIns="91440" bIns="45720" anchor="t" anchorCtr="0" compatLnSpc="1">
            <a:spAutoFit/>
          </a:bodyPr>
          <a:lstStyle/>
          <a:p>
            <a:pPr>
              <a:defRPr sz="1800" b="0" i="0" u="none" strike="noStrike" cap="none" spc="0">
                <a:solidFill>
                  <a:srgbClr val="000000"/>
                </a:solidFill>
              </a:defRPr>
            </a:pPr>
            <a:r>
              <a:rPr lang="en-US" sz="1000" spc="100" dirty="0">
                <a:solidFill>
                  <a:srgbClr val="C0A130"/>
                </a:solidFill>
                <a:latin typeface="Helvetica"/>
                <a:ea typeface="Arial"/>
                <a:cs typeface="Arial"/>
              </a:rPr>
              <a:t>QBP SA  |  2026 </a:t>
            </a:r>
            <a:r>
              <a:rPr lang="en-US" sz="1000" i="1" spc="100" dirty="0">
                <a:solidFill>
                  <a:srgbClr val="C0A130"/>
                </a:solidFill>
                <a:latin typeface="Helvetica"/>
                <a:ea typeface="Arial"/>
                <a:cs typeface="Arial"/>
              </a:rPr>
              <a:t>©</a:t>
            </a:r>
            <a:endParaRPr dirty="0"/>
          </a:p>
        </p:txBody>
      </p:sp>
      <p:sp>
        <p:nvSpPr>
          <p:cNvPr id="323690809" name="ZoneTexte 22">
            <a:extLst>
              <a:ext uri="{FF2B5EF4-FFF2-40B4-BE49-F238E27FC236}">
                <a16:creationId xmlns:a16="http://schemas.microsoft.com/office/drawing/2014/main" id="{AFC6B75B-2F64-E5AD-EF85-00620DDEAF19}"/>
              </a:ext>
            </a:extLst>
          </p:cNvPr>
          <p:cNvSpPr txBox="1"/>
          <p:nvPr/>
        </p:nvSpPr>
        <p:spPr bwMode="auto">
          <a:xfrm>
            <a:off x="9103659" y="6631539"/>
            <a:ext cx="3085105" cy="246221"/>
          </a:xfrm>
          <a:prstGeom prst="rect">
            <a:avLst/>
          </a:prstGeom>
          <a:noFill/>
          <a:ln cap="flat">
            <a:noFill/>
          </a:ln>
        </p:spPr>
        <p:txBody>
          <a:bodyPr vert="horz" wrap="square" lIns="91440" tIns="45720" rIns="91440" bIns="45720" anchor="t" anchorCtr="0" compatLnSpc="1">
            <a:spAutoFit/>
          </a:bodyPr>
          <a:lstStyle/>
          <a:p>
            <a:pPr algn="r">
              <a:defRPr sz="1800" b="0" i="0" u="none" strike="noStrike" cap="none" spc="0">
                <a:solidFill>
                  <a:srgbClr val="000000"/>
                </a:solidFill>
              </a:defRPr>
            </a:pPr>
            <a:r>
              <a:rPr lang="en-US" sz="1000" spc="100">
                <a:solidFill>
                  <a:srgbClr val="C0A130"/>
                </a:solidFill>
                <a:latin typeface="Helvetica"/>
                <a:ea typeface="Arial"/>
                <a:cs typeface="Arial"/>
              </a:rPr>
              <a:t>PROPRIETARY &amp; CONFIDENTIAL</a:t>
            </a:r>
            <a:endParaRPr/>
          </a:p>
        </p:txBody>
      </p:sp>
      <p:sp>
        <p:nvSpPr>
          <p:cNvPr id="1679982350" name="ZoneTexte 22">
            <a:extLst>
              <a:ext uri="{FF2B5EF4-FFF2-40B4-BE49-F238E27FC236}">
                <a16:creationId xmlns:a16="http://schemas.microsoft.com/office/drawing/2014/main" id="{50D47210-EF1B-3E7A-CE5F-0EDF375CFCEA}"/>
              </a:ext>
            </a:extLst>
          </p:cNvPr>
          <p:cNvSpPr txBox="1"/>
          <p:nvPr/>
        </p:nvSpPr>
        <p:spPr bwMode="auto">
          <a:xfrm>
            <a:off x="5736040" y="6586744"/>
            <a:ext cx="719921" cy="261610"/>
          </a:xfrm>
          <a:prstGeom prst="rect">
            <a:avLst/>
          </a:prstGeom>
          <a:noFill/>
          <a:ln cap="flat">
            <a:noFill/>
          </a:ln>
        </p:spPr>
        <p:txBody>
          <a:bodyPr vert="horz" wrap="square" lIns="91440" tIns="45720" rIns="91440" bIns="45720" anchor="t" anchorCtr="0" compatLnSpc="1">
            <a:spAutoFit/>
          </a:bodyPr>
          <a:lstStyle/>
          <a:p>
            <a:pPr algn="ctr">
              <a:defRPr sz="1800" b="0" i="0" u="none" strike="noStrike" cap="none" spc="0">
                <a:solidFill>
                  <a:srgbClr val="000000"/>
                </a:solidFill>
              </a:defRPr>
            </a:pPr>
            <a:r>
              <a:rPr lang="en-US" sz="1100" b="1" spc="100" dirty="0">
                <a:solidFill>
                  <a:srgbClr val="C0A130"/>
                </a:solidFill>
                <a:latin typeface="Helvetica"/>
                <a:ea typeface="Arial"/>
                <a:cs typeface="Arial"/>
              </a:rPr>
              <a:t>4</a:t>
            </a:r>
            <a:endParaRPr dirty="0"/>
          </a:p>
        </p:txBody>
      </p:sp>
      <p:pic>
        <p:nvPicPr>
          <p:cNvPr id="2" name="Image 9">
            <a:extLst>
              <a:ext uri="{FF2B5EF4-FFF2-40B4-BE49-F238E27FC236}">
                <a16:creationId xmlns:a16="http://schemas.microsoft.com/office/drawing/2014/main" id="{60D42616-9886-CB22-3C1F-282B1B20C518}"/>
              </a:ext>
            </a:extLst>
          </p:cNvPr>
          <p:cNvPicPr>
            <a:picLocks noChangeAspect="1"/>
          </p:cNvPicPr>
          <p:nvPr/>
        </p:nvPicPr>
        <p:blipFill>
          <a:blip r:embed="rId3"/>
          <a:srcRect b="48930"/>
          <a:stretch>
            <a:fillRect/>
          </a:stretch>
        </p:blipFill>
        <p:spPr bwMode="auto">
          <a:xfrm>
            <a:off x="11339172" y="77288"/>
            <a:ext cx="720741" cy="221330"/>
          </a:xfrm>
          <a:prstGeom prst="rect">
            <a:avLst/>
          </a:prstGeom>
        </p:spPr>
      </p:pic>
      <p:grpSp>
        <p:nvGrpSpPr>
          <p:cNvPr id="17" name="Groupe 16">
            <a:extLst>
              <a:ext uri="{FF2B5EF4-FFF2-40B4-BE49-F238E27FC236}">
                <a16:creationId xmlns:a16="http://schemas.microsoft.com/office/drawing/2014/main" id="{3F5A8875-A414-3B8B-4900-31976C3EC9EA}"/>
              </a:ext>
            </a:extLst>
          </p:cNvPr>
          <p:cNvGrpSpPr>
            <a:grpSpLocks noChangeAspect="1"/>
          </p:cNvGrpSpPr>
          <p:nvPr/>
        </p:nvGrpSpPr>
        <p:grpSpPr>
          <a:xfrm>
            <a:off x="2359768" y="251554"/>
            <a:ext cx="540000" cy="540000"/>
            <a:chOff x="10121278" y="3138304"/>
            <a:chExt cx="212579" cy="212579"/>
          </a:xfrm>
        </p:grpSpPr>
        <p:sp>
          <p:nvSpPr>
            <p:cNvPr id="9" name="Oval 55">
              <a:extLst>
                <a:ext uri="{FF2B5EF4-FFF2-40B4-BE49-F238E27FC236}">
                  <a16:creationId xmlns:a16="http://schemas.microsoft.com/office/drawing/2014/main" id="{7102AC60-33C2-7EE4-C8C6-E5AB855A6E69}"/>
                </a:ext>
              </a:extLst>
            </p:cNvPr>
            <p:cNvSpPr>
              <a:spLocks noChangeArrowheads="1"/>
            </p:cNvSpPr>
            <p:nvPr/>
          </p:nvSpPr>
          <p:spPr bwMode="auto">
            <a:xfrm rot="10800000">
              <a:off x="10121278" y="3138304"/>
              <a:ext cx="212579" cy="212579"/>
            </a:xfrm>
            <a:prstGeom prst="ellipse">
              <a:avLst/>
            </a:prstGeom>
            <a:solidFill>
              <a:srgbClr val="000000"/>
            </a:solidFill>
            <a:ln w="9525" cap="flat">
              <a:solidFill>
                <a:srgbClr val="FFFFFF"/>
              </a:solidFill>
              <a:prstDash val="solid"/>
              <a:miter lim="800000"/>
              <a:headEnd/>
              <a:tailEnd/>
            </a:ln>
          </p:spPr>
          <p:txBody>
            <a:bodyPr vert="horz" wrap="square" lIns="91440" tIns="45720" rIns="91440" bIns="45720" numCol="1" anchor="t" anchorCtr="0" compatLnSpc="1">
              <a:prstTxWarp prst="textNoShape">
                <a:avLst/>
              </a:prstTxWarp>
            </a:bodyPr>
            <a:lstStyle/>
            <a:p>
              <a:pPr>
                <a:defRPr/>
              </a:pPr>
              <a:endParaRPr lang="en-US"/>
            </a:p>
          </p:txBody>
        </p:sp>
        <p:pic>
          <p:nvPicPr>
            <p:cNvPr id="11" name="Picture 57">
              <a:extLst>
                <a:ext uri="{FF2B5EF4-FFF2-40B4-BE49-F238E27FC236}">
                  <a16:creationId xmlns:a16="http://schemas.microsoft.com/office/drawing/2014/main" id="{2C5C9A98-6C86-2A6B-8C1F-3220396ABED4}"/>
                </a:ext>
              </a:extLst>
            </p:cNvPr>
            <p:cNvPicPr>
              <a:picLocks noChangeAspect="1" noChangeArrowheads="1"/>
            </p:cNvPicPr>
            <p:nvPr/>
          </p:nvPicPr>
          <p:blipFill>
            <a:blip r:embed="rId4">
              <a:extLst>
                <a:ext uri="{96DAC541-7B7A-43D3-8B79-37D633B846F1}">
                  <asvg:svgBlip xmlns:asvg="http://schemas.microsoft.com/office/drawing/2016/SVG/main" r:embed="rId5"/>
                </a:ext>
              </a:extLst>
            </a:blip>
            <a:stretch/>
          </p:blipFill>
          <p:spPr bwMode="auto">
            <a:xfrm>
              <a:off x="10158858" y="3176164"/>
              <a:ext cx="135737" cy="135737"/>
            </a:xfrm>
            <a:prstGeom prst="rect">
              <a:avLst/>
            </a:prstGeom>
            <a:noFill/>
            <a:ln>
              <a:noFill/>
            </a:ln>
          </p:spPr>
        </p:pic>
      </p:grpSp>
      <p:sp>
        <p:nvSpPr>
          <p:cNvPr id="4" name="Arc plein 3">
            <a:extLst>
              <a:ext uri="{FF2B5EF4-FFF2-40B4-BE49-F238E27FC236}">
                <a16:creationId xmlns:a16="http://schemas.microsoft.com/office/drawing/2014/main" id="{F6BCE765-F368-D410-96B1-5FB15BCF30C2}"/>
              </a:ext>
            </a:extLst>
          </p:cNvPr>
          <p:cNvSpPr/>
          <p:nvPr/>
        </p:nvSpPr>
        <p:spPr bwMode="auto">
          <a:xfrm>
            <a:off x="4324464" y="2136418"/>
            <a:ext cx="3327039" cy="3327037"/>
          </a:xfrm>
          <a:prstGeom prst="blockArc">
            <a:avLst>
              <a:gd name="adj1" fmla="val 6629807"/>
              <a:gd name="adj2" fmla="val 6454320"/>
              <a:gd name="adj3" fmla="val 2726"/>
            </a:avLst>
          </a:prstGeom>
          <a:solidFill>
            <a:srgbClr val="C0A13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200">
              <a:solidFill>
                <a:schemeClr val="bg1"/>
              </a:solidFill>
            </a:endParaRPr>
          </a:p>
        </p:txBody>
      </p:sp>
      <p:grpSp>
        <p:nvGrpSpPr>
          <p:cNvPr id="55" name="Groupe 54">
            <a:extLst>
              <a:ext uri="{FF2B5EF4-FFF2-40B4-BE49-F238E27FC236}">
                <a16:creationId xmlns:a16="http://schemas.microsoft.com/office/drawing/2014/main" id="{CB5256DF-8B63-F489-2003-94659B7C2303}"/>
              </a:ext>
            </a:extLst>
          </p:cNvPr>
          <p:cNvGrpSpPr/>
          <p:nvPr/>
        </p:nvGrpSpPr>
        <p:grpSpPr>
          <a:xfrm>
            <a:off x="5291534" y="1611039"/>
            <a:ext cx="1391287" cy="1445756"/>
            <a:chOff x="5392229" y="1724840"/>
            <a:chExt cx="1391287" cy="1445756"/>
          </a:xfrm>
        </p:grpSpPr>
        <p:grpSp>
          <p:nvGrpSpPr>
            <p:cNvPr id="1754980901" name="Groupe 1754980900">
              <a:extLst>
                <a:ext uri="{FF2B5EF4-FFF2-40B4-BE49-F238E27FC236}">
                  <a16:creationId xmlns:a16="http://schemas.microsoft.com/office/drawing/2014/main" id="{1391A45A-E405-41E2-D1DB-592A14CCDA9C}"/>
                </a:ext>
              </a:extLst>
            </p:cNvPr>
            <p:cNvGrpSpPr/>
            <p:nvPr/>
          </p:nvGrpSpPr>
          <p:grpSpPr>
            <a:xfrm>
              <a:off x="5801805" y="2001947"/>
              <a:ext cx="594000" cy="594000"/>
              <a:chOff x="5731827" y="2001947"/>
              <a:chExt cx="594000" cy="594000"/>
            </a:xfrm>
          </p:grpSpPr>
          <p:sp>
            <p:nvSpPr>
              <p:cNvPr id="5" name="Ellipse 4">
                <a:extLst>
                  <a:ext uri="{FF2B5EF4-FFF2-40B4-BE49-F238E27FC236}">
                    <a16:creationId xmlns:a16="http://schemas.microsoft.com/office/drawing/2014/main" id="{4EBBE3AC-6337-1D74-D949-5EA5494F335F}"/>
                  </a:ext>
                </a:extLst>
              </p:cNvPr>
              <p:cNvSpPr/>
              <p:nvPr/>
            </p:nvSpPr>
            <p:spPr bwMode="auto">
              <a:xfrm>
                <a:off x="5787982" y="2046645"/>
                <a:ext cx="481690" cy="504605"/>
              </a:xfrm>
              <a:prstGeom prst="ellipse">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200">
                  <a:solidFill>
                    <a:schemeClr val="bg1"/>
                  </a:solidFill>
                </a:endParaRPr>
              </a:p>
            </p:txBody>
          </p:sp>
          <p:pic>
            <p:nvPicPr>
              <p:cNvPr id="6" name="Image 5">
                <a:extLst>
                  <a:ext uri="{FF2B5EF4-FFF2-40B4-BE49-F238E27FC236}">
                    <a16:creationId xmlns:a16="http://schemas.microsoft.com/office/drawing/2014/main" id="{CBA038D5-F58F-CE70-047E-708383A5F60A}"/>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bwMode="auto">
              <a:xfrm>
                <a:off x="5731827" y="2001947"/>
                <a:ext cx="594000" cy="594000"/>
              </a:xfrm>
              <a:prstGeom prst="rect">
                <a:avLst/>
              </a:prstGeom>
            </p:spPr>
          </p:pic>
        </p:grpSp>
        <p:sp>
          <p:nvSpPr>
            <p:cNvPr id="36" name="Rectangle 11">
              <a:extLst>
                <a:ext uri="{FF2B5EF4-FFF2-40B4-BE49-F238E27FC236}">
                  <a16:creationId xmlns:a16="http://schemas.microsoft.com/office/drawing/2014/main" id="{F041E692-3F15-8FEA-02BD-CEB364BD4C0B}"/>
                </a:ext>
              </a:extLst>
            </p:cNvPr>
            <p:cNvSpPr/>
            <p:nvPr/>
          </p:nvSpPr>
          <p:spPr bwMode="auto">
            <a:xfrm>
              <a:off x="5392229" y="1724840"/>
              <a:ext cx="1391287" cy="276999"/>
            </a:xfrm>
            <a:prstGeom prst="rect">
              <a:avLst/>
            </a:prstGeom>
            <a:noFill/>
            <a:ln cap="flat">
              <a:noFill/>
              <a:prstDash val="solid"/>
            </a:ln>
          </p:spPr>
          <p:txBody>
            <a:bodyPr vert="horz" wrap="square" lIns="35999" tIns="45720" rIns="35999" bIns="45720" anchor="t" anchorCtr="1" compatLnSpc="1">
              <a:spAutoFit/>
            </a:bodyPr>
            <a:lstStyle/>
            <a:p>
              <a:pPr>
                <a:spcAft>
                  <a:spcPts val="5400"/>
                </a:spcAft>
                <a:defRPr sz="1800" b="0" i="0" u="none" strike="noStrike" cap="none" spc="0">
                  <a:solidFill>
                    <a:srgbClr val="000000"/>
                  </a:solidFill>
                </a:defRPr>
              </a:pPr>
              <a:r>
                <a:rPr lang="en-US" sz="1200" spc="150" dirty="0">
                  <a:solidFill>
                    <a:schemeClr val="bg1"/>
                  </a:solidFill>
                  <a:ea typeface="Calibri"/>
                  <a:cs typeface="Arial"/>
                </a:rPr>
                <a:t>Physical Retail</a:t>
              </a:r>
              <a:endParaRPr sz="1200" spc="150" dirty="0">
                <a:solidFill>
                  <a:schemeClr val="bg1"/>
                </a:solidFill>
              </a:endParaRPr>
            </a:p>
          </p:txBody>
        </p:sp>
        <p:grpSp>
          <p:nvGrpSpPr>
            <p:cNvPr id="41" name="Groupe 40">
              <a:extLst>
                <a:ext uri="{FF2B5EF4-FFF2-40B4-BE49-F238E27FC236}">
                  <a16:creationId xmlns:a16="http://schemas.microsoft.com/office/drawing/2014/main" id="{8555A9C2-AB38-7484-9B17-A7FC8444B05B}"/>
                </a:ext>
              </a:extLst>
            </p:cNvPr>
            <p:cNvGrpSpPr/>
            <p:nvPr/>
          </p:nvGrpSpPr>
          <p:grpSpPr>
            <a:xfrm>
              <a:off x="5898683" y="2670710"/>
              <a:ext cx="386140" cy="499886"/>
              <a:chOff x="5888717" y="2710717"/>
              <a:chExt cx="386140" cy="499886"/>
            </a:xfrm>
          </p:grpSpPr>
          <p:cxnSp>
            <p:nvCxnSpPr>
              <p:cNvPr id="42" name="Connecteur droit avec flèche 41">
                <a:extLst>
                  <a:ext uri="{FF2B5EF4-FFF2-40B4-BE49-F238E27FC236}">
                    <a16:creationId xmlns:a16="http://schemas.microsoft.com/office/drawing/2014/main" id="{4EAAB7B3-7B7D-71AC-D54F-795C022E186F}"/>
                  </a:ext>
                </a:extLst>
              </p:cNvPr>
              <p:cNvCxnSpPr>
                <a:cxnSpLocks/>
              </p:cNvCxnSpPr>
              <p:nvPr/>
            </p:nvCxnSpPr>
            <p:spPr>
              <a:xfrm rot="2508560">
                <a:off x="5958758" y="2845432"/>
                <a:ext cx="316099" cy="365171"/>
              </a:xfrm>
              <a:prstGeom prst="straightConnector1">
                <a:avLst/>
              </a:prstGeom>
              <a:ln w="38100">
                <a:solidFill>
                  <a:srgbClr val="C0A130"/>
                </a:solidFill>
                <a:tailEnd type="triangle" w="med" len="med"/>
              </a:ln>
            </p:spPr>
            <p:style>
              <a:lnRef idx="1">
                <a:schemeClr val="accent1"/>
              </a:lnRef>
              <a:fillRef idx="0">
                <a:schemeClr val="accent1"/>
              </a:fillRef>
              <a:effectRef idx="0">
                <a:schemeClr val="accent1"/>
              </a:effectRef>
              <a:fontRef idx="minor">
                <a:schemeClr val="tx1"/>
              </a:fontRef>
            </p:style>
          </p:cxnSp>
          <p:cxnSp>
            <p:nvCxnSpPr>
              <p:cNvPr id="43" name="Connecteur droit avec flèche 42">
                <a:extLst>
                  <a:ext uri="{FF2B5EF4-FFF2-40B4-BE49-F238E27FC236}">
                    <a16:creationId xmlns:a16="http://schemas.microsoft.com/office/drawing/2014/main" id="{48AC6F0F-6438-3852-FA92-48E5690C996E}"/>
                  </a:ext>
                </a:extLst>
              </p:cNvPr>
              <p:cNvCxnSpPr>
                <a:cxnSpLocks/>
              </p:cNvCxnSpPr>
              <p:nvPr/>
            </p:nvCxnSpPr>
            <p:spPr bwMode="auto">
              <a:xfrm rot="8328560" flipH="1">
                <a:off x="5888717" y="2710717"/>
                <a:ext cx="316098" cy="365171"/>
              </a:xfrm>
              <a:prstGeom prst="straightConnector1">
                <a:avLst/>
              </a:prstGeom>
              <a:ln w="38100">
                <a:solidFill>
                  <a:schemeClr val="bg1"/>
                </a:solidFill>
                <a:tailEnd type="triangle" w="med" len="med"/>
              </a:ln>
            </p:spPr>
            <p:style>
              <a:lnRef idx="1">
                <a:schemeClr val="accent1"/>
              </a:lnRef>
              <a:fillRef idx="0">
                <a:schemeClr val="accent1"/>
              </a:fillRef>
              <a:effectRef idx="0">
                <a:schemeClr val="accent1"/>
              </a:effectRef>
              <a:fontRef idx="minor">
                <a:schemeClr val="tx1"/>
              </a:fontRef>
            </p:style>
          </p:cxnSp>
        </p:grpSp>
      </p:grpSp>
      <p:grpSp>
        <p:nvGrpSpPr>
          <p:cNvPr id="1754980871" name="Groupe 1754980870">
            <a:extLst>
              <a:ext uri="{FF2B5EF4-FFF2-40B4-BE49-F238E27FC236}">
                <a16:creationId xmlns:a16="http://schemas.microsoft.com/office/drawing/2014/main" id="{8899F232-A797-DBB6-A80A-DD655C704ED4}"/>
              </a:ext>
            </a:extLst>
          </p:cNvPr>
          <p:cNvGrpSpPr/>
          <p:nvPr/>
        </p:nvGrpSpPr>
        <p:grpSpPr>
          <a:xfrm>
            <a:off x="6720641" y="3239005"/>
            <a:ext cx="2383018" cy="604436"/>
            <a:chOff x="6821336" y="3352806"/>
            <a:chExt cx="2383018" cy="604436"/>
          </a:xfrm>
        </p:grpSpPr>
        <p:grpSp>
          <p:nvGrpSpPr>
            <p:cNvPr id="23" name="Groupe 22">
              <a:extLst>
                <a:ext uri="{FF2B5EF4-FFF2-40B4-BE49-F238E27FC236}">
                  <a16:creationId xmlns:a16="http://schemas.microsoft.com/office/drawing/2014/main" id="{0FDFC9F7-4DCE-0E70-ABE1-F47C4CE625C0}"/>
                </a:ext>
              </a:extLst>
            </p:cNvPr>
            <p:cNvGrpSpPr/>
            <p:nvPr/>
          </p:nvGrpSpPr>
          <p:grpSpPr>
            <a:xfrm>
              <a:off x="7370641" y="3352806"/>
              <a:ext cx="594000" cy="594000"/>
              <a:chOff x="7300663" y="3356452"/>
              <a:chExt cx="594000" cy="594000"/>
            </a:xfrm>
          </p:grpSpPr>
          <p:sp>
            <p:nvSpPr>
              <p:cNvPr id="24" name="Ellipse 23">
                <a:extLst>
                  <a:ext uri="{FF2B5EF4-FFF2-40B4-BE49-F238E27FC236}">
                    <a16:creationId xmlns:a16="http://schemas.microsoft.com/office/drawing/2014/main" id="{1397911E-F5CE-D234-344E-9A7C7D6F218E}"/>
                  </a:ext>
                </a:extLst>
              </p:cNvPr>
              <p:cNvSpPr>
                <a:spLocks noChangeAspect="1"/>
              </p:cNvSpPr>
              <p:nvPr/>
            </p:nvSpPr>
            <p:spPr bwMode="auto">
              <a:xfrm rot="4800000">
                <a:off x="7300663" y="3356452"/>
                <a:ext cx="594000" cy="594000"/>
              </a:xfrm>
              <a:prstGeom prst="ellipse">
                <a:avLst/>
              </a:prstGeom>
              <a:solidFill>
                <a:schemeClr val="tx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200">
                  <a:solidFill>
                    <a:schemeClr val="bg1"/>
                  </a:solidFill>
                </a:endParaRPr>
              </a:p>
            </p:txBody>
          </p:sp>
          <p:pic>
            <p:nvPicPr>
              <p:cNvPr id="25" name="Image 24">
                <a:extLst>
                  <a:ext uri="{FF2B5EF4-FFF2-40B4-BE49-F238E27FC236}">
                    <a16:creationId xmlns:a16="http://schemas.microsoft.com/office/drawing/2014/main" id="{66512FEB-CB44-46F5-EDF2-EFF86C97D049}"/>
                  </a:ext>
                </a:extLst>
              </p:cNvPr>
              <p:cNvPicPr>
                <a:picLocks noChangeAspect="1"/>
              </p:cNvPicPr>
              <p:nvPr/>
            </p:nvPicPr>
            <p:blipFill>
              <a:blip r:embed="rId7" cstate="print">
                <a:extLst>
                  <a:ext uri="{28A0092B-C50C-407E-A947-70E740481C1C}">
                    <a14:useLocalDpi xmlns:a14="http://schemas.microsoft.com/office/drawing/2010/main" val="0"/>
                  </a:ext>
                </a:extLst>
              </a:blip>
              <a:srcRect t="2365" b="9096"/>
              <a:stretch>
                <a:fillRect/>
              </a:stretch>
            </p:blipFill>
            <p:spPr>
              <a:xfrm>
                <a:off x="7439288" y="3491344"/>
                <a:ext cx="326454" cy="312163"/>
              </a:xfrm>
              <a:prstGeom prst="rect">
                <a:avLst/>
              </a:prstGeom>
            </p:spPr>
          </p:pic>
        </p:grpSp>
        <p:sp>
          <p:nvSpPr>
            <p:cNvPr id="38" name="Rectangle 11">
              <a:extLst>
                <a:ext uri="{FF2B5EF4-FFF2-40B4-BE49-F238E27FC236}">
                  <a16:creationId xmlns:a16="http://schemas.microsoft.com/office/drawing/2014/main" id="{AFAC0B52-9554-2AF9-8755-1E08C3F5987E}"/>
                </a:ext>
              </a:extLst>
            </p:cNvPr>
            <p:cNvSpPr/>
            <p:nvPr/>
          </p:nvSpPr>
          <p:spPr bwMode="auto">
            <a:xfrm>
              <a:off x="7940055" y="3418974"/>
              <a:ext cx="1264299" cy="461665"/>
            </a:xfrm>
            <a:prstGeom prst="rect">
              <a:avLst/>
            </a:prstGeom>
            <a:noFill/>
            <a:ln cap="flat">
              <a:noFill/>
              <a:prstDash val="solid"/>
            </a:ln>
          </p:spPr>
          <p:txBody>
            <a:bodyPr vert="horz" wrap="square" lIns="35999" tIns="45720" rIns="35999" bIns="45720" anchor="t" anchorCtr="1" compatLnSpc="1">
              <a:spAutoFit/>
            </a:bodyPr>
            <a:lstStyle/>
            <a:p>
              <a:pPr>
                <a:spcAft>
                  <a:spcPts val="5400"/>
                </a:spcAft>
                <a:defRPr sz="1800" b="0" i="0" u="none" strike="noStrike" cap="none" spc="0">
                  <a:solidFill>
                    <a:srgbClr val="000000"/>
                  </a:solidFill>
                </a:defRPr>
              </a:pPr>
              <a:r>
                <a:rPr lang="en-US" sz="1200" spc="150" dirty="0">
                  <a:solidFill>
                    <a:schemeClr val="bg1"/>
                  </a:solidFill>
                  <a:ea typeface="Calibri"/>
                  <a:cs typeface="Arial"/>
                </a:rPr>
                <a:t>Repair &amp; Maintenance</a:t>
              </a:r>
              <a:endParaRPr sz="1200" spc="150" dirty="0">
                <a:solidFill>
                  <a:schemeClr val="bg1"/>
                </a:solidFill>
              </a:endParaRPr>
            </a:p>
          </p:txBody>
        </p:sp>
        <p:grpSp>
          <p:nvGrpSpPr>
            <p:cNvPr id="61" name="Groupe 60">
              <a:extLst>
                <a:ext uri="{FF2B5EF4-FFF2-40B4-BE49-F238E27FC236}">
                  <a16:creationId xmlns:a16="http://schemas.microsoft.com/office/drawing/2014/main" id="{B9270B14-77AA-DD48-C9EA-D93B8E619613}"/>
                </a:ext>
              </a:extLst>
            </p:cNvPr>
            <p:cNvGrpSpPr/>
            <p:nvPr/>
          </p:nvGrpSpPr>
          <p:grpSpPr>
            <a:xfrm rot="4800000">
              <a:off x="6878209" y="3514229"/>
              <a:ext cx="386140" cy="499886"/>
              <a:chOff x="5888717" y="2710717"/>
              <a:chExt cx="386140" cy="499886"/>
            </a:xfrm>
          </p:grpSpPr>
          <p:cxnSp>
            <p:nvCxnSpPr>
              <p:cNvPr id="62" name="Connecteur droit avec flèche 61">
                <a:extLst>
                  <a:ext uri="{FF2B5EF4-FFF2-40B4-BE49-F238E27FC236}">
                    <a16:creationId xmlns:a16="http://schemas.microsoft.com/office/drawing/2014/main" id="{707869DE-243C-A099-7611-476D6BF0A906}"/>
                  </a:ext>
                </a:extLst>
              </p:cNvPr>
              <p:cNvCxnSpPr>
                <a:cxnSpLocks/>
              </p:cNvCxnSpPr>
              <p:nvPr/>
            </p:nvCxnSpPr>
            <p:spPr>
              <a:xfrm rot="2508560">
                <a:off x="5958758" y="2845432"/>
                <a:ext cx="316099" cy="365171"/>
              </a:xfrm>
              <a:prstGeom prst="straightConnector1">
                <a:avLst/>
              </a:prstGeom>
              <a:ln w="38100">
                <a:solidFill>
                  <a:srgbClr val="C0A130"/>
                </a:solidFill>
                <a:tailEnd type="triangle" w="med" len="med"/>
              </a:ln>
            </p:spPr>
            <p:style>
              <a:lnRef idx="1">
                <a:schemeClr val="accent1"/>
              </a:lnRef>
              <a:fillRef idx="0">
                <a:schemeClr val="accent1"/>
              </a:fillRef>
              <a:effectRef idx="0">
                <a:schemeClr val="accent1"/>
              </a:effectRef>
              <a:fontRef idx="minor">
                <a:schemeClr val="tx1"/>
              </a:fontRef>
            </p:style>
          </p:cxnSp>
          <p:cxnSp>
            <p:nvCxnSpPr>
              <p:cNvPr id="63" name="Connecteur droit avec flèche 62">
                <a:extLst>
                  <a:ext uri="{FF2B5EF4-FFF2-40B4-BE49-F238E27FC236}">
                    <a16:creationId xmlns:a16="http://schemas.microsoft.com/office/drawing/2014/main" id="{D56060F4-77EB-9D8F-2770-884D9981CEF8}"/>
                  </a:ext>
                </a:extLst>
              </p:cNvPr>
              <p:cNvCxnSpPr>
                <a:cxnSpLocks/>
              </p:cNvCxnSpPr>
              <p:nvPr/>
            </p:nvCxnSpPr>
            <p:spPr bwMode="auto">
              <a:xfrm rot="8328560" flipH="1">
                <a:off x="5888717" y="2710717"/>
                <a:ext cx="316098" cy="365171"/>
              </a:xfrm>
              <a:prstGeom prst="straightConnector1">
                <a:avLst/>
              </a:prstGeom>
              <a:ln w="38100">
                <a:solidFill>
                  <a:schemeClr val="bg1"/>
                </a:solidFill>
                <a:tailEnd type="triangle" w="med" len="med"/>
              </a:ln>
            </p:spPr>
            <p:style>
              <a:lnRef idx="1">
                <a:schemeClr val="accent1"/>
              </a:lnRef>
              <a:fillRef idx="0">
                <a:schemeClr val="accent1"/>
              </a:fillRef>
              <a:effectRef idx="0">
                <a:schemeClr val="accent1"/>
              </a:effectRef>
              <a:fontRef idx="minor">
                <a:schemeClr val="tx1"/>
              </a:fontRef>
            </p:style>
          </p:cxnSp>
        </p:grpSp>
      </p:grpSp>
      <p:grpSp>
        <p:nvGrpSpPr>
          <p:cNvPr id="1754980872" name="Groupe 1754980871">
            <a:extLst>
              <a:ext uri="{FF2B5EF4-FFF2-40B4-BE49-F238E27FC236}">
                <a16:creationId xmlns:a16="http://schemas.microsoft.com/office/drawing/2014/main" id="{CA48651C-16B7-E74F-A266-D8E0FDC372C5}"/>
              </a:ext>
            </a:extLst>
          </p:cNvPr>
          <p:cNvGrpSpPr/>
          <p:nvPr/>
        </p:nvGrpSpPr>
        <p:grpSpPr>
          <a:xfrm>
            <a:off x="6588736" y="4120449"/>
            <a:ext cx="1780571" cy="799114"/>
            <a:chOff x="6689431" y="4234250"/>
            <a:chExt cx="1780571" cy="799114"/>
          </a:xfrm>
        </p:grpSpPr>
        <p:grpSp>
          <p:nvGrpSpPr>
            <p:cNvPr id="26" name="Groupe 25">
              <a:extLst>
                <a:ext uri="{FF2B5EF4-FFF2-40B4-BE49-F238E27FC236}">
                  <a16:creationId xmlns:a16="http://schemas.microsoft.com/office/drawing/2014/main" id="{10728595-9C55-37D5-B4D4-98770FD74B41}"/>
                </a:ext>
              </a:extLst>
            </p:cNvPr>
            <p:cNvGrpSpPr/>
            <p:nvPr/>
          </p:nvGrpSpPr>
          <p:grpSpPr>
            <a:xfrm>
              <a:off x="7175131" y="4439364"/>
              <a:ext cx="594000" cy="594000"/>
              <a:chOff x="7105153" y="4439364"/>
              <a:chExt cx="594000" cy="594000"/>
            </a:xfrm>
          </p:grpSpPr>
          <p:sp>
            <p:nvSpPr>
              <p:cNvPr id="27" name="Ellipse 26">
                <a:extLst>
                  <a:ext uri="{FF2B5EF4-FFF2-40B4-BE49-F238E27FC236}">
                    <a16:creationId xmlns:a16="http://schemas.microsoft.com/office/drawing/2014/main" id="{467DAFB5-2907-359F-0CD1-A11C7B93AEB2}"/>
                  </a:ext>
                </a:extLst>
              </p:cNvPr>
              <p:cNvSpPr>
                <a:spLocks noChangeAspect="1"/>
              </p:cNvSpPr>
              <p:nvPr/>
            </p:nvSpPr>
            <p:spPr bwMode="auto">
              <a:xfrm rot="7200000">
                <a:off x="7105153" y="4439364"/>
                <a:ext cx="594000" cy="594000"/>
              </a:xfrm>
              <a:prstGeom prst="ellipse">
                <a:avLst/>
              </a:prstGeom>
              <a:solidFill>
                <a:schemeClr val="tx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200">
                  <a:solidFill>
                    <a:schemeClr val="bg1"/>
                  </a:solidFill>
                </a:endParaRPr>
              </a:p>
            </p:txBody>
          </p:sp>
          <p:pic>
            <p:nvPicPr>
              <p:cNvPr id="28" name="Image 27">
                <a:extLst>
                  <a:ext uri="{FF2B5EF4-FFF2-40B4-BE49-F238E27FC236}">
                    <a16:creationId xmlns:a16="http://schemas.microsoft.com/office/drawing/2014/main" id="{90F16655-842C-3BCB-B200-E98C35BCE538}"/>
                  </a:ext>
                </a:extLst>
              </p:cNvPr>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7177917" y="4481483"/>
                <a:ext cx="468081" cy="468081"/>
              </a:xfrm>
              <a:prstGeom prst="rect">
                <a:avLst/>
              </a:prstGeom>
            </p:spPr>
          </p:pic>
        </p:grpSp>
        <p:sp>
          <p:nvSpPr>
            <p:cNvPr id="39" name="Rectangle 11">
              <a:extLst>
                <a:ext uri="{FF2B5EF4-FFF2-40B4-BE49-F238E27FC236}">
                  <a16:creationId xmlns:a16="http://schemas.microsoft.com/office/drawing/2014/main" id="{EB9B292B-3BFB-6E71-75D9-AA63903EC7C3}"/>
                </a:ext>
              </a:extLst>
            </p:cNvPr>
            <p:cNvSpPr/>
            <p:nvPr/>
          </p:nvSpPr>
          <p:spPr bwMode="auto">
            <a:xfrm>
              <a:off x="7776869" y="4691379"/>
              <a:ext cx="693133" cy="276999"/>
            </a:xfrm>
            <a:prstGeom prst="rect">
              <a:avLst/>
            </a:prstGeom>
            <a:noFill/>
            <a:ln cap="flat">
              <a:noFill/>
              <a:prstDash val="solid"/>
            </a:ln>
          </p:spPr>
          <p:txBody>
            <a:bodyPr vert="horz" wrap="square" lIns="35999" tIns="45720" rIns="35999" bIns="45720" anchor="t" anchorCtr="1" compatLnSpc="1">
              <a:spAutoFit/>
            </a:bodyPr>
            <a:lstStyle/>
            <a:p>
              <a:pPr>
                <a:spcAft>
                  <a:spcPts val="5400"/>
                </a:spcAft>
                <a:defRPr sz="1800" b="0" i="0" u="none" strike="noStrike" cap="none" spc="0">
                  <a:solidFill>
                    <a:srgbClr val="000000"/>
                  </a:solidFill>
                </a:defRPr>
              </a:pPr>
              <a:r>
                <a:rPr lang="en-US" sz="1200" spc="150" dirty="0">
                  <a:solidFill>
                    <a:schemeClr val="bg1"/>
                  </a:solidFill>
                  <a:ea typeface="Calibri"/>
                  <a:cs typeface="Arial"/>
                </a:rPr>
                <a:t>Resale</a:t>
              </a:r>
              <a:endParaRPr sz="1200" spc="150" dirty="0">
                <a:solidFill>
                  <a:schemeClr val="bg1"/>
                </a:solidFill>
              </a:endParaRPr>
            </a:p>
          </p:txBody>
        </p:sp>
        <p:grpSp>
          <p:nvGrpSpPr>
            <p:cNvPr id="1754980866" name="Groupe 1754980865">
              <a:extLst>
                <a:ext uri="{FF2B5EF4-FFF2-40B4-BE49-F238E27FC236}">
                  <a16:creationId xmlns:a16="http://schemas.microsoft.com/office/drawing/2014/main" id="{81034065-951D-A5A6-0E32-A15F5356DEBB}"/>
                </a:ext>
              </a:extLst>
            </p:cNvPr>
            <p:cNvGrpSpPr/>
            <p:nvPr/>
          </p:nvGrpSpPr>
          <p:grpSpPr>
            <a:xfrm rot="7200000">
              <a:off x="6746304" y="4177377"/>
              <a:ext cx="386140" cy="499886"/>
              <a:chOff x="5888717" y="2710717"/>
              <a:chExt cx="386140" cy="499886"/>
            </a:xfrm>
          </p:grpSpPr>
          <p:cxnSp>
            <p:nvCxnSpPr>
              <p:cNvPr id="1754980867" name="Connecteur droit avec flèche 1754980866">
                <a:extLst>
                  <a:ext uri="{FF2B5EF4-FFF2-40B4-BE49-F238E27FC236}">
                    <a16:creationId xmlns:a16="http://schemas.microsoft.com/office/drawing/2014/main" id="{AF68B5BE-D85B-0142-6783-DB2F4EFDD166}"/>
                  </a:ext>
                </a:extLst>
              </p:cNvPr>
              <p:cNvCxnSpPr>
                <a:cxnSpLocks/>
              </p:cNvCxnSpPr>
              <p:nvPr/>
            </p:nvCxnSpPr>
            <p:spPr>
              <a:xfrm rot="2508560">
                <a:off x="5958758" y="2845432"/>
                <a:ext cx="316099" cy="365171"/>
              </a:xfrm>
              <a:prstGeom prst="straightConnector1">
                <a:avLst/>
              </a:prstGeom>
              <a:ln w="38100">
                <a:solidFill>
                  <a:srgbClr val="C0A130"/>
                </a:solidFill>
                <a:tailEnd type="triangle" w="med" len="med"/>
              </a:ln>
            </p:spPr>
            <p:style>
              <a:lnRef idx="1">
                <a:schemeClr val="accent1"/>
              </a:lnRef>
              <a:fillRef idx="0">
                <a:schemeClr val="accent1"/>
              </a:fillRef>
              <a:effectRef idx="0">
                <a:schemeClr val="accent1"/>
              </a:effectRef>
              <a:fontRef idx="minor">
                <a:schemeClr val="tx1"/>
              </a:fontRef>
            </p:style>
          </p:cxnSp>
          <p:cxnSp>
            <p:nvCxnSpPr>
              <p:cNvPr id="1754980868" name="Connecteur droit avec flèche 1754980867">
                <a:extLst>
                  <a:ext uri="{FF2B5EF4-FFF2-40B4-BE49-F238E27FC236}">
                    <a16:creationId xmlns:a16="http://schemas.microsoft.com/office/drawing/2014/main" id="{FBF0F35F-EF14-6DE1-76A1-6856513E908A}"/>
                  </a:ext>
                </a:extLst>
              </p:cNvPr>
              <p:cNvCxnSpPr>
                <a:cxnSpLocks/>
              </p:cNvCxnSpPr>
              <p:nvPr/>
            </p:nvCxnSpPr>
            <p:spPr bwMode="auto">
              <a:xfrm rot="8328560" flipH="1">
                <a:off x="5888717" y="2710717"/>
                <a:ext cx="316098" cy="365171"/>
              </a:xfrm>
              <a:prstGeom prst="straightConnector1">
                <a:avLst/>
              </a:prstGeom>
              <a:ln w="38100">
                <a:solidFill>
                  <a:schemeClr val="bg1"/>
                </a:solidFill>
                <a:tailEnd type="triangle" w="med" len="med"/>
              </a:ln>
            </p:spPr>
            <p:style>
              <a:lnRef idx="1">
                <a:schemeClr val="accent1"/>
              </a:lnRef>
              <a:fillRef idx="0">
                <a:schemeClr val="accent1"/>
              </a:fillRef>
              <a:effectRef idx="0">
                <a:schemeClr val="accent1"/>
              </a:effectRef>
              <a:fontRef idx="minor">
                <a:schemeClr val="tx1"/>
              </a:fontRef>
            </p:style>
          </p:cxnSp>
        </p:grpSp>
      </p:grpSp>
      <p:grpSp>
        <p:nvGrpSpPr>
          <p:cNvPr id="1754980873" name="Groupe 1754980872">
            <a:extLst>
              <a:ext uri="{FF2B5EF4-FFF2-40B4-BE49-F238E27FC236}">
                <a16:creationId xmlns:a16="http://schemas.microsoft.com/office/drawing/2014/main" id="{94AE3A5E-9FDC-962E-6FB0-F76D639F8708}"/>
              </a:ext>
            </a:extLst>
          </p:cNvPr>
          <p:cNvGrpSpPr/>
          <p:nvPr/>
        </p:nvGrpSpPr>
        <p:grpSpPr>
          <a:xfrm>
            <a:off x="6159496" y="4629213"/>
            <a:ext cx="1058537" cy="1157190"/>
            <a:chOff x="6260191" y="4743014"/>
            <a:chExt cx="1058537" cy="1157190"/>
          </a:xfrm>
        </p:grpSpPr>
        <p:grpSp>
          <p:nvGrpSpPr>
            <p:cNvPr id="29" name="Groupe 28">
              <a:extLst>
                <a:ext uri="{FF2B5EF4-FFF2-40B4-BE49-F238E27FC236}">
                  <a16:creationId xmlns:a16="http://schemas.microsoft.com/office/drawing/2014/main" id="{60C3B547-5677-2B1B-FBE3-94B4DD73DD30}"/>
                </a:ext>
              </a:extLst>
            </p:cNvPr>
            <p:cNvGrpSpPr/>
            <p:nvPr/>
          </p:nvGrpSpPr>
          <p:grpSpPr>
            <a:xfrm>
              <a:off x="6331392" y="5130534"/>
              <a:ext cx="594000" cy="594000"/>
              <a:chOff x="6261414" y="5130534"/>
              <a:chExt cx="594000" cy="594000"/>
            </a:xfrm>
          </p:grpSpPr>
          <p:sp>
            <p:nvSpPr>
              <p:cNvPr id="30" name="Ellipse 29">
                <a:extLst>
                  <a:ext uri="{FF2B5EF4-FFF2-40B4-BE49-F238E27FC236}">
                    <a16:creationId xmlns:a16="http://schemas.microsoft.com/office/drawing/2014/main" id="{6D4FC3DD-691B-5DC1-03D1-60C644AC4D59}"/>
                  </a:ext>
                </a:extLst>
              </p:cNvPr>
              <p:cNvSpPr>
                <a:spLocks noChangeAspect="1"/>
              </p:cNvSpPr>
              <p:nvPr/>
            </p:nvSpPr>
            <p:spPr bwMode="auto">
              <a:xfrm rot="9600000">
                <a:off x="6261414" y="5130534"/>
                <a:ext cx="594000" cy="594000"/>
              </a:xfrm>
              <a:prstGeom prst="ellipse">
                <a:avLst/>
              </a:prstGeom>
              <a:solidFill>
                <a:schemeClr val="tx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200">
                  <a:solidFill>
                    <a:schemeClr val="bg1"/>
                  </a:solidFill>
                </a:endParaRPr>
              </a:p>
            </p:txBody>
          </p:sp>
          <p:pic>
            <p:nvPicPr>
              <p:cNvPr id="31" name="Image 30">
                <a:extLst>
                  <a:ext uri="{FF2B5EF4-FFF2-40B4-BE49-F238E27FC236}">
                    <a16:creationId xmlns:a16="http://schemas.microsoft.com/office/drawing/2014/main" id="{EA3D2290-EAAA-0552-C4EF-7E6474D5431F}"/>
                  </a:ext>
                </a:extLst>
              </p:cNvPr>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bwMode="auto">
              <a:xfrm rot="7200000">
                <a:off x="6396773" y="5259104"/>
                <a:ext cx="313215" cy="324000"/>
              </a:xfrm>
              <a:prstGeom prst="rect">
                <a:avLst/>
              </a:prstGeom>
            </p:spPr>
          </p:pic>
        </p:grpSp>
        <p:sp>
          <p:nvSpPr>
            <p:cNvPr id="40" name="Rectangle 11">
              <a:extLst>
                <a:ext uri="{FF2B5EF4-FFF2-40B4-BE49-F238E27FC236}">
                  <a16:creationId xmlns:a16="http://schemas.microsoft.com/office/drawing/2014/main" id="{90623DD5-E2BC-D895-78E8-9E7D82084B6B}"/>
                </a:ext>
              </a:extLst>
            </p:cNvPr>
            <p:cNvSpPr/>
            <p:nvPr/>
          </p:nvSpPr>
          <p:spPr bwMode="auto">
            <a:xfrm>
              <a:off x="6440977" y="5623205"/>
              <a:ext cx="877751" cy="276999"/>
            </a:xfrm>
            <a:prstGeom prst="rect">
              <a:avLst/>
            </a:prstGeom>
            <a:noFill/>
            <a:ln cap="flat">
              <a:noFill/>
              <a:prstDash val="solid"/>
            </a:ln>
          </p:spPr>
          <p:txBody>
            <a:bodyPr vert="horz" wrap="square" lIns="35999" tIns="45720" rIns="35999" bIns="45720" anchor="t" anchorCtr="1" compatLnSpc="1">
              <a:spAutoFit/>
            </a:bodyPr>
            <a:lstStyle/>
            <a:p>
              <a:pPr>
                <a:spcAft>
                  <a:spcPts val="5400"/>
                </a:spcAft>
                <a:defRPr sz="1800" b="0" i="0" u="none" strike="noStrike" cap="none" spc="0">
                  <a:solidFill>
                    <a:srgbClr val="000000"/>
                  </a:solidFill>
                </a:defRPr>
              </a:pPr>
              <a:r>
                <a:rPr lang="en-US" sz="1200" spc="150" dirty="0">
                  <a:solidFill>
                    <a:schemeClr val="bg1"/>
                  </a:solidFill>
                  <a:ea typeface="Calibri"/>
                  <a:cs typeface="Arial"/>
                </a:rPr>
                <a:t>Recycle</a:t>
              </a:r>
              <a:endParaRPr sz="1200" spc="150" dirty="0">
                <a:solidFill>
                  <a:schemeClr val="bg1"/>
                </a:solidFill>
              </a:endParaRPr>
            </a:p>
          </p:txBody>
        </p:sp>
        <p:cxnSp>
          <p:nvCxnSpPr>
            <p:cNvPr id="1754980869" name="Connecteur droit avec flèche 1754980868">
              <a:extLst>
                <a:ext uri="{FF2B5EF4-FFF2-40B4-BE49-F238E27FC236}">
                  <a16:creationId xmlns:a16="http://schemas.microsoft.com/office/drawing/2014/main" id="{99BC031F-D01D-AB76-5C52-E80807BFBDFB}"/>
                </a:ext>
              </a:extLst>
            </p:cNvPr>
            <p:cNvCxnSpPr>
              <a:cxnSpLocks/>
            </p:cNvCxnSpPr>
            <p:nvPr/>
          </p:nvCxnSpPr>
          <p:spPr bwMode="auto">
            <a:xfrm rot="17928560" flipH="1">
              <a:off x="6284728" y="4718477"/>
              <a:ext cx="316098" cy="365171"/>
            </a:xfrm>
            <a:prstGeom prst="straightConnector1">
              <a:avLst/>
            </a:prstGeom>
            <a:ln w="38100">
              <a:solidFill>
                <a:schemeClr val="bg1"/>
              </a:solidFill>
              <a:tailEnd type="triangle" w="med" len="med"/>
            </a:ln>
          </p:spPr>
          <p:style>
            <a:lnRef idx="1">
              <a:schemeClr val="accent1"/>
            </a:lnRef>
            <a:fillRef idx="0">
              <a:schemeClr val="accent1"/>
            </a:fillRef>
            <a:effectRef idx="0">
              <a:schemeClr val="accent1"/>
            </a:effectRef>
            <a:fontRef idx="minor">
              <a:schemeClr val="tx1"/>
            </a:fontRef>
          </p:style>
        </p:cxnSp>
      </p:grpSp>
      <p:grpSp>
        <p:nvGrpSpPr>
          <p:cNvPr id="1754980874" name="Groupe 1754980873">
            <a:extLst>
              <a:ext uri="{FF2B5EF4-FFF2-40B4-BE49-F238E27FC236}">
                <a16:creationId xmlns:a16="http://schemas.microsoft.com/office/drawing/2014/main" id="{AAD40490-DF76-9B26-BFD3-B9B8E0FC4F22}"/>
              </a:ext>
            </a:extLst>
          </p:cNvPr>
          <p:cNvGrpSpPr/>
          <p:nvPr/>
        </p:nvGrpSpPr>
        <p:grpSpPr>
          <a:xfrm>
            <a:off x="4513029" y="4522327"/>
            <a:ext cx="1361843" cy="1302594"/>
            <a:chOff x="4613724" y="4636128"/>
            <a:chExt cx="1361843" cy="1302594"/>
          </a:xfrm>
        </p:grpSpPr>
        <p:grpSp>
          <p:nvGrpSpPr>
            <p:cNvPr id="20" name="Groupe 19">
              <a:extLst>
                <a:ext uri="{FF2B5EF4-FFF2-40B4-BE49-F238E27FC236}">
                  <a16:creationId xmlns:a16="http://schemas.microsoft.com/office/drawing/2014/main" id="{0D58EE8A-284D-BFD0-FCA3-95E0E25708AB}"/>
                </a:ext>
              </a:extLst>
            </p:cNvPr>
            <p:cNvGrpSpPr/>
            <p:nvPr/>
          </p:nvGrpSpPr>
          <p:grpSpPr>
            <a:xfrm>
              <a:off x="5253565" y="5124197"/>
              <a:ext cx="594000" cy="594000"/>
              <a:chOff x="5183587" y="5124197"/>
              <a:chExt cx="594000" cy="594000"/>
            </a:xfrm>
          </p:grpSpPr>
          <p:sp>
            <p:nvSpPr>
              <p:cNvPr id="21" name="Ellipse 20">
                <a:extLst>
                  <a:ext uri="{FF2B5EF4-FFF2-40B4-BE49-F238E27FC236}">
                    <a16:creationId xmlns:a16="http://schemas.microsoft.com/office/drawing/2014/main" id="{33085FA6-2897-4D50-B7E6-FB77B4E99C1A}"/>
                  </a:ext>
                </a:extLst>
              </p:cNvPr>
              <p:cNvSpPr>
                <a:spLocks noChangeAspect="1"/>
              </p:cNvSpPr>
              <p:nvPr/>
            </p:nvSpPr>
            <p:spPr bwMode="auto">
              <a:xfrm rot="12000000">
                <a:off x="5183587" y="5124197"/>
                <a:ext cx="594000" cy="594000"/>
              </a:xfrm>
              <a:prstGeom prst="ellipse">
                <a:avLst/>
              </a:prstGeom>
              <a:solidFill>
                <a:schemeClr val="tx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200" dirty="0">
                  <a:solidFill>
                    <a:schemeClr val="bg1"/>
                  </a:solidFill>
                </a:endParaRPr>
              </a:p>
            </p:txBody>
          </p:sp>
          <p:pic>
            <p:nvPicPr>
              <p:cNvPr id="22" name="Image 21">
                <a:extLst>
                  <a:ext uri="{FF2B5EF4-FFF2-40B4-BE49-F238E27FC236}">
                    <a16:creationId xmlns:a16="http://schemas.microsoft.com/office/drawing/2014/main" id="{48C5CD5E-A064-49DF-1F93-A48C71BF0F44}"/>
                  </a:ext>
                </a:extLst>
              </p:cNvPr>
              <p:cNvPicPr>
                <a:picLocks noChangeAspect="1"/>
              </p:cNvPicPr>
              <p:nvPr/>
            </p:nvPicPr>
            <p:blipFill>
              <a:blip r:embed="rId10" cstate="print">
                <a:extLst>
                  <a:ext uri="{28A0092B-C50C-407E-A947-70E740481C1C}">
                    <a14:useLocalDpi xmlns:a14="http://schemas.microsoft.com/office/drawing/2010/main" val="0"/>
                  </a:ext>
                </a:extLst>
              </a:blip>
              <a:srcRect l="19320" t="27781" r="18993" b="27831"/>
              <a:stretch>
                <a:fillRect/>
              </a:stretch>
            </p:blipFill>
            <p:spPr>
              <a:xfrm flipH="1">
                <a:off x="5251625" y="5252673"/>
                <a:ext cx="405289" cy="291632"/>
              </a:xfrm>
              <a:prstGeom prst="rect">
                <a:avLst/>
              </a:prstGeom>
            </p:spPr>
          </p:pic>
        </p:grpSp>
        <p:sp>
          <p:nvSpPr>
            <p:cNvPr id="33" name="Rectangle 11">
              <a:extLst>
                <a:ext uri="{FF2B5EF4-FFF2-40B4-BE49-F238E27FC236}">
                  <a16:creationId xmlns:a16="http://schemas.microsoft.com/office/drawing/2014/main" id="{215F1A62-D54D-18D4-5CE9-5EC6DA23B248}"/>
                </a:ext>
              </a:extLst>
            </p:cNvPr>
            <p:cNvSpPr/>
            <p:nvPr/>
          </p:nvSpPr>
          <p:spPr bwMode="auto">
            <a:xfrm>
              <a:off x="4613724" y="5661723"/>
              <a:ext cx="1361843" cy="276999"/>
            </a:xfrm>
            <a:prstGeom prst="rect">
              <a:avLst/>
            </a:prstGeom>
            <a:noFill/>
            <a:ln cap="flat">
              <a:noFill/>
              <a:prstDash val="solid"/>
            </a:ln>
          </p:spPr>
          <p:txBody>
            <a:bodyPr vert="horz" wrap="square" lIns="35999" tIns="45720" rIns="35999" bIns="45720" anchor="t" anchorCtr="1" compatLnSpc="1">
              <a:spAutoFit/>
            </a:bodyPr>
            <a:lstStyle/>
            <a:p>
              <a:pPr algn="r">
                <a:spcAft>
                  <a:spcPts val="5400"/>
                </a:spcAft>
                <a:defRPr sz="1800" b="0" i="0" u="none" strike="noStrike" cap="none" spc="0">
                  <a:solidFill>
                    <a:srgbClr val="000000"/>
                  </a:solidFill>
                </a:defRPr>
              </a:pPr>
              <a:r>
                <a:rPr lang="en-US" sz="1200" spc="150" dirty="0">
                  <a:solidFill>
                    <a:schemeClr val="bg1"/>
                  </a:solidFill>
                  <a:ea typeface="Calibri"/>
                  <a:cs typeface="Arial"/>
                </a:rPr>
                <a:t>Raw Materials</a:t>
              </a:r>
              <a:endParaRPr sz="1200" spc="150" dirty="0">
                <a:solidFill>
                  <a:schemeClr val="bg1"/>
                </a:solidFill>
              </a:endParaRPr>
            </a:p>
          </p:txBody>
        </p:sp>
        <p:cxnSp>
          <p:nvCxnSpPr>
            <p:cNvPr id="1754980870" name="Connecteur droit avec flèche 1754980869">
              <a:extLst>
                <a:ext uri="{FF2B5EF4-FFF2-40B4-BE49-F238E27FC236}">
                  <a16:creationId xmlns:a16="http://schemas.microsoft.com/office/drawing/2014/main" id="{81A69F78-F3E2-162B-5418-583C281FAFE1}"/>
                </a:ext>
              </a:extLst>
            </p:cNvPr>
            <p:cNvCxnSpPr>
              <a:cxnSpLocks/>
            </p:cNvCxnSpPr>
            <p:nvPr/>
          </p:nvCxnSpPr>
          <p:spPr bwMode="auto">
            <a:xfrm rot="14508560">
              <a:off x="5621092" y="4611592"/>
              <a:ext cx="316099" cy="365171"/>
            </a:xfrm>
            <a:prstGeom prst="straightConnector1">
              <a:avLst/>
            </a:prstGeom>
            <a:ln w="38100">
              <a:solidFill>
                <a:srgbClr val="C0A130"/>
              </a:solidFill>
              <a:tailEnd type="triangle" w="med" len="med"/>
            </a:ln>
          </p:spPr>
          <p:style>
            <a:lnRef idx="1">
              <a:schemeClr val="accent1"/>
            </a:lnRef>
            <a:fillRef idx="0">
              <a:schemeClr val="accent1"/>
            </a:fillRef>
            <a:effectRef idx="0">
              <a:schemeClr val="accent1"/>
            </a:effectRef>
            <a:fontRef idx="minor">
              <a:schemeClr val="tx1"/>
            </a:fontRef>
          </p:style>
        </p:cxnSp>
      </p:grpSp>
      <p:grpSp>
        <p:nvGrpSpPr>
          <p:cNvPr id="1754980875" name="Groupe 1754980874">
            <a:extLst>
              <a:ext uri="{FF2B5EF4-FFF2-40B4-BE49-F238E27FC236}">
                <a16:creationId xmlns:a16="http://schemas.microsoft.com/office/drawing/2014/main" id="{6875A5B4-3701-84D6-1B07-FAFCD1543BBD}"/>
              </a:ext>
            </a:extLst>
          </p:cNvPr>
          <p:cNvGrpSpPr/>
          <p:nvPr/>
        </p:nvGrpSpPr>
        <p:grpSpPr>
          <a:xfrm>
            <a:off x="3196555" y="4122817"/>
            <a:ext cx="2183046" cy="784370"/>
            <a:chOff x="3297250" y="4236618"/>
            <a:chExt cx="2183046" cy="784370"/>
          </a:xfrm>
        </p:grpSpPr>
        <p:grpSp>
          <p:nvGrpSpPr>
            <p:cNvPr id="16" name="Groupe 15">
              <a:extLst>
                <a:ext uri="{FF2B5EF4-FFF2-40B4-BE49-F238E27FC236}">
                  <a16:creationId xmlns:a16="http://schemas.microsoft.com/office/drawing/2014/main" id="{2C8C6C56-6AEF-89E5-BBAD-CD853B9C0AA1}"/>
                </a:ext>
              </a:extLst>
            </p:cNvPr>
            <p:cNvGrpSpPr/>
            <p:nvPr/>
          </p:nvGrpSpPr>
          <p:grpSpPr>
            <a:xfrm rot="14400000">
              <a:off x="4403820" y="4426988"/>
              <a:ext cx="594000" cy="594000"/>
              <a:chOff x="4221324" y="4297491"/>
              <a:chExt cx="594000" cy="594000"/>
            </a:xfrm>
          </p:grpSpPr>
          <p:sp>
            <p:nvSpPr>
              <p:cNvPr id="18" name="Ellipse 17">
                <a:extLst>
                  <a:ext uri="{FF2B5EF4-FFF2-40B4-BE49-F238E27FC236}">
                    <a16:creationId xmlns:a16="http://schemas.microsoft.com/office/drawing/2014/main" id="{D5CDF19A-4AF6-7A04-E8D9-FE0EB66C2985}"/>
                  </a:ext>
                </a:extLst>
              </p:cNvPr>
              <p:cNvSpPr>
                <a:spLocks noChangeAspect="1"/>
              </p:cNvSpPr>
              <p:nvPr/>
            </p:nvSpPr>
            <p:spPr bwMode="auto">
              <a:xfrm>
                <a:off x="4221324" y="4297491"/>
                <a:ext cx="594000" cy="594000"/>
              </a:xfrm>
              <a:prstGeom prst="ellipse">
                <a:avLst/>
              </a:prstGeom>
              <a:solidFill>
                <a:schemeClr val="tx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200">
                  <a:solidFill>
                    <a:schemeClr val="bg1"/>
                  </a:solidFill>
                </a:endParaRPr>
              </a:p>
            </p:txBody>
          </p:sp>
          <p:pic>
            <p:nvPicPr>
              <p:cNvPr id="19" name="Image 18">
                <a:extLst>
                  <a:ext uri="{FF2B5EF4-FFF2-40B4-BE49-F238E27FC236}">
                    <a16:creationId xmlns:a16="http://schemas.microsoft.com/office/drawing/2014/main" id="{AC819863-DA8E-EA9A-43C6-1F1C0EEF76B8}"/>
                  </a:ext>
                </a:extLst>
              </p:cNvPr>
              <p:cNvPicPr>
                <a:picLocks noChangeAspect="1"/>
              </p:cNvPicPr>
              <p:nvPr/>
            </p:nvPicPr>
            <p:blipFill>
              <a:blip r:embed="rId11" cstate="print">
                <a:extLst>
                  <a:ext uri="{28A0092B-C50C-407E-A947-70E740481C1C}">
                    <a14:useLocalDpi xmlns:a14="http://schemas.microsoft.com/office/drawing/2010/main" val="0"/>
                  </a:ext>
                </a:extLst>
              </a:blip>
              <a:srcRect l="10155" t="15048" r="10876" b="13241"/>
              <a:stretch>
                <a:fillRect/>
              </a:stretch>
            </p:blipFill>
            <p:spPr>
              <a:xfrm>
                <a:off x="4323578" y="4431013"/>
                <a:ext cx="384375" cy="349048"/>
              </a:xfrm>
              <a:prstGeom prst="rect">
                <a:avLst/>
              </a:prstGeom>
            </p:spPr>
          </p:pic>
        </p:grpSp>
        <p:sp>
          <p:nvSpPr>
            <p:cNvPr id="32" name="Rectangle 11">
              <a:extLst>
                <a:ext uri="{FF2B5EF4-FFF2-40B4-BE49-F238E27FC236}">
                  <a16:creationId xmlns:a16="http://schemas.microsoft.com/office/drawing/2014/main" id="{1D1760B9-75E1-5620-5EFD-2EB0642DD42D}"/>
                </a:ext>
              </a:extLst>
            </p:cNvPr>
            <p:cNvSpPr/>
            <p:nvPr/>
          </p:nvSpPr>
          <p:spPr bwMode="auto">
            <a:xfrm>
              <a:off x="3297250" y="4674588"/>
              <a:ext cx="1210197" cy="276999"/>
            </a:xfrm>
            <a:prstGeom prst="rect">
              <a:avLst/>
            </a:prstGeom>
            <a:noFill/>
            <a:ln cap="flat">
              <a:noFill/>
              <a:prstDash val="solid"/>
            </a:ln>
          </p:spPr>
          <p:txBody>
            <a:bodyPr vert="horz" wrap="square" lIns="35999" tIns="45720" rIns="35999" bIns="45720" anchor="t" anchorCtr="1" compatLnSpc="1">
              <a:spAutoFit/>
            </a:bodyPr>
            <a:lstStyle/>
            <a:p>
              <a:pPr>
                <a:spcAft>
                  <a:spcPts val="5400"/>
                </a:spcAft>
                <a:defRPr sz="1800" b="0" i="0" u="none" strike="noStrike" cap="none" spc="0">
                  <a:solidFill>
                    <a:srgbClr val="000000"/>
                  </a:solidFill>
                </a:defRPr>
              </a:pPr>
              <a:r>
                <a:rPr lang="en-US" sz="1200" spc="150" dirty="0">
                  <a:solidFill>
                    <a:schemeClr val="bg1"/>
                  </a:solidFill>
                  <a:ea typeface="Calibri"/>
                  <a:cs typeface="Arial"/>
                </a:rPr>
                <a:t>Components</a:t>
              </a:r>
              <a:endParaRPr sz="1200" spc="150" dirty="0">
                <a:solidFill>
                  <a:schemeClr val="bg1"/>
                </a:solidFill>
              </a:endParaRPr>
            </a:p>
          </p:txBody>
        </p:sp>
        <p:grpSp>
          <p:nvGrpSpPr>
            <p:cNvPr id="1754980881" name="Groupe 1754980880">
              <a:extLst>
                <a:ext uri="{FF2B5EF4-FFF2-40B4-BE49-F238E27FC236}">
                  <a16:creationId xmlns:a16="http://schemas.microsoft.com/office/drawing/2014/main" id="{3D31C3B2-BF8D-6628-E0E4-170EA0E46D23}"/>
                </a:ext>
              </a:extLst>
            </p:cNvPr>
            <p:cNvGrpSpPr/>
            <p:nvPr/>
          </p:nvGrpSpPr>
          <p:grpSpPr>
            <a:xfrm rot="14400000">
              <a:off x="5037283" y="4179745"/>
              <a:ext cx="386140" cy="499886"/>
              <a:chOff x="5888717" y="2710717"/>
              <a:chExt cx="386140" cy="499886"/>
            </a:xfrm>
          </p:grpSpPr>
          <p:cxnSp>
            <p:nvCxnSpPr>
              <p:cNvPr id="1754980882" name="Connecteur droit avec flèche 1754980881">
                <a:extLst>
                  <a:ext uri="{FF2B5EF4-FFF2-40B4-BE49-F238E27FC236}">
                    <a16:creationId xmlns:a16="http://schemas.microsoft.com/office/drawing/2014/main" id="{EAFDEF30-A33E-F916-7BF4-48C72EC18383}"/>
                  </a:ext>
                </a:extLst>
              </p:cNvPr>
              <p:cNvCxnSpPr>
                <a:cxnSpLocks/>
              </p:cNvCxnSpPr>
              <p:nvPr/>
            </p:nvCxnSpPr>
            <p:spPr>
              <a:xfrm rot="2508560">
                <a:off x="5958758" y="2845432"/>
                <a:ext cx="316099" cy="365171"/>
              </a:xfrm>
              <a:prstGeom prst="straightConnector1">
                <a:avLst/>
              </a:prstGeom>
              <a:ln w="38100">
                <a:solidFill>
                  <a:srgbClr val="C0A130"/>
                </a:solidFill>
                <a:tailEnd type="triangle" w="med" len="med"/>
              </a:ln>
            </p:spPr>
            <p:style>
              <a:lnRef idx="1">
                <a:schemeClr val="accent1"/>
              </a:lnRef>
              <a:fillRef idx="0">
                <a:schemeClr val="accent1"/>
              </a:fillRef>
              <a:effectRef idx="0">
                <a:schemeClr val="accent1"/>
              </a:effectRef>
              <a:fontRef idx="minor">
                <a:schemeClr val="tx1"/>
              </a:fontRef>
            </p:style>
          </p:cxnSp>
          <p:cxnSp>
            <p:nvCxnSpPr>
              <p:cNvPr id="1754980884" name="Connecteur droit avec flèche 1754980883">
                <a:extLst>
                  <a:ext uri="{FF2B5EF4-FFF2-40B4-BE49-F238E27FC236}">
                    <a16:creationId xmlns:a16="http://schemas.microsoft.com/office/drawing/2014/main" id="{72904518-DD86-06AB-A6B7-2DD5B88483E0}"/>
                  </a:ext>
                </a:extLst>
              </p:cNvPr>
              <p:cNvCxnSpPr>
                <a:cxnSpLocks/>
              </p:cNvCxnSpPr>
              <p:nvPr/>
            </p:nvCxnSpPr>
            <p:spPr bwMode="auto">
              <a:xfrm rot="8328560" flipH="1">
                <a:off x="5888717" y="2710717"/>
                <a:ext cx="316098" cy="365171"/>
              </a:xfrm>
              <a:prstGeom prst="straightConnector1">
                <a:avLst/>
              </a:prstGeom>
              <a:ln w="38100">
                <a:solidFill>
                  <a:schemeClr val="bg1"/>
                </a:solidFill>
                <a:tailEnd type="triangle" w="med" len="med"/>
              </a:ln>
            </p:spPr>
            <p:style>
              <a:lnRef idx="1">
                <a:schemeClr val="accent1"/>
              </a:lnRef>
              <a:fillRef idx="0">
                <a:schemeClr val="accent1"/>
              </a:fillRef>
              <a:effectRef idx="0">
                <a:schemeClr val="accent1"/>
              </a:effectRef>
              <a:fontRef idx="minor">
                <a:schemeClr val="tx1"/>
              </a:fontRef>
            </p:style>
          </p:cxnSp>
        </p:grpSp>
      </p:grpSp>
      <p:grpSp>
        <p:nvGrpSpPr>
          <p:cNvPr id="56" name="Groupe 55">
            <a:extLst>
              <a:ext uri="{FF2B5EF4-FFF2-40B4-BE49-F238E27FC236}">
                <a16:creationId xmlns:a16="http://schemas.microsoft.com/office/drawing/2014/main" id="{D28ED22E-42E4-D6B3-A1F5-CD4F71FC00F0}"/>
              </a:ext>
            </a:extLst>
          </p:cNvPr>
          <p:cNvGrpSpPr/>
          <p:nvPr/>
        </p:nvGrpSpPr>
        <p:grpSpPr>
          <a:xfrm>
            <a:off x="3385861" y="2281932"/>
            <a:ext cx="2146887" cy="1013954"/>
            <a:chOff x="3486556" y="2395733"/>
            <a:chExt cx="2146887" cy="1013954"/>
          </a:xfrm>
        </p:grpSpPr>
        <p:grpSp>
          <p:nvGrpSpPr>
            <p:cNvPr id="1754980900" name="Groupe 1754980899">
              <a:extLst>
                <a:ext uri="{FF2B5EF4-FFF2-40B4-BE49-F238E27FC236}">
                  <a16:creationId xmlns:a16="http://schemas.microsoft.com/office/drawing/2014/main" id="{5AB952DC-34B2-128B-D675-810A69FDF9E5}"/>
                </a:ext>
              </a:extLst>
            </p:cNvPr>
            <p:cNvGrpSpPr/>
            <p:nvPr/>
          </p:nvGrpSpPr>
          <p:grpSpPr>
            <a:xfrm>
              <a:off x="4745135" y="2395733"/>
              <a:ext cx="593506" cy="593506"/>
              <a:chOff x="4675157" y="2395733"/>
              <a:chExt cx="593506" cy="593506"/>
            </a:xfrm>
          </p:grpSpPr>
          <p:sp>
            <p:nvSpPr>
              <p:cNvPr id="8" name="Ellipse 7">
                <a:extLst>
                  <a:ext uri="{FF2B5EF4-FFF2-40B4-BE49-F238E27FC236}">
                    <a16:creationId xmlns:a16="http://schemas.microsoft.com/office/drawing/2014/main" id="{3113609A-A0D1-4D37-4177-C08EE6F6DC2F}"/>
                  </a:ext>
                </a:extLst>
              </p:cNvPr>
              <p:cNvSpPr>
                <a:spLocks noChangeAspect="1"/>
              </p:cNvSpPr>
              <p:nvPr/>
            </p:nvSpPr>
            <p:spPr>
              <a:xfrm>
                <a:off x="4719142" y="2439718"/>
                <a:ext cx="505537" cy="505537"/>
              </a:xfrm>
              <a:prstGeom prst="ellipse">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200">
                  <a:solidFill>
                    <a:schemeClr val="bg1"/>
                  </a:solidFill>
                </a:endParaRPr>
              </a:p>
            </p:txBody>
          </p:sp>
          <p:pic>
            <p:nvPicPr>
              <p:cNvPr id="10" name="Image 9">
                <a:extLst>
                  <a:ext uri="{FF2B5EF4-FFF2-40B4-BE49-F238E27FC236}">
                    <a16:creationId xmlns:a16="http://schemas.microsoft.com/office/drawing/2014/main" id="{8E2B1320-C2A1-9890-B029-10B15AE4A3C9}"/>
                  </a:ext>
                </a:extLst>
              </p:cNvPr>
              <p:cNvPicPr>
                <a:picLocks noChangeAspect="1"/>
              </p:cNvPicPr>
              <p:nvPr/>
            </p:nvPicPr>
            <p:blipFill>
              <a:blip r:embed="rId12" cstate="print">
                <a:extLst>
                  <a:ext uri="{28A0092B-C50C-407E-A947-70E740481C1C}">
                    <a14:useLocalDpi xmlns:a14="http://schemas.microsoft.com/office/drawing/2010/main" val="0"/>
                  </a:ext>
                </a:extLst>
              </a:blip>
              <a:stretch>
                <a:fillRect/>
              </a:stretch>
            </p:blipFill>
            <p:spPr>
              <a:xfrm>
                <a:off x="4675157" y="2395733"/>
                <a:ext cx="593506" cy="593506"/>
              </a:xfrm>
              <a:prstGeom prst="rect">
                <a:avLst/>
              </a:prstGeom>
            </p:spPr>
          </p:pic>
          <p:sp>
            <p:nvSpPr>
              <p:cNvPr id="12" name="ZoneTexte 23">
                <a:extLst>
                  <a:ext uri="{FF2B5EF4-FFF2-40B4-BE49-F238E27FC236}">
                    <a16:creationId xmlns:a16="http://schemas.microsoft.com/office/drawing/2014/main" id="{C839E97F-19CE-FBB2-53D9-FB3D80773528}"/>
                  </a:ext>
                </a:extLst>
              </p:cNvPr>
              <p:cNvSpPr txBox="1"/>
              <p:nvPr/>
            </p:nvSpPr>
            <p:spPr bwMode="auto">
              <a:xfrm>
                <a:off x="4863729" y="2553987"/>
                <a:ext cx="223082" cy="276999"/>
              </a:xfrm>
              <a:prstGeom prst="rect">
                <a:avLst/>
              </a:prstGeom>
              <a:noFill/>
              <a:ln cap="flat">
                <a:noFill/>
              </a:ln>
            </p:spPr>
            <p:txBody>
              <a:bodyPr vert="horz" wrap="square" lIns="91440" tIns="45720" rIns="91440" bIns="45720" anchor="t" anchorCtr="0" compatLnSpc="1">
                <a:spAutoFit/>
              </a:bodyPr>
              <a:lstStyle/>
              <a:p>
                <a:pPr algn="ctr">
                  <a:defRPr sz="1800" b="0" i="0" u="none" strike="noStrike" cap="none" spc="0">
                    <a:solidFill>
                      <a:srgbClr val="000000"/>
                    </a:solidFill>
                  </a:defRPr>
                </a:pPr>
                <a:r>
                  <a:rPr lang="en-US" sz="1200" b="1" dirty="0">
                    <a:latin typeface="Calibri"/>
                    <a:ea typeface="Arial"/>
                    <a:cs typeface="Calibri"/>
                  </a:rPr>
                  <a:t>@</a:t>
                </a:r>
                <a:endParaRPr lang="en-US" sz="1050" dirty="0">
                  <a:latin typeface="Calibri"/>
                  <a:ea typeface="Arial"/>
                  <a:cs typeface="Calibri"/>
                </a:endParaRPr>
              </a:p>
            </p:txBody>
          </p:sp>
        </p:grpSp>
        <p:sp>
          <p:nvSpPr>
            <p:cNvPr id="35" name="Rectangle 11">
              <a:extLst>
                <a:ext uri="{FF2B5EF4-FFF2-40B4-BE49-F238E27FC236}">
                  <a16:creationId xmlns:a16="http://schemas.microsoft.com/office/drawing/2014/main" id="{3EF08D4F-A8E2-D3B1-313E-1F890622D8D1}"/>
                </a:ext>
              </a:extLst>
            </p:cNvPr>
            <p:cNvSpPr/>
            <p:nvPr/>
          </p:nvSpPr>
          <p:spPr bwMode="auto">
            <a:xfrm>
              <a:off x="3486556" y="2398127"/>
              <a:ext cx="1288027" cy="276999"/>
            </a:xfrm>
            <a:prstGeom prst="rect">
              <a:avLst/>
            </a:prstGeom>
            <a:noFill/>
            <a:ln cap="flat">
              <a:noFill/>
              <a:prstDash val="solid"/>
            </a:ln>
          </p:spPr>
          <p:txBody>
            <a:bodyPr vert="horz" wrap="square" lIns="35999" tIns="45720" rIns="35999" bIns="45720" anchor="t" anchorCtr="1" compatLnSpc="1">
              <a:spAutoFit/>
            </a:bodyPr>
            <a:lstStyle/>
            <a:p>
              <a:pPr>
                <a:spcAft>
                  <a:spcPts val="5400"/>
                </a:spcAft>
                <a:defRPr sz="1800" b="0" i="0" u="none" strike="noStrike" cap="none" spc="0">
                  <a:solidFill>
                    <a:srgbClr val="000000"/>
                  </a:solidFill>
                </a:defRPr>
              </a:pPr>
              <a:r>
                <a:rPr lang="en-US" sz="1200" spc="150" dirty="0">
                  <a:solidFill>
                    <a:schemeClr val="bg1"/>
                  </a:solidFill>
                  <a:ea typeface="Calibri"/>
                  <a:cs typeface="Arial"/>
                </a:rPr>
                <a:t>Online Retail</a:t>
              </a:r>
              <a:endParaRPr sz="1200" spc="150" dirty="0">
                <a:solidFill>
                  <a:schemeClr val="bg1"/>
                </a:solidFill>
              </a:endParaRPr>
            </a:p>
          </p:txBody>
        </p:sp>
        <p:grpSp>
          <p:nvGrpSpPr>
            <p:cNvPr id="1754980893" name="Groupe 1754980892">
              <a:extLst>
                <a:ext uri="{FF2B5EF4-FFF2-40B4-BE49-F238E27FC236}">
                  <a16:creationId xmlns:a16="http://schemas.microsoft.com/office/drawing/2014/main" id="{45672A2D-36EF-67FF-0414-BDB5719FCD1D}"/>
                </a:ext>
              </a:extLst>
            </p:cNvPr>
            <p:cNvGrpSpPr/>
            <p:nvPr/>
          </p:nvGrpSpPr>
          <p:grpSpPr>
            <a:xfrm rot="19200000">
              <a:off x="5247303" y="2909801"/>
              <a:ext cx="386140" cy="499886"/>
              <a:chOff x="5888717" y="2710717"/>
              <a:chExt cx="386140" cy="499886"/>
            </a:xfrm>
          </p:grpSpPr>
          <p:cxnSp>
            <p:nvCxnSpPr>
              <p:cNvPr id="1754980894" name="Connecteur droit avec flèche 1754980893">
                <a:extLst>
                  <a:ext uri="{FF2B5EF4-FFF2-40B4-BE49-F238E27FC236}">
                    <a16:creationId xmlns:a16="http://schemas.microsoft.com/office/drawing/2014/main" id="{973EE1E3-B1A6-53FF-582B-27E481FDEB91}"/>
                  </a:ext>
                </a:extLst>
              </p:cNvPr>
              <p:cNvCxnSpPr>
                <a:cxnSpLocks/>
              </p:cNvCxnSpPr>
              <p:nvPr/>
            </p:nvCxnSpPr>
            <p:spPr>
              <a:xfrm rot="2508560">
                <a:off x="5958758" y="2845432"/>
                <a:ext cx="316099" cy="365171"/>
              </a:xfrm>
              <a:prstGeom prst="straightConnector1">
                <a:avLst/>
              </a:prstGeom>
              <a:ln w="38100">
                <a:solidFill>
                  <a:srgbClr val="C0A130"/>
                </a:solidFill>
                <a:tailEnd type="triangle" w="med" len="med"/>
              </a:ln>
            </p:spPr>
            <p:style>
              <a:lnRef idx="1">
                <a:schemeClr val="accent1"/>
              </a:lnRef>
              <a:fillRef idx="0">
                <a:schemeClr val="accent1"/>
              </a:fillRef>
              <a:effectRef idx="0">
                <a:schemeClr val="accent1"/>
              </a:effectRef>
              <a:fontRef idx="minor">
                <a:schemeClr val="tx1"/>
              </a:fontRef>
            </p:style>
          </p:cxnSp>
          <p:cxnSp>
            <p:nvCxnSpPr>
              <p:cNvPr id="1754980895" name="Connecteur droit avec flèche 1754980894">
                <a:extLst>
                  <a:ext uri="{FF2B5EF4-FFF2-40B4-BE49-F238E27FC236}">
                    <a16:creationId xmlns:a16="http://schemas.microsoft.com/office/drawing/2014/main" id="{C4A43037-260F-6397-911D-20AC2DB630B7}"/>
                  </a:ext>
                </a:extLst>
              </p:cNvPr>
              <p:cNvCxnSpPr>
                <a:cxnSpLocks/>
              </p:cNvCxnSpPr>
              <p:nvPr/>
            </p:nvCxnSpPr>
            <p:spPr bwMode="auto">
              <a:xfrm rot="8328560" flipH="1">
                <a:off x="5888717" y="2710717"/>
                <a:ext cx="316098" cy="365171"/>
              </a:xfrm>
              <a:prstGeom prst="straightConnector1">
                <a:avLst/>
              </a:prstGeom>
              <a:ln w="38100">
                <a:solidFill>
                  <a:schemeClr val="bg1"/>
                </a:solidFill>
                <a:tailEnd type="triangle" w="med" len="med"/>
              </a:ln>
            </p:spPr>
            <p:style>
              <a:lnRef idx="1">
                <a:schemeClr val="accent1"/>
              </a:lnRef>
              <a:fillRef idx="0">
                <a:schemeClr val="accent1"/>
              </a:fillRef>
              <a:effectRef idx="0">
                <a:schemeClr val="accent1"/>
              </a:effectRef>
              <a:fontRef idx="minor">
                <a:schemeClr val="tx1"/>
              </a:fontRef>
            </p:style>
          </p:cxnSp>
        </p:grpSp>
      </p:grpSp>
      <p:grpSp>
        <p:nvGrpSpPr>
          <p:cNvPr id="1754980876" name="Groupe 1754980875">
            <a:extLst>
              <a:ext uri="{FF2B5EF4-FFF2-40B4-BE49-F238E27FC236}">
                <a16:creationId xmlns:a16="http://schemas.microsoft.com/office/drawing/2014/main" id="{51227A7E-40FD-3F04-F837-EEC17C0F38EF}"/>
              </a:ext>
            </a:extLst>
          </p:cNvPr>
          <p:cNvGrpSpPr/>
          <p:nvPr/>
        </p:nvGrpSpPr>
        <p:grpSpPr>
          <a:xfrm>
            <a:off x="2886951" y="3242650"/>
            <a:ext cx="2361727" cy="594000"/>
            <a:chOff x="2987646" y="3356451"/>
            <a:chExt cx="2361727" cy="594000"/>
          </a:xfrm>
        </p:grpSpPr>
        <p:grpSp>
          <p:nvGrpSpPr>
            <p:cNvPr id="13" name="Groupe 12">
              <a:extLst>
                <a:ext uri="{FF2B5EF4-FFF2-40B4-BE49-F238E27FC236}">
                  <a16:creationId xmlns:a16="http://schemas.microsoft.com/office/drawing/2014/main" id="{8E59CD64-8F17-B6B7-3ADE-BE51F0203140}"/>
                </a:ext>
              </a:extLst>
            </p:cNvPr>
            <p:cNvGrpSpPr/>
            <p:nvPr/>
          </p:nvGrpSpPr>
          <p:grpSpPr>
            <a:xfrm>
              <a:off x="4202073" y="3356451"/>
              <a:ext cx="594000" cy="594000"/>
              <a:chOff x="4132095" y="3272993"/>
              <a:chExt cx="594000" cy="594000"/>
            </a:xfrm>
          </p:grpSpPr>
          <p:sp>
            <p:nvSpPr>
              <p:cNvPr id="14" name="Ellipse 13">
                <a:extLst>
                  <a:ext uri="{FF2B5EF4-FFF2-40B4-BE49-F238E27FC236}">
                    <a16:creationId xmlns:a16="http://schemas.microsoft.com/office/drawing/2014/main" id="{829AE60A-9EF2-3C69-211E-695D8859C165}"/>
                  </a:ext>
                </a:extLst>
              </p:cNvPr>
              <p:cNvSpPr/>
              <p:nvPr/>
            </p:nvSpPr>
            <p:spPr bwMode="auto">
              <a:xfrm rot="16800000">
                <a:off x="4132095" y="3272993"/>
                <a:ext cx="594000" cy="594000"/>
              </a:xfrm>
              <a:prstGeom prst="ellipse">
                <a:avLst/>
              </a:prstGeom>
              <a:solidFill>
                <a:schemeClr val="tx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200" dirty="0">
                  <a:solidFill>
                    <a:schemeClr val="bg1"/>
                  </a:solidFill>
                </a:endParaRPr>
              </a:p>
            </p:txBody>
          </p:sp>
          <p:pic>
            <p:nvPicPr>
              <p:cNvPr id="15" name="Image 14">
                <a:extLst>
                  <a:ext uri="{FF2B5EF4-FFF2-40B4-BE49-F238E27FC236}">
                    <a16:creationId xmlns:a16="http://schemas.microsoft.com/office/drawing/2014/main" id="{8F74DBFA-32B6-A20E-6F35-E08DEA08491D}"/>
                  </a:ext>
                </a:extLst>
              </p:cNvPr>
              <p:cNvPicPr>
                <a:picLocks noChangeAspect="1"/>
              </p:cNvPicPr>
              <p:nvPr/>
            </p:nvPicPr>
            <p:blipFill>
              <a:blip r:embed="rId13" cstate="print">
                <a:extLst>
                  <a:ext uri="{28A0092B-C50C-407E-A947-70E740481C1C}">
                    <a14:useLocalDpi xmlns:a14="http://schemas.microsoft.com/office/drawing/2010/main" val="0"/>
                  </a:ext>
                </a:extLst>
              </a:blip>
              <a:srcRect l="11880" t="15277" r="13571" b="14742"/>
              <a:stretch>
                <a:fillRect/>
              </a:stretch>
            </p:blipFill>
            <p:spPr>
              <a:xfrm>
                <a:off x="4233601" y="3355468"/>
                <a:ext cx="378797" cy="355589"/>
              </a:xfrm>
              <a:prstGeom prst="rect">
                <a:avLst/>
              </a:prstGeom>
            </p:spPr>
          </p:pic>
        </p:grpSp>
        <p:sp>
          <p:nvSpPr>
            <p:cNvPr id="34" name="Rectangle 11">
              <a:extLst>
                <a:ext uri="{FF2B5EF4-FFF2-40B4-BE49-F238E27FC236}">
                  <a16:creationId xmlns:a16="http://schemas.microsoft.com/office/drawing/2014/main" id="{F2ADE0F5-F98C-DF8E-02FC-63D644047928}"/>
                </a:ext>
              </a:extLst>
            </p:cNvPr>
            <p:cNvSpPr/>
            <p:nvPr/>
          </p:nvSpPr>
          <p:spPr bwMode="auto">
            <a:xfrm>
              <a:off x="2987646" y="3514952"/>
              <a:ext cx="1210197" cy="276999"/>
            </a:xfrm>
            <a:prstGeom prst="rect">
              <a:avLst/>
            </a:prstGeom>
            <a:noFill/>
            <a:ln cap="flat">
              <a:noFill/>
              <a:prstDash val="solid"/>
            </a:ln>
          </p:spPr>
          <p:txBody>
            <a:bodyPr vert="horz" wrap="square" lIns="35999" tIns="45720" rIns="35999" bIns="45720" anchor="t" anchorCtr="1" compatLnSpc="1">
              <a:spAutoFit/>
            </a:bodyPr>
            <a:lstStyle/>
            <a:p>
              <a:pPr>
                <a:spcAft>
                  <a:spcPts val="5400"/>
                </a:spcAft>
                <a:defRPr sz="1800" b="0" i="0" u="none" strike="noStrike" cap="none" spc="0">
                  <a:solidFill>
                    <a:srgbClr val="000000"/>
                  </a:solidFill>
                </a:defRPr>
              </a:pPr>
              <a:r>
                <a:rPr lang="en-US" sz="1200" spc="150" dirty="0">
                  <a:solidFill>
                    <a:schemeClr val="bg1"/>
                  </a:solidFill>
                  <a:ea typeface="Calibri"/>
                  <a:cs typeface="Arial"/>
                </a:rPr>
                <a:t>Manufacture</a:t>
              </a:r>
              <a:endParaRPr sz="1200" spc="150" dirty="0">
                <a:solidFill>
                  <a:schemeClr val="bg1"/>
                </a:solidFill>
              </a:endParaRPr>
            </a:p>
          </p:txBody>
        </p:sp>
        <p:grpSp>
          <p:nvGrpSpPr>
            <p:cNvPr id="1754980886" name="Groupe 1754980885">
              <a:extLst>
                <a:ext uri="{FF2B5EF4-FFF2-40B4-BE49-F238E27FC236}">
                  <a16:creationId xmlns:a16="http://schemas.microsoft.com/office/drawing/2014/main" id="{65465BE6-7150-C0A4-7CF4-38E5BAD2842A}"/>
                </a:ext>
              </a:extLst>
            </p:cNvPr>
            <p:cNvGrpSpPr/>
            <p:nvPr/>
          </p:nvGrpSpPr>
          <p:grpSpPr>
            <a:xfrm rot="16800000">
              <a:off x="4906360" y="3505852"/>
              <a:ext cx="386140" cy="499886"/>
              <a:chOff x="5888717" y="2710717"/>
              <a:chExt cx="386140" cy="499886"/>
            </a:xfrm>
          </p:grpSpPr>
          <p:cxnSp>
            <p:nvCxnSpPr>
              <p:cNvPr id="1754980890" name="Connecteur droit avec flèche 1754980889">
                <a:extLst>
                  <a:ext uri="{FF2B5EF4-FFF2-40B4-BE49-F238E27FC236}">
                    <a16:creationId xmlns:a16="http://schemas.microsoft.com/office/drawing/2014/main" id="{F433DB0D-F9D7-F951-6D73-717CC5E33923}"/>
                  </a:ext>
                </a:extLst>
              </p:cNvPr>
              <p:cNvCxnSpPr>
                <a:cxnSpLocks/>
              </p:cNvCxnSpPr>
              <p:nvPr/>
            </p:nvCxnSpPr>
            <p:spPr>
              <a:xfrm rot="2508560">
                <a:off x="5958758" y="2845432"/>
                <a:ext cx="316099" cy="365171"/>
              </a:xfrm>
              <a:prstGeom prst="straightConnector1">
                <a:avLst/>
              </a:prstGeom>
              <a:ln w="38100">
                <a:solidFill>
                  <a:srgbClr val="C0A130"/>
                </a:solidFill>
                <a:tailEnd type="triangle" w="med" len="med"/>
              </a:ln>
            </p:spPr>
            <p:style>
              <a:lnRef idx="1">
                <a:schemeClr val="accent1"/>
              </a:lnRef>
              <a:fillRef idx="0">
                <a:schemeClr val="accent1"/>
              </a:fillRef>
              <a:effectRef idx="0">
                <a:schemeClr val="accent1"/>
              </a:effectRef>
              <a:fontRef idx="minor">
                <a:schemeClr val="tx1"/>
              </a:fontRef>
            </p:style>
          </p:cxnSp>
          <p:cxnSp>
            <p:nvCxnSpPr>
              <p:cNvPr id="1754980892" name="Connecteur droit avec flèche 1754980891">
                <a:extLst>
                  <a:ext uri="{FF2B5EF4-FFF2-40B4-BE49-F238E27FC236}">
                    <a16:creationId xmlns:a16="http://schemas.microsoft.com/office/drawing/2014/main" id="{520ADCB0-556F-49B4-3A58-A4A2D012370D}"/>
                  </a:ext>
                </a:extLst>
              </p:cNvPr>
              <p:cNvCxnSpPr>
                <a:cxnSpLocks/>
              </p:cNvCxnSpPr>
              <p:nvPr/>
            </p:nvCxnSpPr>
            <p:spPr bwMode="auto">
              <a:xfrm rot="8328560" flipH="1">
                <a:off x="5888717" y="2710717"/>
                <a:ext cx="316098" cy="365171"/>
              </a:xfrm>
              <a:prstGeom prst="straightConnector1">
                <a:avLst/>
              </a:prstGeom>
              <a:ln w="38100">
                <a:solidFill>
                  <a:schemeClr val="bg1"/>
                </a:solidFill>
                <a:tailEnd type="triangle" w="med" len="med"/>
              </a:ln>
            </p:spPr>
            <p:style>
              <a:lnRef idx="1">
                <a:schemeClr val="accent1"/>
              </a:lnRef>
              <a:fillRef idx="0">
                <a:schemeClr val="accent1"/>
              </a:fillRef>
              <a:effectRef idx="0">
                <a:schemeClr val="accent1"/>
              </a:effectRef>
              <a:fontRef idx="minor">
                <a:schemeClr val="tx1"/>
              </a:fontRef>
            </p:style>
          </p:cxnSp>
        </p:grpSp>
      </p:grpSp>
      <p:grpSp>
        <p:nvGrpSpPr>
          <p:cNvPr id="51" name="Groupe 50">
            <a:extLst>
              <a:ext uri="{FF2B5EF4-FFF2-40B4-BE49-F238E27FC236}">
                <a16:creationId xmlns:a16="http://schemas.microsoft.com/office/drawing/2014/main" id="{1059AAE4-8ED5-D4E3-B44E-FBAD80CC57EC}"/>
              </a:ext>
            </a:extLst>
          </p:cNvPr>
          <p:cNvGrpSpPr/>
          <p:nvPr/>
        </p:nvGrpSpPr>
        <p:grpSpPr>
          <a:xfrm>
            <a:off x="5455305" y="3302723"/>
            <a:ext cx="1080000" cy="1087997"/>
            <a:chOff x="4616255" y="3416524"/>
            <a:chExt cx="1080000" cy="1087997"/>
          </a:xfrm>
        </p:grpSpPr>
        <p:grpSp>
          <p:nvGrpSpPr>
            <p:cNvPr id="50" name="Groupe 49">
              <a:extLst>
                <a:ext uri="{FF2B5EF4-FFF2-40B4-BE49-F238E27FC236}">
                  <a16:creationId xmlns:a16="http://schemas.microsoft.com/office/drawing/2014/main" id="{13CB7B3B-3D40-8E2B-4889-A72AB3131E65}"/>
                </a:ext>
              </a:extLst>
            </p:cNvPr>
            <p:cNvGrpSpPr>
              <a:grpSpLocks noChangeAspect="1"/>
            </p:cNvGrpSpPr>
            <p:nvPr/>
          </p:nvGrpSpPr>
          <p:grpSpPr>
            <a:xfrm>
              <a:off x="4921715" y="3617294"/>
              <a:ext cx="465289" cy="604612"/>
              <a:chOff x="1576347" y="3571452"/>
              <a:chExt cx="465289" cy="604612"/>
            </a:xfrm>
          </p:grpSpPr>
          <p:sp>
            <p:nvSpPr>
              <p:cNvPr id="52" name="Freeform 52">
                <a:extLst>
                  <a:ext uri="{FF2B5EF4-FFF2-40B4-BE49-F238E27FC236}">
                    <a16:creationId xmlns:a16="http://schemas.microsoft.com/office/drawing/2014/main" id="{01759FA1-4D3C-0A5A-798D-EDA5DE932BD5}"/>
                  </a:ext>
                </a:extLst>
              </p:cNvPr>
              <p:cNvSpPr/>
              <p:nvPr/>
            </p:nvSpPr>
            <p:spPr bwMode="auto">
              <a:xfrm rot="10800000">
                <a:off x="1576347" y="3571452"/>
                <a:ext cx="460971" cy="604612"/>
              </a:xfrm>
              <a:custGeom>
                <a:avLst/>
                <a:gdLst>
                  <a:gd name="T0" fmla="*/ 0 w 4480"/>
                  <a:gd name="T1" fmla="*/ 364 h 5872"/>
                  <a:gd name="T2" fmla="*/ 364 w 4480"/>
                  <a:gd name="T3" fmla="*/ 0 h 5872"/>
                  <a:gd name="T4" fmla="*/ 4117 w 4480"/>
                  <a:gd name="T5" fmla="*/ 0 h 5872"/>
                  <a:gd name="T6" fmla="*/ 4480 w 4480"/>
                  <a:gd name="T7" fmla="*/ 364 h 5872"/>
                  <a:gd name="T8" fmla="*/ 4480 w 4480"/>
                  <a:gd name="T9" fmla="*/ 5509 h 5872"/>
                  <a:gd name="T10" fmla="*/ 4117 w 4480"/>
                  <a:gd name="T11" fmla="*/ 5872 h 5872"/>
                  <a:gd name="T12" fmla="*/ 364 w 4480"/>
                  <a:gd name="T13" fmla="*/ 5872 h 5872"/>
                  <a:gd name="T14" fmla="*/ 0 w 4480"/>
                  <a:gd name="T15" fmla="*/ 5509 h 5872"/>
                  <a:gd name="T16" fmla="*/ 0 w 4480"/>
                  <a:gd name="T17" fmla="*/ 364 h 58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480" h="5872" extrusionOk="0">
                    <a:moveTo>
                      <a:pt x="0" y="364"/>
                    </a:moveTo>
                    <a:cubicBezTo>
                      <a:pt x="0" y="163"/>
                      <a:pt x="163" y="0"/>
                      <a:pt x="364" y="0"/>
                    </a:cubicBezTo>
                    <a:lnTo>
                      <a:pt x="4117" y="0"/>
                    </a:lnTo>
                    <a:cubicBezTo>
                      <a:pt x="4318" y="0"/>
                      <a:pt x="4480" y="163"/>
                      <a:pt x="4480" y="364"/>
                    </a:cubicBezTo>
                    <a:lnTo>
                      <a:pt x="4480" y="5509"/>
                    </a:lnTo>
                    <a:cubicBezTo>
                      <a:pt x="4480" y="5710"/>
                      <a:pt x="4318" y="5872"/>
                      <a:pt x="4117" y="5872"/>
                    </a:cubicBezTo>
                    <a:lnTo>
                      <a:pt x="364" y="5872"/>
                    </a:lnTo>
                    <a:cubicBezTo>
                      <a:pt x="163" y="5872"/>
                      <a:pt x="0" y="5710"/>
                      <a:pt x="0" y="5509"/>
                    </a:cubicBezTo>
                    <a:lnTo>
                      <a:pt x="0" y="364"/>
                    </a:lnTo>
                    <a:close/>
                  </a:path>
                </a:pathLst>
              </a:custGeom>
              <a:solidFill>
                <a:schemeClr val="tx1"/>
              </a:solidFill>
              <a:ln w="19050" cap="flat">
                <a:solidFill>
                  <a:srgbClr val="C0A130"/>
                </a:solidFill>
                <a:prstDash val="solid"/>
                <a:miter lim="800000"/>
                <a:headEnd/>
                <a:tailEnd/>
              </a:ln>
            </p:spPr>
            <p:txBody>
              <a:bodyPr vert="horz" wrap="square" lIns="91440" tIns="45720" rIns="91440" bIns="45720" numCol="1" anchor="t" anchorCtr="0" compatLnSpc="1">
                <a:prstTxWarp prst="textNoShape">
                  <a:avLst/>
                </a:prstTxWarp>
              </a:bodyPr>
              <a:lstStyle/>
              <a:p>
                <a:pPr>
                  <a:defRPr/>
                </a:pPr>
                <a:endParaRPr lang="en-US" sz="1200"/>
              </a:p>
            </p:txBody>
          </p:sp>
          <p:sp>
            <p:nvSpPr>
              <p:cNvPr id="53" name="Rectangle 53">
                <a:extLst>
                  <a:ext uri="{FF2B5EF4-FFF2-40B4-BE49-F238E27FC236}">
                    <a16:creationId xmlns:a16="http://schemas.microsoft.com/office/drawing/2014/main" id="{AB247A05-BB3F-00B8-60C3-5BEF8A2AB3C8}"/>
                  </a:ext>
                </a:extLst>
              </p:cNvPr>
              <p:cNvSpPr>
                <a:spLocks noChangeArrowheads="1"/>
              </p:cNvSpPr>
              <p:nvPr/>
            </p:nvSpPr>
            <p:spPr bwMode="auto">
              <a:xfrm rot="10800000" flipV="1">
                <a:off x="1587979" y="3918788"/>
                <a:ext cx="453657" cy="169277"/>
              </a:xfrm>
              <a:prstGeom prst="rect">
                <a:avLst/>
              </a:prstGeom>
              <a:noFill/>
              <a:ln>
                <a:noFill/>
              </a:ln>
            </p:spPr>
            <p:txBody>
              <a:bodyPr vert="horz" wrap="square" lIns="0" tIns="0" rIns="0" bIns="0" numCol="1" anchor="t" anchorCtr="0" compatLnSpc="1">
                <a:prstTxWarp prst="textNoShape">
                  <a:avLst/>
                </a:prstTxWarp>
                <a:spAutoFit/>
              </a:bodyPr>
              <a:lstStyle>
                <a:lvl1pPr>
                  <a:spcBef>
                    <a:spcPts val="0"/>
                  </a:spcBef>
                  <a:spcAft>
                    <a:spcPts val="0"/>
                  </a:spcAft>
                  <a:defRPr>
                    <a:solidFill>
                      <a:schemeClr val="tx1"/>
                    </a:solidFill>
                    <a:latin typeface="Arial"/>
                  </a:defRPr>
                </a:lvl1pPr>
                <a:lvl2pPr>
                  <a:spcBef>
                    <a:spcPts val="0"/>
                  </a:spcBef>
                  <a:spcAft>
                    <a:spcPts val="0"/>
                  </a:spcAft>
                  <a:defRPr>
                    <a:solidFill>
                      <a:schemeClr val="tx1"/>
                    </a:solidFill>
                    <a:latin typeface="Arial"/>
                  </a:defRPr>
                </a:lvl2pPr>
                <a:lvl3pPr>
                  <a:spcBef>
                    <a:spcPts val="0"/>
                  </a:spcBef>
                  <a:spcAft>
                    <a:spcPts val="0"/>
                  </a:spcAft>
                  <a:defRPr>
                    <a:solidFill>
                      <a:schemeClr val="tx1"/>
                    </a:solidFill>
                    <a:latin typeface="Arial"/>
                  </a:defRPr>
                </a:lvl3pPr>
                <a:lvl4pPr>
                  <a:spcBef>
                    <a:spcPts val="0"/>
                  </a:spcBef>
                  <a:spcAft>
                    <a:spcPts val="0"/>
                  </a:spcAft>
                  <a:defRPr>
                    <a:solidFill>
                      <a:schemeClr val="tx1"/>
                    </a:solidFill>
                    <a:latin typeface="Arial"/>
                  </a:defRPr>
                </a:lvl4pPr>
                <a:lvl5pPr>
                  <a:spcBef>
                    <a:spcPts val="0"/>
                  </a:spcBef>
                  <a:spcAft>
                    <a:spcPts val="0"/>
                  </a:spcAft>
                  <a:defRPr>
                    <a:solidFill>
                      <a:schemeClr val="tx1"/>
                    </a:solidFill>
                    <a:latin typeface="Arial"/>
                  </a:defRPr>
                </a:lvl5pPr>
                <a:lvl6pPr>
                  <a:spcBef>
                    <a:spcPts val="0"/>
                  </a:spcBef>
                  <a:spcAft>
                    <a:spcPts val="0"/>
                  </a:spcAft>
                  <a:defRPr>
                    <a:solidFill>
                      <a:schemeClr val="tx1"/>
                    </a:solidFill>
                    <a:latin typeface="Arial"/>
                  </a:defRPr>
                </a:lvl6pPr>
                <a:lvl7pPr>
                  <a:spcBef>
                    <a:spcPts val="0"/>
                  </a:spcBef>
                  <a:spcAft>
                    <a:spcPts val="0"/>
                  </a:spcAft>
                  <a:defRPr>
                    <a:solidFill>
                      <a:schemeClr val="tx1"/>
                    </a:solidFill>
                    <a:latin typeface="Arial"/>
                  </a:defRPr>
                </a:lvl7pPr>
                <a:lvl8pPr>
                  <a:spcBef>
                    <a:spcPts val="0"/>
                  </a:spcBef>
                  <a:spcAft>
                    <a:spcPts val="0"/>
                  </a:spcAft>
                  <a:defRPr>
                    <a:solidFill>
                      <a:schemeClr val="tx1"/>
                    </a:solidFill>
                    <a:latin typeface="Arial"/>
                  </a:defRPr>
                </a:lvl8pPr>
                <a:lvl9pPr>
                  <a:spcBef>
                    <a:spcPts val="0"/>
                  </a:spcBef>
                  <a:spcAft>
                    <a:spcPts val="0"/>
                  </a:spcAft>
                  <a:defRPr>
                    <a:solidFill>
                      <a:schemeClr val="tx1"/>
                    </a:solidFill>
                    <a:latin typeface="Arial"/>
                  </a:defRPr>
                </a:lvl9pPr>
              </a:lstStyle>
              <a:p>
                <a:pPr marL="0" marR="0" lvl="0" indent="0" algn="ctr" defTabSz="914400" rtl="0">
                  <a:lnSpc>
                    <a:spcPct val="100000"/>
                  </a:lnSpc>
                  <a:spcBef>
                    <a:spcPts val="0"/>
                  </a:spcBef>
                  <a:spcAft>
                    <a:spcPts val="0"/>
                  </a:spcAft>
                  <a:buClrTx/>
                  <a:buSzTx/>
                  <a:buFontTx/>
                  <a:buNone/>
                  <a:defRPr/>
                </a:pPr>
                <a:r>
                  <a:rPr lang="en-US" sz="1100" b="1" i="0" strike="noStrike" cap="none" spc="150" dirty="0">
                    <a:ln>
                      <a:noFill/>
                    </a:ln>
                    <a:solidFill>
                      <a:schemeClr val="bg1"/>
                    </a:solidFill>
                    <a:latin typeface="Calibri"/>
                  </a:rPr>
                  <a:t>DPP</a:t>
                </a:r>
                <a:endParaRPr lang="en-US" sz="1100" b="1" i="0" strike="noStrike" cap="none" spc="150" dirty="0">
                  <a:ln>
                    <a:noFill/>
                  </a:ln>
                  <a:solidFill>
                    <a:schemeClr val="bg1"/>
                  </a:solidFill>
                </a:endParaRPr>
              </a:p>
            </p:txBody>
          </p:sp>
          <p:sp>
            <p:nvSpPr>
              <p:cNvPr id="58" name="Oval 55">
                <a:extLst>
                  <a:ext uri="{FF2B5EF4-FFF2-40B4-BE49-F238E27FC236}">
                    <a16:creationId xmlns:a16="http://schemas.microsoft.com/office/drawing/2014/main" id="{549EC594-E665-6544-ADCA-BB72FEAD9DBF}"/>
                  </a:ext>
                </a:extLst>
              </p:cNvPr>
              <p:cNvSpPr>
                <a:spLocks noChangeArrowheads="1"/>
              </p:cNvSpPr>
              <p:nvPr/>
            </p:nvSpPr>
            <p:spPr bwMode="auto">
              <a:xfrm rot="10800000">
                <a:off x="1688382" y="3682582"/>
                <a:ext cx="237214" cy="237213"/>
              </a:xfrm>
              <a:prstGeom prst="ellipse">
                <a:avLst/>
              </a:prstGeom>
              <a:solidFill>
                <a:srgbClr val="000000"/>
              </a:solidFill>
              <a:ln w="9525" cap="flat">
                <a:solidFill>
                  <a:srgbClr val="C0A130"/>
                </a:solidFill>
                <a:prstDash val="solid"/>
                <a:miter lim="800000"/>
                <a:headEnd/>
                <a:tailEnd/>
              </a:ln>
            </p:spPr>
            <p:txBody>
              <a:bodyPr vert="horz" wrap="square" lIns="91440" tIns="45720" rIns="91440" bIns="45720" numCol="1" anchor="t" anchorCtr="0" compatLnSpc="1">
                <a:prstTxWarp prst="textNoShape">
                  <a:avLst/>
                </a:prstTxWarp>
              </a:bodyPr>
              <a:lstStyle/>
              <a:p>
                <a:pPr>
                  <a:defRPr/>
                </a:pPr>
                <a:endParaRPr lang="en-US" sz="1200"/>
              </a:p>
            </p:txBody>
          </p:sp>
          <p:pic>
            <p:nvPicPr>
              <p:cNvPr id="59" name="Picture 57">
                <a:extLst>
                  <a:ext uri="{FF2B5EF4-FFF2-40B4-BE49-F238E27FC236}">
                    <a16:creationId xmlns:a16="http://schemas.microsoft.com/office/drawing/2014/main" id="{38A4397D-2DFE-AA3C-E631-BF6D5EA15964}"/>
                  </a:ext>
                </a:extLst>
              </p:cNvPr>
              <p:cNvPicPr>
                <a:picLocks noChangeAspect="1" noChangeArrowheads="1"/>
              </p:cNvPicPr>
              <p:nvPr/>
            </p:nvPicPr>
            <p:blipFill>
              <a:blip r:embed="rId4">
                <a:extLst>
                  <a:ext uri="{96DAC541-7B7A-43D3-8B79-37D633B846F1}">
                    <asvg:svgBlip xmlns:asvg="http://schemas.microsoft.com/office/drawing/2016/SVG/main" r:embed="rId5"/>
                  </a:ext>
                </a:extLst>
              </a:blip>
              <a:stretch/>
            </p:blipFill>
            <p:spPr bwMode="auto">
              <a:xfrm>
                <a:off x="1730317" y="3724830"/>
                <a:ext cx="151466" cy="151466"/>
              </a:xfrm>
              <a:prstGeom prst="rect">
                <a:avLst/>
              </a:prstGeom>
              <a:noFill/>
              <a:ln>
                <a:noFill/>
              </a:ln>
            </p:spPr>
          </p:pic>
        </p:grpSp>
        <p:sp>
          <p:nvSpPr>
            <p:cNvPr id="1754980896" name="Rectangle 53">
              <a:extLst>
                <a:ext uri="{FF2B5EF4-FFF2-40B4-BE49-F238E27FC236}">
                  <a16:creationId xmlns:a16="http://schemas.microsoft.com/office/drawing/2014/main" id="{AB98C92A-6E85-D681-1131-E6A0F5239709}"/>
                </a:ext>
              </a:extLst>
            </p:cNvPr>
            <p:cNvSpPr>
              <a:spLocks noChangeArrowheads="1"/>
            </p:cNvSpPr>
            <p:nvPr/>
          </p:nvSpPr>
          <p:spPr bwMode="auto">
            <a:xfrm rot="10800000" flipV="1">
              <a:off x="4853079" y="4272983"/>
              <a:ext cx="579400" cy="231538"/>
            </a:xfrm>
            <a:prstGeom prst="rect">
              <a:avLst/>
            </a:prstGeom>
            <a:noFill/>
            <a:ln>
              <a:noFill/>
            </a:ln>
          </p:spPr>
          <p:txBody>
            <a:bodyPr vert="horz" wrap="square" lIns="0" tIns="0" rIns="0" bIns="0" numCol="1" anchor="t" anchorCtr="0" compatLnSpc="1">
              <a:prstTxWarp prst="textNoShape">
                <a:avLst/>
              </a:prstTxWarp>
              <a:spAutoFit/>
            </a:bodyPr>
            <a:lstStyle>
              <a:lvl1pPr>
                <a:spcBef>
                  <a:spcPts val="0"/>
                </a:spcBef>
                <a:spcAft>
                  <a:spcPts val="0"/>
                </a:spcAft>
                <a:defRPr>
                  <a:solidFill>
                    <a:schemeClr val="tx1"/>
                  </a:solidFill>
                  <a:latin typeface="Arial"/>
                </a:defRPr>
              </a:lvl1pPr>
              <a:lvl2pPr>
                <a:spcBef>
                  <a:spcPts val="0"/>
                </a:spcBef>
                <a:spcAft>
                  <a:spcPts val="0"/>
                </a:spcAft>
                <a:defRPr>
                  <a:solidFill>
                    <a:schemeClr val="tx1"/>
                  </a:solidFill>
                  <a:latin typeface="Arial"/>
                </a:defRPr>
              </a:lvl2pPr>
              <a:lvl3pPr>
                <a:spcBef>
                  <a:spcPts val="0"/>
                </a:spcBef>
                <a:spcAft>
                  <a:spcPts val="0"/>
                </a:spcAft>
                <a:defRPr>
                  <a:solidFill>
                    <a:schemeClr val="tx1"/>
                  </a:solidFill>
                  <a:latin typeface="Arial"/>
                </a:defRPr>
              </a:lvl3pPr>
              <a:lvl4pPr>
                <a:spcBef>
                  <a:spcPts val="0"/>
                </a:spcBef>
                <a:spcAft>
                  <a:spcPts val="0"/>
                </a:spcAft>
                <a:defRPr>
                  <a:solidFill>
                    <a:schemeClr val="tx1"/>
                  </a:solidFill>
                  <a:latin typeface="Arial"/>
                </a:defRPr>
              </a:lvl4pPr>
              <a:lvl5pPr>
                <a:spcBef>
                  <a:spcPts val="0"/>
                </a:spcBef>
                <a:spcAft>
                  <a:spcPts val="0"/>
                </a:spcAft>
                <a:defRPr>
                  <a:solidFill>
                    <a:schemeClr val="tx1"/>
                  </a:solidFill>
                  <a:latin typeface="Arial"/>
                </a:defRPr>
              </a:lvl5pPr>
              <a:lvl6pPr>
                <a:spcBef>
                  <a:spcPts val="0"/>
                </a:spcBef>
                <a:spcAft>
                  <a:spcPts val="0"/>
                </a:spcAft>
                <a:defRPr>
                  <a:solidFill>
                    <a:schemeClr val="tx1"/>
                  </a:solidFill>
                  <a:latin typeface="Arial"/>
                </a:defRPr>
              </a:lvl6pPr>
              <a:lvl7pPr>
                <a:spcBef>
                  <a:spcPts val="0"/>
                </a:spcBef>
                <a:spcAft>
                  <a:spcPts val="0"/>
                </a:spcAft>
                <a:defRPr>
                  <a:solidFill>
                    <a:schemeClr val="tx1"/>
                  </a:solidFill>
                  <a:latin typeface="Arial"/>
                </a:defRPr>
              </a:lvl7pPr>
              <a:lvl8pPr>
                <a:spcBef>
                  <a:spcPts val="0"/>
                </a:spcBef>
                <a:spcAft>
                  <a:spcPts val="0"/>
                </a:spcAft>
                <a:defRPr>
                  <a:solidFill>
                    <a:schemeClr val="tx1"/>
                  </a:solidFill>
                  <a:latin typeface="Arial"/>
                </a:defRPr>
              </a:lvl8pPr>
              <a:lvl9pPr>
                <a:spcBef>
                  <a:spcPts val="0"/>
                </a:spcBef>
                <a:spcAft>
                  <a:spcPts val="0"/>
                </a:spcAft>
                <a:defRPr>
                  <a:solidFill>
                    <a:schemeClr val="tx1"/>
                  </a:solidFill>
                  <a:latin typeface="Arial"/>
                </a:defRPr>
              </a:lvl9pPr>
            </a:lstStyle>
            <a:p>
              <a:pPr marL="0" marR="0" lvl="0" indent="0" algn="ctr" defTabSz="914400" rtl="0">
                <a:lnSpc>
                  <a:spcPts val="900"/>
                </a:lnSpc>
                <a:spcBef>
                  <a:spcPts val="0"/>
                </a:spcBef>
                <a:spcAft>
                  <a:spcPts val="0"/>
                </a:spcAft>
                <a:buClrTx/>
                <a:buSzTx/>
                <a:buFontTx/>
                <a:buNone/>
                <a:defRPr/>
              </a:pPr>
              <a:r>
                <a:rPr lang="en-US" sz="900" i="0" strike="noStrike" cap="none" spc="60" dirty="0">
                  <a:ln>
                    <a:noFill/>
                  </a:ln>
                  <a:solidFill>
                    <a:srgbClr val="C0A130"/>
                  </a:solidFill>
                  <a:latin typeface="Calibri"/>
                </a:rPr>
                <a:t>PHYSICAL</a:t>
              </a:r>
              <a:r>
                <a:rPr lang="en-US" sz="900" i="0" strike="noStrike" cap="none" spc="40" dirty="0">
                  <a:ln>
                    <a:noFill/>
                  </a:ln>
                  <a:solidFill>
                    <a:srgbClr val="C0A130"/>
                  </a:solidFill>
                  <a:latin typeface="Calibri"/>
                </a:rPr>
                <a:t> PRODUCT</a:t>
              </a:r>
              <a:endParaRPr lang="en-US" sz="900" i="0" strike="noStrike" cap="none" spc="40" dirty="0">
                <a:ln>
                  <a:noFill/>
                </a:ln>
                <a:solidFill>
                  <a:srgbClr val="C0A130"/>
                </a:solidFill>
              </a:endParaRPr>
            </a:p>
          </p:txBody>
        </p:sp>
        <p:pic>
          <p:nvPicPr>
            <p:cNvPr id="1754980897" name="Image 9">
              <a:extLst>
                <a:ext uri="{FF2B5EF4-FFF2-40B4-BE49-F238E27FC236}">
                  <a16:creationId xmlns:a16="http://schemas.microsoft.com/office/drawing/2014/main" id="{9EF0BAFC-1149-14CC-516B-2556FF53BBC9}"/>
                </a:ext>
              </a:extLst>
            </p:cNvPr>
            <p:cNvPicPr>
              <a:picLocks noChangeAspect="1"/>
            </p:cNvPicPr>
            <p:nvPr/>
          </p:nvPicPr>
          <p:blipFill>
            <a:blip r:embed="rId3"/>
            <a:srcRect r="2877" b="49482"/>
            <a:stretch>
              <a:fillRect/>
            </a:stretch>
          </p:blipFill>
          <p:spPr bwMode="auto">
            <a:xfrm>
              <a:off x="4919273" y="3416524"/>
              <a:ext cx="468000" cy="146377"/>
            </a:xfrm>
            <a:prstGeom prst="rect">
              <a:avLst/>
            </a:prstGeom>
          </p:spPr>
        </p:pic>
        <p:sp>
          <p:nvSpPr>
            <p:cNvPr id="1754980898" name="Arc 1754980897">
              <a:extLst>
                <a:ext uri="{FF2B5EF4-FFF2-40B4-BE49-F238E27FC236}">
                  <a16:creationId xmlns:a16="http://schemas.microsoft.com/office/drawing/2014/main" id="{37B87B8B-5E10-E42B-E5A9-EDFFD84882D4}"/>
                </a:ext>
              </a:extLst>
            </p:cNvPr>
            <p:cNvSpPr>
              <a:spLocks noChangeAspect="1"/>
            </p:cNvSpPr>
            <p:nvPr/>
          </p:nvSpPr>
          <p:spPr bwMode="auto">
            <a:xfrm>
              <a:off x="4616255" y="3442042"/>
              <a:ext cx="1080000" cy="1016471"/>
            </a:xfrm>
            <a:prstGeom prst="arc">
              <a:avLst>
                <a:gd name="adj1" fmla="val 18134062"/>
                <a:gd name="adj2" fmla="val 3431849"/>
              </a:avLst>
            </a:prstGeom>
            <a:ln w="12700">
              <a:solidFill>
                <a:srgbClr val="C0A130"/>
              </a:solidFill>
              <a:prstDash val="sysDash"/>
              <a:headEnd type="triangle" w="med" len="med"/>
              <a:tailEnd type="none" w="med" len="me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solidFill>
                  <a:schemeClr val="bg1"/>
                </a:solidFill>
              </a:endParaRPr>
            </a:p>
          </p:txBody>
        </p:sp>
        <p:sp>
          <p:nvSpPr>
            <p:cNvPr id="1754980899" name="Arc 1754980898">
              <a:extLst>
                <a:ext uri="{FF2B5EF4-FFF2-40B4-BE49-F238E27FC236}">
                  <a16:creationId xmlns:a16="http://schemas.microsoft.com/office/drawing/2014/main" id="{10A35F80-B98C-E77F-FA75-D34B84ABA289}"/>
                </a:ext>
              </a:extLst>
            </p:cNvPr>
            <p:cNvSpPr>
              <a:spLocks noChangeAspect="1"/>
            </p:cNvSpPr>
            <p:nvPr/>
          </p:nvSpPr>
          <p:spPr bwMode="auto">
            <a:xfrm flipH="1">
              <a:off x="4616255" y="3442042"/>
              <a:ext cx="1080000" cy="1016471"/>
            </a:xfrm>
            <a:prstGeom prst="arc">
              <a:avLst>
                <a:gd name="adj1" fmla="val 18311909"/>
                <a:gd name="adj2" fmla="val 3231504"/>
              </a:avLst>
            </a:prstGeom>
            <a:ln w="12700">
              <a:solidFill>
                <a:srgbClr val="C0A130"/>
              </a:solidFill>
              <a:prstDash val="sysDash"/>
              <a:headEnd type="none" w="lg" len="lg"/>
              <a:tailEnd type="triangle" w="med" len="me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solidFill>
                  <a:schemeClr val="bg1"/>
                </a:solidFill>
              </a:endParaRPr>
            </a:p>
          </p:txBody>
        </p:sp>
      </p:grpSp>
      <p:grpSp>
        <p:nvGrpSpPr>
          <p:cNvPr id="1754980865" name="Groupe 1754980864">
            <a:extLst>
              <a:ext uri="{FF2B5EF4-FFF2-40B4-BE49-F238E27FC236}">
                <a16:creationId xmlns:a16="http://schemas.microsoft.com/office/drawing/2014/main" id="{F7C0F322-27C2-F908-B206-435B969E5B17}"/>
              </a:ext>
            </a:extLst>
          </p:cNvPr>
          <p:cNvGrpSpPr/>
          <p:nvPr/>
        </p:nvGrpSpPr>
        <p:grpSpPr>
          <a:xfrm>
            <a:off x="6519581" y="2284296"/>
            <a:ext cx="1885029" cy="905940"/>
            <a:chOff x="6620276" y="2398097"/>
            <a:chExt cx="1885029" cy="905940"/>
          </a:xfrm>
        </p:grpSpPr>
        <p:sp>
          <p:nvSpPr>
            <p:cNvPr id="37" name="Rectangle 11">
              <a:extLst>
                <a:ext uri="{FF2B5EF4-FFF2-40B4-BE49-F238E27FC236}">
                  <a16:creationId xmlns:a16="http://schemas.microsoft.com/office/drawing/2014/main" id="{9E8E6AF4-4049-A49E-3367-A396503785EE}"/>
                </a:ext>
              </a:extLst>
            </p:cNvPr>
            <p:cNvSpPr/>
            <p:nvPr/>
          </p:nvSpPr>
          <p:spPr bwMode="auto">
            <a:xfrm>
              <a:off x="7352648" y="2400738"/>
              <a:ext cx="1152657" cy="276999"/>
            </a:xfrm>
            <a:prstGeom prst="rect">
              <a:avLst/>
            </a:prstGeom>
            <a:noFill/>
            <a:ln cap="flat">
              <a:noFill/>
              <a:prstDash val="solid"/>
            </a:ln>
          </p:spPr>
          <p:txBody>
            <a:bodyPr vert="horz" wrap="square" lIns="35999" tIns="45720" rIns="35999" bIns="45720" anchor="t" anchorCtr="1" compatLnSpc="1">
              <a:spAutoFit/>
            </a:bodyPr>
            <a:lstStyle/>
            <a:p>
              <a:pPr>
                <a:spcAft>
                  <a:spcPts val="5400"/>
                </a:spcAft>
                <a:defRPr sz="1800" b="0" i="0" u="none" strike="noStrike" cap="none" spc="0">
                  <a:solidFill>
                    <a:srgbClr val="000000"/>
                  </a:solidFill>
                </a:defRPr>
              </a:pPr>
              <a:r>
                <a:rPr lang="en-US" sz="1200" spc="150" dirty="0">
                  <a:solidFill>
                    <a:schemeClr val="bg1"/>
                  </a:solidFill>
                  <a:ea typeface="Calibri"/>
                  <a:cs typeface="Arial"/>
                </a:rPr>
                <a:t>Customers</a:t>
              </a:r>
              <a:endParaRPr sz="1200" spc="150" dirty="0">
                <a:solidFill>
                  <a:schemeClr val="bg1"/>
                </a:solidFill>
              </a:endParaRPr>
            </a:p>
          </p:txBody>
        </p:sp>
        <p:grpSp>
          <p:nvGrpSpPr>
            <p:cNvPr id="44" name="Groupe 43">
              <a:extLst>
                <a:ext uri="{FF2B5EF4-FFF2-40B4-BE49-F238E27FC236}">
                  <a16:creationId xmlns:a16="http://schemas.microsoft.com/office/drawing/2014/main" id="{0D4F01B7-7CB1-5C94-04DE-C84F69BAD5AD}"/>
                </a:ext>
              </a:extLst>
            </p:cNvPr>
            <p:cNvGrpSpPr/>
            <p:nvPr/>
          </p:nvGrpSpPr>
          <p:grpSpPr>
            <a:xfrm>
              <a:off x="6833346" y="2398097"/>
              <a:ext cx="594000" cy="594000"/>
              <a:chOff x="6763368" y="2398097"/>
              <a:chExt cx="594000" cy="594000"/>
            </a:xfrm>
          </p:grpSpPr>
          <p:sp>
            <p:nvSpPr>
              <p:cNvPr id="45" name="Ellipse 44">
                <a:extLst>
                  <a:ext uri="{FF2B5EF4-FFF2-40B4-BE49-F238E27FC236}">
                    <a16:creationId xmlns:a16="http://schemas.microsoft.com/office/drawing/2014/main" id="{7ED37AAA-B718-820E-D877-63D384782B35}"/>
                  </a:ext>
                </a:extLst>
              </p:cNvPr>
              <p:cNvSpPr>
                <a:spLocks noChangeAspect="1"/>
              </p:cNvSpPr>
              <p:nvPr/>
            </p:nvSpPr>
            <p:spPr>
              <a:xfrm rot="2400000">
                <a:off x="6763368" y="2398097"/>
                <a:ext cx="594000" cy="594000"/>
              </a:xfrm>
              <a:prstGeom prst="ellipse">
                <a:avLst/>
              </a:prstGeom>
              <a:solidFill>
                <a:schemeClr val="tx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200">
                  <a:solidFill>
                    <a:schemeClr val="bg1"/>
                  </a:solidFill>
                </a:endParaRPr>
              </a:p>
            </p:txBody>
          </p:sp>
          <p:grpSp>
            <p:nvGrpSpPr>
              <p:cNvPr id="46" name="Groupe 45">
                <a:extLst>
                  <a:ext uri="{FF2B5EF4-FFF2-40B4-BE49-F238E27FC236}">
                    <a16:creationId xmlns:a16="http://schemas.microsoft.com/office/drawing/2014/main" id="{6A456145-38EF-96F7-6692-D129F81EF177}"/>
                  </a:ext>
                </a:extLst>
              </p:cNvPr>
              <p:cNvGrpSpPr>
                <a:grpSpLocks noChangeAspect="1"/>
              </p:cNvGrpSpPr>
              <p:nvPr/>
            </p:nvGrpSpPr>
            <p:grpSpPr>
              <a:xfrm>
                <a:off x="6896443" y="2477543"/>
                <a:ext cx="324013" cy="408137"/>
                <a:chOff x="6901357" y="2425348"/>
                <a:chExt cx="440550" cy="554931"/>
              </a:xfrm>
            </p:grpSpPr>
            <p:pic>
              <p:nvPicPr>
                <p:cNvPr id="47" name="Image 46">
                  <a:extLst>
                    <a:ext uri="{FF2B5EF4-FFF2-40B4-BE49-F238E27FC236}">
                      <a16:creationId xmlns:a16="http://schemas.microsoft.com/office/drawing/2014/main" id="{5B137221-B2E9-517F-35D2-57595CE2E385}"/>
                    </a:ext>
                  </a:extLst>
                </p:cNvPr>
                <p:cNvPicPr>
                  <a:picLocks noChangeAspect="1"/>
                </p:cNvPicPr>
                <p:nvPr/>
              </p:nvPicPr>
              <p:blipFill>
                <a:blip r:embed="rId14"/>
                <a:stretch>
                  <a:fillRect/>
                </a:stretch>
              </p:blipFill>
              <p:spPr bwMode="auto">
                <a:xfrm>
                  <a:off x="6901357" y="2425348"/>
                  <a:ext cx="214001" cy="505537"/>
                </a:xfrm>
                <a:prstGeom prst="rect">
                  <a:avLst/>
                </a:prstGeom>
              </p:spPr>
            </p:pic>
            <p:pic>
              <p:nvPicPr>
                <p:cNvPr id="48" name="Image 47">
                  <a:extLst>
                    <a:ext uri="{FF2B5EF4-FFF2-40B4-BE49-F238E27FC236}">
                      <a16:creationId xmlns:a16="http://schemas.microsoft.com/office/drawing/2014/main" id="{7744470C-2627-DE49-08F2-B02B321F4328}"/>
                    </a:ext>
                  </a:extLst>
                </p:cNvPr>
                <p:cNvPicPr>
                  <a:picLocks noChangeAspect="1"/>
                </p:cNvPicPr>
                <p:nvPr/>
              </p:nvPicPr>
              <p:blipFill>
                <a:blip r:embed="rId14"/>
                <a:stretch>
                  <a:fillRect/>
                </a:stretch>
              </p:blipFill>
              <p:spPr bwMode="auto">
                <a:xfrm>
                  <a:off x="7127906" y="2428531"/>
                  <a:ext cx="214001" cy="505537"/>
                </a:xfrm>
                <a:prstGeom prst="rect">
                  <a:avLst/>
                </a:prstGeom>
              </p:spPr>
            </p:pic>
            <p:pic>
              <p:nvPicPr>
                <p:cNvPr id="49" name="Image 48">
                  <a:extLst>
                    <a:ext uri="{FF2B5EF4-FFF2-40B4-BE49-F238E27FC236}">
                      <a16:creationId xmlns:a16="http://schemas.microsoft.com/office/drawing/2014/main" id="{4CE9AE0C-CDA8-059B-788E-0CDD3C65F3C5}"/>
                    </a:ext>
                  </a:extLst>
                </p:cNvPr>
                <p:cNvPicPr>
                  <a:picLocks noChangeAspect="1"/>
                </p:cNvPicPr>
                <p:nvPr/>
              </p:nvPicPr>
              <p:blipFill>
                <a:blip r:embed="rId14"/>
                <a:stretch>
                  <a:fillRect/>
                </a:stretch>
              </p:blipFill>
              <p:spPr bwMode="auto">
                <a:xfrm>
                  <a:off x="7011982" y="2474742"/>
                  <a:ext cx="214001" cy="505537"/>
                </a:xfrm>
                <a:prstGeom prst="rect">
                  <a:avLst/>
                </a:prstGeom>
              </p:spPr>
            </p:pic>
          </p:grpSp>
        </p:grpSp>
        <p:cxnSp>
          <p:nvCxnSpPr>
            <p:cNvPr id="1754980864" name="Connecteur droit avec flèche 1754980863">
              <a:extLst>
                <a:ext uri="{FF2B5EF4-FFF2-40B4-BE49-F238E27FC236}">
                  <a16:creationId xmlns:a16="http://schemas.microsoft.com/office/drawing/2014/main" id="{ACF8C44A-C908-5546-EAA0-C43AEA7403CD}"/>
                </a:ext>
              </a:extLst>
            </p:cNvPr>
            <p:cNvCxnSpPr>
              <a:cxnSpLocks/>
            </p:cNvCxnSpPr>
            <p:nvPr/>
          </p:nvCxnSpPr>
          <p:spPr bwMode="auto">
            <a:xfrm rot="10728560" flipH="1">
              <a:off x="6620276" y="2938866"/>
              <a:ext cx="316098" cy="365171"/>
            </a:xfrm>
            <a:prstGeom prst="straightConnector1">
              <a:avLst/>
            </a:prstGeom>
            <a:ln w="38100">
              <a:solidFill>
                <a:schemeClr val="bg1"/>
              </a:solidFill>
              <a:tailEnd type="triangle" w="med" len="med"/>
            </a:ln>
          </p:spPr>
          <p:style>
            <a:lnRef idx="1">
              <a:schemeClr val="accent1"/>
            </a:lnRef>
            <a:fillRef idx="0">
              <a:schemeClr val="accent1"/>
            </a:fillRef>
            <a:effectRef idx="0">
              <a:schemeClr val="accent1"/>
            </a:effectRef>
            <a:fontRef idx="minor">
              <a:schemeClr val="tx1"/>
            </a:fontRef>
          </p:style>
        </p:cxnSp>
      </p:grpSp>
      <p:grpSp>
        <p:nvGrpSpPr>
          <p:cNvPr id="172" name="Groupe 171">
            <a:extLst>
              <a:ext uri="{FF2B5EF4-FFF2-40B4-BE49-F238E27FC236}">
                <a16:creationId xmlns:a16="http://schemas.microsoft.com/office/drawing/2014/main" id="{96E6AC9F-4025-3084-46DF-49F4C16EEA26}"/>
              </a:ext>
            </a:extLst>
          </p:cNvPr>
          <p:cNvGrpSpPr>
            <a:grpSpLocks noChangeAspect="1"/>
          </p:cNvGrpSpPr>
          <p:nvPr/>
        </p:nvGrpSpPr>
        <p:grpSpPr bwMode="auto">
          <a:xfrm>
            <a:off x="9907313" y="3000171"/>
            <a:ext cx="546804" cy="400990"/>
            <a:chOff x="5095172" y="2682862"/>
            <a:chExt cx="1080000" cy="792000"/>
          </a:xfrm>
        </p:grpSpPr>
        <p:sp>
          <p:nvSpPr>
            <p:cNvPr id="174" name="Trapèze 173">
              <a:extLst>
                <a:ext uri="{FF2B5EF4-FFF2-40B4-BE49-F238E27FC236}">
                  <a16:creationId xmlns:a16="http://schemas.microsoft.com/office/drawing/2014/main" id="{FAE1A233-6630-3560-28FA-22B835FF7BE9}"/>
                </a:ext>
              </a:extLst>
            </p:cNvPr>
            <p:cNvSpPr/>
            <p:nvPr/>
          </p:nvSpPr>
          <p:spPr bwMode="auto">
            <a:xfrm>
              <a:off x="5095172" y="2682862"/>
              <a:ext cx="1080000" cy="792000"/>
            </a:xfrm>
            <a:prstGeom prst="trapezoid">
              <a:avLst>
                <a:gd name="adj" fmla="val 0"/>
              </a:avLst>
            </a:prstGeom>
            <a:solidFill>
              <a:schemeClr val="accent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defRPr/>
              </a:pPr>
              <a:endParaRPr lang="en-US" sz="1400"/>
            </a:p>
          </p:txBody>
        </p:sp>
        <p:pic>
          <p:nvPicPr>
            <p:cNvPr id="175" name="Image 174">
              <a:extLst>
                <a:ext uri="{FF2B5EF4-FFF2-40B4-BE49-F238E27FC236}">
                  <a16:creationId xmlns:a16="http://schemas.microsoft.com/office/drawing/2014/main" id="{E4FD7524-59F8-89D4-6071-A19C502DE9AB}"/>
                </a:ext>
              </a:extLst>
            </p:cNvPr>
            <p:cNvPicPr>
              <a:picLocks noChangeAspect="1"/>
            </p:cNvPicPr>
            <p:nvPr/>
          </p:nvPicPr>
          <p:blipFill>
            <a:blip r:embed="rId15"/>
            <a:stretch/>
          </p:blipFill>
          <p:spPr bwMode="auto">
            <a:xfrm>
              <a:off x="5372399" y="2859417"/>
              <a:ext cx="525546" cy="469900"/>
            </a:xfrm>
            <a:prstGeom prst="rect">
              <a:avLst/>
            </a:prstGeom>
          </p:spPr>
        </p:pic>
      </p:grpSp>
      <p:sp>
        <p:nvSpPr>
          <p:cNvPr id="173" name="ZoneTexte 172">
            <a:extLst>
              <a:ext uri="{FF2B5EF4-FFF2-40B4-BE49-F238E27FC236}">
                <a16:creationId xmlns:a16="http://schemas.microsoft.com/office/drawing/2014/main" id="{2A7AA319-8998-E161-CD73-3A85588164AA}"/>
              </a:ext>
            </a:extLst>
          </p:cNvPr>
          <p:cNvSpPr txBox="1"/>
          <p:nvPr/>
        </p:nvSpPr>
        <p:spPr bwMode="auto">
          <a:xfrm>
            <a:off x="10464816" y="2985222"/>
            <a:ext cx="900553" cy="430887"/>
          </a:xfrm>
          <a:prstGeom prst="rect">
            <a:avLst/>
          </a:prstGeom>
          <a:noFill/>
          <a:ln>
            <a:noFill/>
          </a:ln>
        </p:spPr>
        <p:txBody>
          <a:bodyPr wrap="square" anchor="ctr" anchorCtr="0">
            <a:spAutoFit/>
          </a:bodyPr>
          <a:lstStyle/>
          <a:p>
            <a:pPr>
              <a:defRPr sz="1800" b="0" i="0" u="none" strike="noStrike" cap="none" spc="0">
                <a:solidFill>
                  <a:srgbClr val="000000"/>
                </a:solidFill>
              </a:defRPr>
            </a:pPr>
            <a:r>
              <a:rPr lang="en-US" sz="1100" spc="150">
                <a:solidFill>
                  <a:srgbClr val="FFCB25"/>
                </a:solidFill>
                <a:ea typeface="Calibri"/>
                <a:cs typeface="Arial"/>
              </a:rPr>
              <a:t>Luxury Handbags</a:t>
            </a:r>
          </a:p>
        </p:txBody>
      </p:sp>
      <p:grpSp>
        <p:nvGrpSpPr>
          <p:cNvPr id="177" name="Groupe 176">
            <a:extLst>
              <a:ext uri="{FF2B5EF4-FFF2-40B4-BE49-F238E27FC236}">
                <a16:creationId xmlns:a16="http://schemas.microsoft.com/office/drawing/2014/main" id="{4987F33A-D4C5-7CA8-2CA0-80B4B8E3E654}"/>
              </a:ext>
            </a:extLst>
          </p:cNvPr>
          <p:cNvGrpSpPr>
            <a:grpSpLocks noChangeAspect="1"/>
          </p:cNvGrpSpPr>
          <p:nvPr/>
        </p:nvGrpSpPr>
        <p:grpSpPr bwMode="auto">
          <a:xfrm>
            <a:off x="9902252" y="3906492"/>
            <a:ext cx="546804" cy="419216"/>
            <a:chOff x="6128083" y="3588092"/>
            <a:chExt cx="1080000" cy="828000"/>
          </a:xfrm>
        </p:grpSpPr>
        <p:sp>
          <p:nvSpPr>
            <p:cNvPr id="179" name="Trapèze 178">
              <a:extLst>
                <a:ext uri="{FF2B5EF4-FFF2-40B4-BE49-F238E27FC236}">
                  <a16:creationId xmlns:a16="http://schemas.microsoft.com/office/drawing/2014/main" id="{5F0CC4CB-233B-AB2C-1B5E-F78CFF9C5CAF}"/>
                </a:ext>
              </a:extLst>
            </p:cNvPr>
            <p:cNvSpPr/>
            <p:nvPr/>
          </p:nvSpPr>
          <p:spPr bwMode="auto">
            <a:xfrm>
              <a:off x="6128083" y="3588092"/>
              <a:ext cx="1080000" cy="828000"/>
            </a:xfrm>
            <a:prstGeom prst="trapezoid">
              <a:avLst>
                <a:gd name="adj" fmla="val 0"/>
              </a:avLst>
            </a:prstGeom>
            <a:solidFill>
              <a:srgbClr val="FF996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defRPr/>
              </a:pPr>
              <a:endParaRPr lang="en-US" sz="1400"/>
            </a:p>
          </p:txBody>
        </p:sp>
        <p:grpSp>
          <p:nvGrpSpPr>
            <p:cNvPr id="180" name="Groupe 179">
              <a:extLst>
                <a:ext uri="{FF2B5EF4-FFF2-40B4-BE49-F238E27FC236}">
                  <a16:creationId xmlns:a16="http://schemas.microsoft.com/office/drawing/2014/main" id="{43F231E6-F794-2062-7288-99F357EA8CF3}"/>
                </a:ext>
              </a:extLst>
            </p:cNvPr>
            <p:cNvGrpSpPr/>
            <p:nvPr/>
          </p:nvGrpSpPr>
          <p:grpSpPr bwMode="auto">
            <a:xfrm>
              <a:off x="6206774" y="3726643"/>
              <a:ext cx="922618" cy="559686"/>
              <a:chOff x="6309266" y="4321704"/>
              <a:chExt cx="922618" cy="559686"/>
            </a:xfrm>
          </p:grpSpPr>
          <p:pic>
            <p:nvPicPr>
              <p:cNvPr id="181" name="Image 180">
                <a:extLst>
                  <a:ext uri="{FF2B5EF4-FFF2-40B4-BE49-F238E27FC236}">
                    <a16:creationId xmlns:a16="http://schemas.microsoft.com/office/drawing/2014/main" id="{16ACF296-30EB-8C0D-9D30-E018990824E0}"/>
                  </a:ext>
                </a:extLst>
              </p:cNvPr>
              <p:cNvPicPr>
                <a:picLocks noChangeAspect="1"/>
              </p:cNvPicPr>
              <p:nvPr/>
            </p:nvPicPr>
            <p:blipFill>
              <a:blip r:embed="rId16"/>
              <a:stretch/>
            </p:blipFill>
            <p:spPr bwMode="auto">
              <a:xfrm>
                <a:off x="6309266" y="4321704"/>
                <a:ext cx="529535" cy="529535"/>
              </a:xfrm>
              <a:prstGeom prst="rect">
                <a:avLst/>
              </a:prstGeom>
            </p:spPr>
          </p:pic>
          <p:pic>
            <p:nvPicPr>
              <p:cNvPr id="182" name="Image 181">
                <a:extLst>
                  <a:ext uri="{FF2B5EF4-FFF2-40B4-BE49-F238E27FC236}">
                    <a16:creationId xmlns:a16="http://schemas.microsoft.com/office/drawing/2014/main" id="{D2FA1F1D-E833-4DF1-BFE2-78779F267518}"/>
                  </a:ext>
                </a:extLst>
              </p:cNvPr>
              <p:cNvPicPr>
                <a:picLocks noChangeAspect="1"/>
              </p:cNvPicPr>
              <p:nvPr/>
            </p:nvPicPr>
            <p:blipFill>
              <a:blip r:embed="rId17"/>
              <a:srcRect t="19455" b="15805"/>
              <a:stretch/>
            </p:blipFill>
            <p:spPr bwMode="auto">
              <a:xfrm>
                <a:off x="6677094" y="4522219"/>
                <a:ext cx="554790" cy="359171"/>
              </a:xfrm>
              <a:prstGeom prst="rect">
                <a:avLst/>
              </a:prstGeom>
            </p:spPr>
          </p:pic>
        </p:grpSp>
      </p:grpSp>
      <p:sp>
        <p:nvSpPr>
          <p:cNvPr id="178" name="ZoneTexte 177">
            <a:extLst>
              <a:ext uri="{FF2B5EF4-FFF2-40B4-BE49-F238E27FC236}">
                <a16:creationId xmlns:a16="http://schemas.microsoft.com/office/drawing/2014/main" id="{302FB83C-00A1-8BEF-055B-4B98613F8222}"/>
              </a:ext>
            </a:extLst>
          </p:cNvPr>
          <p:cNvSpPr txBox="1"/>
          <p:nvPr/>
        </p:nvSpPr>
        <p:spPr bwMode="auto">
          <a:xfrm>
            <a:off x="10464819" y="3900656"/>
            <a:ext cx="1160360" cy="430887"/>
          </a:xfrm>
          <a:prstGeom prst="rect">
            <a:avLst/>
          </a:prstGeom>
          <a:noFill/>
          <a:ln>
            <a:noFill/>
          </a:ln>
        </p:spPr>
        <p:txBody>
          <a:bodyPr wrap="square" anchor="ctr" anchorCtr="0">
            <a:spAutoFit/>
          </a:bodyPr>
          <a:lstStyle/>
          <a:p>
            <a:pPr>
              <a:defRPr sz="1800" b="0" i="0" u="none" strike="noStrike" cap="none" spc="0">
                <a:solidFill>
                  <a:srgbClr val="000000"/>
                </a:solidFill>
              </a:defRPr>
            </a:pPr>
            <a:r>
              <a:rPr lang="en-US" sz="1100" spc="150" dirty="0">
                <a:solidFill>
                  <a:schemeClr val="accent2">
                    <a:lumMod val="60000"/>
                    <a:lumOff val="40000"/>
                  </a:schemeClr>
                </a:solidFill>
                <a:ea typeface="Calibri"/>
                <a:cs typeface="Arial"/>
              </a:rPr>
              <a:t>Perfumes </a:t>
            </a:r>
          </a:p>
          <a:p>
            <a:pPr>
              <a:defRPr sz="1800" b="0" i="0" u="none" strike="noStrike" cap="none" spc="0">
                <a:solidFill>
                  <a:srgbClr val="000000"/>
                </a:solidFill>
              </a:defRPr>
            </a:pPr>
            <a:r>
              <a:rPr lang="en-US" sz="1100" spc="150" dirty="0">
                <a:solidFill>
                  <a:schemeClr val="accent2">
                    <a:lumMod val="60000"/>
                    <a:lumOff val="40000"/>
                  </a:schemeClr>
                </a:solidFill>
                <a:ea typeface="Calibri"/>
                <a:cs typeface="Arial"/>
              </a:rPr>
              <a:t>&amp; Cosmetics</a:t>
            </a:r>
          </a:p>
        </p:txBody>
      </p:sp>
      <p:grpSp>
        <p:nvGrpSpPr>
          <p:cNvPr id="365619906" name="Groupe 365619905">
            <a:extLst>
              <a:ext uri="{FF2B5EF4-FFF2-40B4-BE49-F238E27FC236}">
                <a16:creationId xmlns:a16="http://schemas.microsoft.com/office/drawing/2014/main" id="{3776ED1A-82FC-2374-1D8A-C14081F22978}"/>
              </a:ext>
            </a:extLst>
          </p:cNvPr>
          <p:cNvGrpSpPr>
            <a:grpSpLocks noChangeAspect="1"/>
          </p:cNvGrpSpPr>
          <p:nvPr/>
        </p:nvGrpSpPr>
        <p:grpSpPr bwMode="auto">
          <a:xfrm>
            <a:off x="9907326" y="5296253"/>
            <a:ext cx="546805" cy="419216"/>
            <a:chOff x="5387581" y="4488552"/>
            <a:chExt cx="1080000" cy="828000"/>
          </a:xfrm>
        </p:grpSpPr>
        <p:sp>
          <p:nvSpPr>
            <p:cNvPr id="365619908" name="Rectangle 365619907">
              <a:extLst>
                <a:ext uri="{FF2B5EF4-FFF2-40B4-BE49-F238E27FC236}">
                  <a16:creationId xmlns:a16="http://schemas.microsoft.com/office/drawing/2014/main" id="{89ADB4A4-C2B5-AE02-6ED8-09C057308B29}"/>
                </a:ext>
              </a:extLst>
            </p:cNvPr>
            <p:cNvSpPr/>
            <p:nvPr/>
          </p:nvSpPr>
          <p:spPr bwMode="auto">
            <a:xfrm>
              <a:off x="5387581" y="4488552"/>
              <a:ext cx="1080000" cy="828000"/>
            </a:xfrm>
            <a:prstGeom prst="rect">
              <a:avLst/>
            </a:prstGeom>
            <a:solidFill>
              <a:srgbClr val="BD92DE"/>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defRPr/>
              </a:pPr>
              <a:endParaRPr lang="en-US" sz="1400"/>
            </a:p>
          </p:txBody>
        </p:sp>
        <p:grpSp>
          <p:nvGrpSpPr>
            <p:cNvPr id="365619909" name="Groupe 365619908">
              <a:extLst>
                <a:ext uri="{FF2B5EF4-FFF2-40B4-BE49-F238E27FC236}">
                  <a16:creationId xmlns:a16="http://schemas.microsoft.com/office/drawing/2014/main" id="{E708CCB7-0516-3EBD-9AD0-830DAE5F71AA}"/>
                </a:ext>
              </a:extLst>
            </p:cNvPr>
            <p:cNvGrpSpPr/>
            <p:nvPr/>
          </p:nvGrpSpPr>
          <p:grpSpPr bwMode="auto">
            <a:xfrm>
              <a:off x="5424690" y="4583345"/>
              <a:ext cx="1005782" cy="660283"/>
              <a:chOff x="5484442" y="4583345"/>
              <a:chExt cx="1005782" cy="660283"/>
            </a:xfrm>
          </p:grpSpPr>
          <p:pic>
            <p:nvPicPr>
              <p:cNvPr id="365619910" name="Image 365619909">
                <a:extLst>
                  <a:ext uri="{FF2B5EF4-FFF2-40B4-BE49-F238E27FC236}">
                    <a16:creationId xmlns:a16="http://schemas.microsoft.com/office/drawing/2014/main" id="{856055C0-BA86-AB2E-E892-858185350870}"/>
                  </a:ext>
                </a:extLst>
              </p:cNvPr>
              <p:cNvPicPr>
                <a:picLocks noChangeAspect="1"/>
              </p:cNvPicPr>
              <p:nvPr/>
            </p:nvPicPr>
            <p:blipFill>
              <a:blip r:embed="rId18"/>
              <a:stretch/>
            </p:blipFill>
            <p:spPr bwMode="auto">
              <a:xfrm>
                <a:off x="5484442" y="4583345"/>
                <a:ext cx="660283" cy="660283"/>
              </a:xfrm>
              <a:prstGeom prst="rect">
                <a:avLst/>
              </a:prstGeom>
            </p:spPr>
          </p:pic>
          <p:pic>
            <p:nvPicPr>
              <p:cNvPr id="365619911" name="Image 365619910">
                <a:extLst>
                  <a:ext uri="{FF2B5EF4-FFF2-40B4-BE49-F238E27FC236}">
                    <a16:creationId xmlns:a16="http://schemas.microsoft.com/office/drawing/2014/main" id="{2B952C16-D34E-594A-4362-4053B0879795}"/>
                  </a:ext>
                </a:extLst>
              </p:cNvPr>
              <p:cNvPicPr>
                <a:picLocks noChangeAspect="1"/>
              </p:cNvPicPr>
              <p:nvPr/>
            </p:nvPicPr>
            <p:blipFill>
              <a:blip r:embed="rId19"/>
              <a:stretch/>
            </p:blipFill>
            <p:spPr bwMode="auto">
              <a:xfrm>
                <a:off x="6163651" y="4750201"/>
                <a:ext cx="326573" cy="326573"/>
              </a:xfrm>
              <a:prstGeom prst="rect">
                <a:avLst/>
              </a:prstGeom>
            </p:spPr>
          </p:pic>
        </p:grpSp>
      </p:grpSp>
      <p:sp>
        <p:nvSpPr>
          <p:cNvPr id="365619907" name="ZoneTexte 365619906">
            <a:extLst>
              <a:ext uri="{FF2B5EF4-FFF2-40B4-BE49-F238E27FC236}">
                <a16:creationId xmlns:a16="http://schemas.microsoft.com/office/drawing/2014/main" id="{708E7F73-C509-6D18-0331-2F2B4BBEF4FD}"/>
              </a:ext>
            </a:extLst>
          </p:cNvPr>
          <p:cNvSpPr txBox="1"/>
          <p:nvPr/>
        </p:nvSpPr>
        <p:spPr bwMode="auto">
          <a:xfrm>
            <a:off x="10464823" y="5290417"/>
            <a:ext cx="1330649" cy="430887"/>
          </a:xfrm>
          <a:prstGeom prst="rect">
            <a:avLst/>
          </a:prstGeom>
          <a:noFill/>
          <a:ln>
            <a:noFill/>
          </a:ln>
        </p:spPr>
        <p:txBody>
          <a:bodyPr wrap="square" anchor="ctr" anchorCtr="0">
            <a:spAutoFit/>
          </a:bodyPr>
          <a:lstStyle/>
          <a:p>
            <a:pPr>
              <a:defRPr sz="1800" b="0" i="0" u="none" strike="noStrike" cap="none" spc="0">
                <a:solidFill>
                  <a:srgbClr val="000000"/>
                </a:solidFill>
              </a:defRPr>
            </a:pPr>
            <a:r>
              <a:rPr lang="en-US" sz="1100" spc="150" dirty="0">
                <a:solidFill>
                  <a:srgbClr val="CBA9E5"/>
                </a:solidFill>
                <a:ea typeface="Calibri"/>
                <a:cs typeface="Arial"/>
              </a:rPr>
              <a:t>Semiconductor Chips</a:t>
            </a:r>
          </a:p>
        </p:txBody>
      </p:sp>
      <p:grpSp>
        <p:nvGrpSpPr>
          <p:cNvPr id="365619913" name="Groupe 365619912">
            <a:extLst>
              <a:ext uri="{FF2B5EF4-FFF2-40B4-BE49-F238E27FC236}">
                <a16:creationId xmlns:a16="http://schemas.microsoft.com/office/drawing/2014/main" id="{94C7CA9B-8C28-9F08-CBA1-22A55E5C102A}"/>
              </a:ext>
            </a:extLst>
          </p:cNvPr>
          <p:cNvGrpSpPr>
            <a:grpSpLocks noChangeAspect="1"/>
          </p:cNvGrpSpPr>
          <p:nvPr/>
        </p:nvGrpSpPr>
        <p:grpSpPr bwMode="auto">
          <a:xfrm>
            <a:off x="9902249" y="2071102"/>
            <a:ext cx="546804" cy="430291"/>
            <a:chOff x="3165007" y="2129748"/>
            <a:chExt cx="1080000" cy="849872"/>
          </a:xfrm>
        </p:grpSpPr>
        <p:sp>
          <p:nvSpPr>
            <p:cNvPr id="365619915" name="Trapèze 365619914">
              <a:extLst>
                <a:ext uri="{FF2B5EF4-FFF2-40B4-BE49-F238E27FC236}">
                  <a16:creationId xmlns:a16="http://schemas.microsoft.com/office/drawing/2014/main" id="{70AB8E83-7103-7148-9C82-5EBA086F1234}"/>
                </a:ext>
              </a:extLst>
            </p:cNvPr>
            <p:cNvSpPr/>
            <p:nvPr/>
          </p:nvSpPr>
          <p:spPr bwMode="auto">
            <a:xfrm>
              <a:off x="3165007" y="2129748"/>
              <a:ext cx="1080000" cy="849872"/>
            </a:xfrm>
            <a:prstGeom prst="trapezoid">
              <a:avLst>
                <a:gd name="adj" fmla="val 0"/>
              </a:avLst>
            </a:prstGeom>
            <a:solidFill>
              <a:srgbClr val="C1A13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defRPr/>
              </a:pPr>
              <a:endParaRPr lang="en-US" sz="1400"/>
            </a:p>
          </p:txBody>
        </p:sp>
        <p:pic>
          <p:nvPicPr>
            <p:cNvPr id="365619916" name="Image 92">
              <a:extLst>
                <a:ext uri="{FF2B5EF4-FFF2-40B4-BE49-F238E27FC236}">
                  <a16:creationId xmlns:a16="http://schemas.microsoft.com/office/drawing/2014/main" id="{F414AFE3-81A7-172D-8256-7CB2E8BF61D0}"/>
                </a:ext>
              </a:extLst>
            </p:cNvPr>
            <p:cNvPicPr>
              <a:picLocks noChangeAspect="1"/>
            </p:cNvPicPr>
            <p:nvPr/>
          </p:nvPicPr>
          <p:blipFill>
            <a:blip r:embed="rId20"/>
            <a:stretch/>
          </p:blipFill>
          <p:spPr bwMode="auto">
            <a:xfrm rot="2635679">
              <a:off x="3478851" y="2329187"/>
              <a:ext cx="452311" cy="450994"/>
            </a:xfrm>
            <a:prstGeom prst="rect">
              <a:avLst/>
            </a:prstGeom>
            <a:noFill/>
            <a:ln cap="flat">
              <a:noFill/>
            </a:ln>
          </p:spPr>
        </p:pic>
      </p:grpSp>
      <p:sp>
        <p:nvSpPr>
          <p:cNvPr id="365619914" name="ZoneTexte 365619913">
            <a:extLst>
              <a:ext uri="{FF2B5EF4-FFF2-40B4-BE49-F238E27FC236}">
                <a16:creationId xmlns:a16="http://schemas.microsoft.com/office/drawing/2014/main" id="{1E879CCD-2573-B231-F5CD-0C806359A64E}"/>
              </a:ext>
            </a:extLst>
          </p:cNvPr>
          <p:cNvSpPr txBox="1"/>
          <p:nvPr/>
        </p:nvSpPr>
        <p:spPr bwMode="auto">
          <a:xfrm>
            <a:off x="10464816" y="2070804"/>
            <a:ext cx="1129527" cy="430887"/>
          </a:xfrm>
          <a:prstGeom prst="rect">
            <a:avLst/>
          </a:prstGeom>
          <a:noFill/>
          <a:ln>
            <a:noFill/>
          </a:ln>
        </p:spPr>
        <p:txBody>
          <a:bodyPr wrap="square" anchor="ctr" anchorCtr="0">
            <a:spAutoFit/>
          </a:bodyPr>
          <a:lstStyle/>
          <a:p>
            <a:pPr>
              <a:defRPr sz="1800" b="0" i="0" u="none" strike="noStrike" cap="none" spc="0">
                <a:solidFill>
                  <a:srgbClr val="000000"/>
                </a:solidFill>
              </a:defRPr>
            </a:pPr>
            <a:r>
              <a:rPr lang="en-US" sz="1100" spc="150" dirty="0">
                <a:solidFill>
                  <a:srgbClr val="D1B347"/>
                </a:solidFill>
                <a:ea typeface="Calibri"/>
                <a:cs typeface="Arial"/>
              </a:rPr>
              <a:t>Luxury Watches</a:t>
            </a:r>
          </a:p>
        </p:txBody>
      </p:sp>
      <p:grpSp>
        <p:nvGrpSpPr>
          <p:cNvPr id="365619918" name="Groupe 365619917">
            <a:extLst>
              <a:ext uri="{FF2B5EF4-FFF2-40B4-BE49-F238E27FC236}">
                <a16:creationId xmlns:a16="http://schemas.microsoft.com/office/drawing/2014/main" id="{16A8D011-2DA3-BCA7-DF9B-EDF6F2B69319}"/>
              </a:ext>
            </a:extLst>
          </p:cNvPr>
          <p:cNvGrpSpPr>
            <a:grpSpLocks noChangeAspect="1"/>
          </p:cNvGrpSpPr>
          <p:nvPr/>
        </p:nvGrpSpPr>
        <p:grpSpPr bwMode="auto">
          <a:xfrm>
            <a:off x="9907319" y="3444696"/>
            <a:ext cx="546804" cy="419216"/>
            <a:chOff x="4513324" y="3580454"/>
            <a:chExt cx="1080000" cy="828000"/>
          </a:xfrm>
        </p:grpSpPr>
        <p:sp>
          <p:nvSpPr>
            <p:cNvPr id="365619920" name="Trapèze 365619919">
              <a:extLst>
                <a:ext uri="{FF2B5EF4-FFF2-40B4-BE49-F238E27FC236}">
                  <a16:creationId xmlns:a16="http://schemas.microsoft.com/office/drawing/2014/main" id="{E4B64FFA-F913-A05D-1E7E-1AB0429845F4}"/>
                </a:ext>
              </a:extLst>
            </p:cNvPr>
            <p:cNvSpPr/>
            <p:nvPr/>
          </p:nvSpPr>
          <p:spPr bwMode="auto">
            <a:xfrm>
              <a:off x="4513324" y="3580454"/>
              <a:ext cx="1080000" cy="828000"/>
            </a:xfrm>
            <a:prstGeom prst="trapezoid">
              <a:avLst>
                <a:gd name="adj" fmla="val 0"/>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defRPr/>
              </a:pPr>
              <a:endParaRPr lang="en-US" sz="1400"/>
            </a:p>
          </p:txBody>
        </p:sp>
        <p:grpSp>
          <p:nvGrpSpPr>
            <p:cNvPr id="365619921" name="Groupe 365619920">
              <a:extLst>
                <a:ext uri="{FF2B5EF4-FFF2-40B4-BE49-F238E27FC236}">
                  <a16:creationId xmlns:a16="http://schemas.microsoft.com/office/drawing/2014/main" id="{7FE67214-9C20-2189-9889-7E6646D94214}"/>
                </a:ext>
              </a:extLst>
            </p:cNvPr>
            <p:cNvGrpSpPr/>
            <p:nvPr/>
          </p:nvGrpSpPr>
          <p:grpSpPr bwMode="auto">
            <a:xfrm>
              <a:off x="4664121" y="3635626"/>
              <a:ext cx="778407" cy="711389"/>
              <a:chOff x="4911000" y="4192144"/>
              <a:chExt cx="863911" cy="816613"/>
            </a:xfrm>
          </p:grpSpPr>
          <p:pic>
            <p:nvPicPr>
              <p:cNvPr id="365619922" name="Image 365619921">
                <a:extLst>
                  <a:ext uri="{FF2B5EF4-FFF2-40B4-BE49-F238E27FC236}">
                    <a16:creationId xmlns:a16="http://schemas.microsoft.com/office/drawing/2014/main" id="{BBCC1A51-A980-D5F7-13BD-B981EBBFD070}"/>
                  </a:ext>
                </a:extLst>
              </p:cNvPr>
              <p:cNvPicPr>
                <a:picLocks noChangeAspect="1"/>
              </p:cNvPicPr>
              <p:nvPr/>
            </p:nvPicPr>
            <p:blipFill>
              <a:blip r:embed="rId21"/>
              <a:srcRect l="31357" r="30144"/>
              <a:stretch/>
            </p:blipFill>
            <p:spPr bwMode="auto">
              <a:xfrm flipH="1">
                <a:off x="4911000" y="4192144"/>
                <a:ext cx="314385" cy="816613"/>
              </a:xfrm>
              <a:prstGeom prst="rect">
                <a:avLst/>
              </a:prstGeom>
            </p:spPr>
          </p:pic>
          <p:pic>
            <p:nvPicPr>
              <p:cNvPr id="365619923" name="Image 365619922">
                <a:extLst>
                  <a:ext uri="{FF2B5EF4-FFF2-40B4-BE49-F238E27FC236}">
                    <a16:creationId xmlns:a16="http://schemas.microsoft.com/office/drawing/2014/main" id="{AEB4F18A-2A9B-9FD6-5E16-7929C2E98D48}"/>
                  </a:ext>
                </a:extLst>
              </p:cNvPr>
              <p:cNvPicPr>
                <a:picLocks noChangeAspect="1"/>
              </p:cNvPicPr>
              <p:nvPr/>
            </p:nvPicPr>
            <p:blipFill>
              <a:blip r:embed="rId22"/>
              <a:srcRect l="23585" r="23155"/>
              <a:stretch/>
            </p:blipFill>
            <p:spPr bwMode="auto">
              <a:xfrm>
                <a:off x="5369481" y="4220022"/>
                <a:ext cx="405431" cy="761236"/>
              </a:xfrm>
              <a:prstGeom prst="rect">
                <a:avLst/>
              </a:prstGeom>
            </p:spPr>
          </p:pic>
        </p:grpSp>
      </p:grpSp>
      <p:sp>
        <p:nvSpPr>
          <p:cNvPr id="365619919" name="ZoneTexte 365619918">
            <a:extLst>
              <a:ext uri="{FF2B5EF4-FFF2-40B4-BE49-F238E27FC236}">
                <a16:creationId xmlns:a16="http://schemas.microsoft.com/office/drawing/2014/main" id="{82F89522-83DE-00CE-3A45-68CEE4D3B716}"/>
              </a:ext>
            </a:extLst>
          </p:cNvPr>
          <p:cNvSpPr txBox="1"/>
          <p:nvPr/>
        </p:nvSpPr>
        <p:spPr bwMode="auto">
          <a:xfrm>
            <a:off x="10464817" y="3438859"/>
            <a:ext cx="881498" cy="430887"/>
          </a:xfrm>
          <a:prstGeom prst="rect">
            <a:avLst/>
          </a:prstGeom>
          <a:noFill/>
          <a:ln>
            <a:noFill/>
          </a:ln>
        </p:spPr>
        <p:txBody>
          <a:bodyPr wrap="square" anchor="ctr" anchorCtr="0">
            <a:spAutoFit/>
          </a:bodyPr>
          <a:lstStyle/>
          <a:p>
            <a:pPr>
              <a:defRPr sz="1800" b="0" i="0" u="none" strike="noStrike" cap="none" spc="0">
                <a:solidFill>
                  <a:srgbClr val="000000"/>
                </a:solidFill>
              </a:defRPr>
            </a:pPr>
            <a:r>
              <a:rPr lang="en-US" sz="1100" spc="150" dirty="0">
                <a:solidFill>
                  <a:srgbClr val="EF8943"/>
                </a:solidFill>
                <a:ea typeface="Calibri"/>
                <a:cs typeface="Arial"/>
              </a:rPr>
              <a:t>Spirits</a:t>
            </a:r>
          </a:p>
          <a:p>
            <a:pPr>
              <a:defRPr sz="1800" b="0" i="0" u="none" strike="noStrike" cap="none" spc="0">
                <a:solidFill>
                  <a:srgbClr val="000000"/>
                </a:solidFill>
              </a:defRPr>
            </a:pPr>
            <a:r>
              <a:rPr lang="en-US" sz="1100" spc="150" dirty="0">
                <a:solidFill>
                  <a:srgbClr val="EF8943"/>
                </a:solidFill>
                <a:ea typeface="Calibri"/>
                <a:cs typeface="Arial"/>
              </a:rPr>
              <a:t>&amp; Wines</a:t>
            </a:r>
          </a:p>
        </p:txBody>
      </p:sp>
      <p:grpSp>
        <p:nvGrpSpPr>
          <p:cNvPr id="365619925" name="Groupe 365619924">
            <a:extLst>
              <a:ext uri="{FF2B5EF4-FFF2-40B4-BE49-F238E27FC236}">
                <a16:creationId xmlns:a16="http://schemas.microsoft.com/office/drawing/2014/main" id="{C9824FED-2C5A-4059-74D2-7C2AB150F151}"/>
              </a:ext>
            </a:extLst>
          </p:cNvPr>
          <p:cNvGrpSpPr>
            <a:grpSpLocks noChangeAspect="1"/>
          </p:cNvGrpSpPr>
          <p:nvPr/>
        </p:nvGrpSpPr>
        <p:grpSpPr bwMode="auto">
          <a:xfrm>
            <a:off x="9908170" y="4833691"/>
            <a:ext cx="546804" cy="419216"/>
            <a:chOff x="4177862" y="4490066"/>
            <a:chExt cx="1080000" cy="828000"/>
          </a:xfrm>
        </p:grpSpPr>
        <p:sp>
          <p:nvSpPr>
            <p:cNvPr id="365619927" name="Trapèze 365619926">
              <a:extLst>
                <a:ext uri="{FF2B5EF4-FFF2-40B4-BE49-F238E27FC236}">
                  <a16:creationId xmlns:a16="http://schemas.microsoft.com/office/drawing/2014/main" id="{376BB945-D07F-623E-7109-99F904A03AA3}"/>
                </a:ext>
              </a:extLst>
            </p:cNvPr>
            <p:cNvSpPr/>
            <p:nvPr/>
          </p:nvSpPr>
          <p:spPr bwMode="auto">
            <a:xfrm>
              <a:off x="4177862" y="4490066"/>
              <a:ext cx="1080000" cy="828000"/>
            </a:xfrm>
            <a:prstGeom prst="trapezoid">
              <a:avLst>
                <a:gd name="adj" fmla="val 0"/>
              </a:avLst>
            </a:prstGeom>
            <a:solidFill>
              <a:schemeClr val="accent1">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defRPr/>
              </a:pPr>
              <a:endParaRPr lang="en-US" sz="1400"/>
            </a:p>
          </p:txBody>
        </p:sp>
        <p:grpSp>
          <p:nvGrpSpPr>
            <p:cNvPr id="365619928" name="Groupe 365619927">
              <a:extLst>
                <a:ext uri="{FF2B5EF4-FFF2-40B4-BE49-F238E27FC236}">
                  <a16:creationId xmlns:a16="http://schemas.microsoft.com/office/drawing/2014/main" id="{7CC21412-E40B-7C41-57FD-48BFA36A5914}"/>
                </a:ext>
              </a:extLst>
            </p:cNvPr>
            <p:cNvGrpSpPr/>
            <p:nvPr/>
          </p:nvGrpSpPr>
          <p:grpSpPr bwMode="auto">
            <a:xfrm>
              <a:off x="4280715" y="4644127"/>
              <a:ext cx="874295" cy="517841"/>
              <a:chOff x="4296315" y="4644127"/>
              <a:chExt cx="874295" cy="517841"/>
            </a:xfrm>
          </p:grpSpPr>
          <p:pic>
            <p:nvPicPr>
              <p:cNvPr id="365619929" name="Image 365619928">
                <a:extLst>
                  <a:ext uri="{FF2B5EF4-FFF2-40B4-BE49-F238E27FC236}">
                    <a16:creationId xmlns:a16="http://schemas.microsoft.com/office/drawing/2014/main" id="{D4064F0C-F04E-F279-B368-985E2F04C714}"/>
                  </a:ext>
                </a:extLst>
              </p:cNvPr>
              <p:cNvPicPr>
                <a:picLocks noChangeAspect="1"/>
              </p:cNvPicPr>
              <p:nvPr/>
            </p:nvPicPr>
            <p:blipFill>
              <a:blip r:embed="rId23"/>
              <a:srcRect l="16413" t="9262" r="15745" b="10329"/>
              <a:stretch/>
            </p:blipFill>
            <p:spPr bwMode="auto">
              <a:xfrm>
                <a:off x="4296315" y="4644127"/>
                <a:ext cx="436914" cy="517841"/>
              </a:xfrm>
              <a:prstGeom prst="rect">
                <a:avLst/>
              </a:prstGeom>
            </p:spPr>
          </p:pic>
          <p:pic>
            <p:nvPicPr>
              <p:cNvPr id="365619930" name="Image 365619929">
                <a:extLst>
                  <a:ext uri="{FF2B5EF4-FFF2-40B4-BE49-F238E27FC236}">
                    <a16:creationId xmlns:a16="http://schemas.microsoft.com/office/drawing/2014/main" id="{6B76F6AA-01B7-0367-F87F-7F4681BF8B60}"/>
                  </a:ext>
                </a:extLst>
              </p:cNvPr>
              <p:cNvPicPr>
                <a:picLocks noChangeAspect="1"/>
              </p:cNvPicPr>
              <p:nvPr/>
            </p:nvPicPr>
            <p:blipFill>
              <a:blip r:embed="rId24"/>
              <a:stretch/>
            </p:blipFill>
            <p:spPr bwMode="auto">
              <a:xfrm>
                <a:off x="4794425" y="4752405"/>
                <a:ext cx="376185" cy="376185"/>
              </a:xfrm>
              <a:prstGeom prst="rect">
                <a:avLst/>
              </a:prstGeom>
            </p:spPr>
          </p:pic>
        </p:grpSp>
      </p:grpSp>
      <p:sp>
        <p:nvSpPr>
          <p:cNvPr id="365619926" name="ZoneTexte 365619925">
            <a:extLst>
              <a:ext uri="{FF2B5EF4-FFF2-40B4-BE49-F238E27FC236}">
                <a16:creationId xmlns:a16="http://schemas.microsoft.com/office/drawing/2014/main" id="{C11C9DE5-A2EC-F3CB-9D8E-015D9EEDF33D}"/>
              </a:ext>
            </a:extLst>
          </p:cNvPr>
          <p:cNvSpPr txBox="1"/>
          <p:nvPr/>
        </p:nvSpPr>
        <p:spPr bwMode="auto">
          <a:xfrm>
            <a:off x="10464821" y="4827858"/>
            <a:ext cx="1207530" cy="430887"/>
          </a:xfrm>
          <a:prstGeom prst="rect">
            <a:avLst/>
          </a:prstGeom>
          <a:noFill/>
          <a:ln>
            <a:noFill/>
          </a:ln>
        </p:spPr>
        <p:txBody>
          <a:bodyPr wrap="square" anchor="ctr" anchorCtr="0">
            <a:spAutoFit/>
          </a:bodyPr>
          <a:lstStyle/>
          <a:p>
            <a:pPr>
              <a:defRPr sz="1800" b="0" i="0" u="none" strike="noStrike" cap="none" spc="0">
                <a:solidFill>
                  <a:srgbClr val="000000"/>
                </a:solidFill>
              </a:defRPr>
            </a:pPr>
            <a:r>
              <a:rPr lang="en-US" sz="1100" spc="150">
                <a:solidFill>
                  <a:schemeClr val="accent1">
                    <a:lumMod val="40000"/>
                    <a:lumOff val="60000"/>
                  </a:schemeClr>
                </a:solidFill>
                <a:ea typeface="Calibri"/>
                <a:cs typeface="Arial"/>
              </a:rPr>
              <a:t>Medical</a:t>
            </a:r>
            <a:endParaRPr sz="1200"/>
          </a:p>
          <a:p>
            <a:pPr>
              <a:defRPr sz="1800" b="0" i="0" u="none" strike="noStrike" cap="none" spc="0">
                <a:solidFill>
                  <a:srgbClr val="000000"/>
                </a:solidFill>
              </a:defRPr>
            </a:pPr>
            <a:r>
              <a:rPr lang="en-US" sz="1100" spc="150">
                <a:solidFill>
                  <a:schemeClr val="accent1">
                    <a:lumMod val="40000"/>
                    <a:lumOff val="60000"/>
                  </a:schemeClr>
                </a:solidFill>
                <a:ea typeface="Calibri"/>
                <a:cs typeface="Arial"/>
              </a:rPr>
              <a:t>Glass Vials</a:t>
            </a:r>
          </a:p>
        </p:txBody>
      </p:sp>
      <p:sp>
        <p:nvSpPr>
          <p:cNvPr id="365619932" name="Rectangle 365619931">
            <a:extLst>
              <a:ext uri="{FF2B5EF4-FFF2-40B4-BE49-F238E27FC236}">
                <a16:creationId xmlns:a16="http://schemas.microsoft.com/office/drawing/2014/main" id="{DC90EBD5-C8BB-47D2-B4FC-09B25F0AB12C}"/>
              </a:ext>
            </a:extLst>
          </p:cNvPr>
          <p:cNvSpPr/>
          <p:nvPr/>
        </p:nvSpPr>
        <p:spPr bwMode="auto">
          <a:xfrm>
            <a:off x="9907324" y="5764942"/>
            <a:ext cx="546805" cy="419216"/>
          </a:xfrm>
          <a:prstGeom prst="rect">
            <a:avLst/>
          </a:prstGeom>
          <a:solidFill>
            <a:srgbClr val="FF9999"/>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defRPr/>
            </a:pPr>
            <a:endParaRPr lang="en-US" sz="1400"/>
          </a:p>
        </p:txBody>
      </p:sp>
      <p:sp>
        <p:nvSpPr>
          <p:cNvPr id="365619933" name="ZoneTexte 365619932">
            <a:extLst>
              <a:ext uri="{FF2B5EF4-FFF2-40B4-BE49-F238E27FC236}">
                <a16:creationId xmlns:a16="http://schemas.microsoft.com/office/drawing/2014/main" id="{8EF91C42-1EB8-0D90-2E1F-79D8C467E72C}"/>
              </a:ext>
            </a:extLst>
          </p:cNvPr>
          <p:cNvSpPr txBox="1"/>
          <p:nvPr/>
        </p:nvSpPr>
        <p:spPr bwMode="auto">
          <a:xfrm>
            <a:off x="10464821" y="5759106"/>
            <a:ext cx="1330649" cy="430887"/>
          </a:xfrm>
          <a:prstGeom prst="rect">
            <a:avLst/>
          </a:prstGeom>
          <a:noFill/>
          <a:ln>
            <a:noFill/>
          </a:ln>
        </p:spPr>
        <p:txBody>
          <a:bodyPr wrap="square" anchor="ctr" anchorCtr="0">
            <a:spAutoFit/>
          </a:bodyPr>
          <a:lstStyle/>
          <a:p>
            <a:pPr>
              <a:defRPr sz="1800" b="0" i="0" u="none" strike="noStrike" cap="none" spc="0">
                <a:solidFill>
                  <a:srgbClr val="000000"/>
                </a:solidFill>
              </a:defRPr>
            </a:pPr>
            <a:r>
              <a:rPr lang="en-US" sz="1100" spc="150" dirty="0">
                <a:solidFill>
                  <a:srgbClr val="FF9999"/>
                </a:solidFill>
                <a:ea typeface="Calibri"/>
                <a:cs typeface="Arial"/>
              </a:rPr>
              <a:t>Aerospace</a:t>
            </a:r>
          </a:p>
          <a:p>
            <a:pPr>
              <a:defRPr sz="1800" b="0" i="0" u="none" strike="noStrike" cap="none" spc="0">
                <a:solidFill>
                  <a:srgbClr val="000000"/>
                </a:solidFill>
              </a:defRPr>
            </a:pPr>
            <a:r>
              <a:rPr lang="en-US" sz="1100" spc="150" dirty="0">
                <a:solidFill>
                  <a:srgbClr val="FF9999"/>
                </a:solidFill>
                <a:ea typeface="Calibri"/>
                <a:cs typeface="Arial"/>
              </a:rPr>
              <a:t>&amp; Defense</a:t>
            </a:r>
          </a:p>
        </p:txBody>
      </p:sp>
      <p:pic>
        <p:nvPicPr>
          <p:cNvPr id="365619935" name="Image 365619934">
            <a:extLst>
              <a:ext uri="{FF2B5EF4-FFF2-40B4-BE49-F238E27FC236}">
                <a16:creationId xmlns:a16="http://schemas.microsoft.com/office/drawing/2014/main" id="{DDF97884-0216-9C4D-84D7-7D274530B4A5}"/>
              </a:ext>
            </a:extLst>
          </p:cNvPr>
          <p:cNvPicPr>
            <a:picLocks noChangeAspect="1"/>
          </p:cNvPicPr>
          <p:nvPr/>
        </p:nvPicPr>
        <p:blipFill>
          <a:blip r:embed="rId25" cstate="print">
            <a:extLst>
              <a:ext uri="{28A0092B-C50C-407E-A947-70E740481C1C}">
                <a14:useLocalDpi xmlns:a14="http://schemas.microsoft.com/office/drawing/2010/main" val="0"/>
              </a:ext>
            </a:extLst>
          </a:blip>
          <a:stretch>
            <a:fillRect/>
          </a:stretch>
        </p:blipFill>
        <p:spPr bwMode="auto">
          <a:xfrm>
            <a:off x="9931967" y="5835811"/>
            <a:ext cx="277512" cy="277512"/>
          </a:xfrm>
          <a:prstGeom prst="rect">
            <a:avLst/>
          </a:prstGeom>
        </p:spPr>
      </p:pic>
      <p:pic>
        <p:nvPicPr>
          <p:cNvPr id="365619936" name="Image 365619935">
            <a:extLst>
              <a:ext uri="{FF2B5EF4-FFF2-40B4-BE49-F238E27FC236}">
                <a16:creationId xmlns:a16="http://schemas.microsoft.com/office/drawing/2014/main" id="{D8C10049-3AD0-B1FA-5498-8C05C19F8574}"/>
              </a:ext>
            </a:extLst>
          </p:cNvPr>
          <p:cNvPicPr>
            <a:picLocks noChangeAspect="1"/>
          </p:cNvPicPr>
          <p:nvPr/>
        </p:nvPicPr>
        <p:blipFill>
          <a:blip r:embed="rId26" cstate="print">
            <a:extLst>
              <a:ext uri="{28A0092B-C50C-407E-A947-70E740481C1C}">
                <a14:useLocalDpi xmlns:a14="http://schemas.microsoft.com/office/drawing/2010/main" val="0"/>
              </a:ext>
            </a:extLst>
          </a:blip>
          <a:stretch>
            <a:fillRect/>
          </a:stretch>
        </p:blipFill>
        <p:spPr bwMode="auto">
          <a:xfrm rot="16398780">
            <a:off x="10196483" y="5853638"/>
            <a:ext cx="241859" cy="241860"/>
          </a:xfrm>
          <a:prstGeom prst="rect">
            <a:avLst/>
          </a:prstGeom>
        </p:spPr>
      </p:pic>
      <p:sp>
        <p:nvSpPr>
          <p:cNvPr id="1754980891" name="Rectangle 11">
            <a:extLst>
              <a:ext uri="{FF2B5EF4-FFF2-40B4-BE49-F238E27FC236}">
                <a16:creationId xmlns:a16="http://schemas.microsoft.com/office/drawing/2014/main" id="{E06C4274-7FE1-80A3-7681-508B2A8FDB6A}"/>
              </a:ext>
            </a:extLst>
          </p:cNvPr>
          <p:cNvSpPr/>
          <p:nvPr/>
        </p:nvSpPr>
        <p:spPr bwMode="auto">
          <a:xfrm>
            <a:off x="9445708" y="1201172"/>
            <a:ext cx="1160360" cy="523220"/>
          </a:xfrm>
          <a:prstGeom prst="rect">
            <a:avLst/>
          </a:prstGeom>
          <a:noFill/>
          <a:ln cap="flat">
            <a:noFill/>
            <a:prstDash val="solid"/>
          </a:ln>
        </p:spPr>
        <p:txBody>
          <a:bodyPr vert="horz" wrap="square" lIns="35999" tIns="45720" rIns="35999" bIns="45720" anchor="t" anchorCtr="1" compatLnSpc="1">
            <a:spAutoFit/>
          </a:bodyPr>
          <a:lstStyle/>
          <a:p>
            <a:pPr>
              <a:spcAft>
                <a:spcPts val="5400"/>
              </a:spcAft>
              <a:defRPr sz="1800" b="0" i="0" u="none" strike="noStrike" cap="none" spc="0">
                <a:solidFill>
                  <a:srgbClr val="000000"/>
                </a:solidFill>
              </a:defRPr>
            </a:pPr>
            <a:r>
              <a:rPr lang="en-US" sz="1400" spc="150" dirty="0">
                <a:solidFill>
                  <a:schemeClr val="bg1"/>
                </a:solidFill>
                <a:ea typeface="Calibri"/>
                <a:cs typeface="Arial"/>
              </a:rPr>
              <a:t>APPLICABLE INDUSTRIES</a:t>
            </a:r>
            <a:endParaRPr sz="1400" spc="150" dirty="0"/>
          </a:p>
        </p:txBody>
      </p:sp>
      <p:sp>
        <p:nvSpPr>
          <p:cNvPr id="57" name="Triangle isocèle 134">
            <a:extLst>
              <a:ext uri="{FF2B5EF4-FFF2-40B4-BE49-F238E27FC236}">
                <a16:creationId xmlns:a16="http://schemas.microsoft.com/office/drawing/2014/main" id="{433AAABA-F0F0-BE3F-D74E-318CF78FC861}"/>
              </a:ext>
            </a:extLst>
          </p:cNvPr>
          <p:cNvSpPr>
            <a:spLocks noChangeAspect="1"/>
          </p:cNvSpPr>
          <p:nvPr/>
        </p:nvSpPr>
        <p:spPr bwMode="auto">
          <a:xfrm rot="10800000">
            <a:off x="10065555" y="1748542"/>
            <a:ext cx="175914" cy="188221"/>
          </a:xfrm>
          <a:prstGeom prst="triangle">
            <a:avLst>
              <a:gd name="adj" fmla="val 50000"/>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en-US"/>
          </a:p>
        </p:txBody>
      </p:sp>
      <p:grpSp>
        <p:nvGrpSpPr>
          <p:cNvPr id="54" name="Groupe 53">
            <a:extLst>
              <a:ext uri="{FF2B5EF4-FFF2-40B4-BE49-F238E27FC236}">
                <a16:creationId xmlns:a16="http://schemas.microsoft.com/office/drawing/2014/main" id="{6F3B0D3A-8CD3-4FE8-F71B-EAD5BD287D9D}"/>
              </a:ext>
            </a:extLst>
          </p:cNvPr>
          <p:cNvGrpSpPr>
            <a:grpSpLocks noChangeAspect="1"/>
          </p:cNvGrpSpPr>
          <p:nvPr/>
        </p:nvGrpSpPr>
        <p:grpSpPr bwMode="auto">
          <a:xfrm>
            <a:off x="9905012" y="4370483"/>
            <a:ext cx="546804" cy="419217"/>
            <a:chOff x="6910707" y="4490066"/>
            <a:chExt cx="1080000" cy="828000"/>
          </a:xfrm>
        </p:grpSpPr>
        <p:sp>
          <p:nvSpPr>
            <p:cNvPr id="1754980877" name="Trapèze 1754980876">
              <a:extLst>
                <a:ext uri="{FF2B5EF4-FFF2-40B4-BE49-F238E27FC236}">
                  <a16:creationId xmlns:a16="http://schemas.microsoft.com/office/drawing/2014/main" id="{3746E19B-6635-A96D-20F2-264DB94E306E}"/>
                </a:ext>
              </a:extLst>
            </p:cNvPr>
            <p:cNvSpPr/>
            <p:nvPr/>
          </p:nvSpPr>
          <p:spPr bwMode="auto">
            <a:xfrm>
              <a:off x="6910707" y="4490066"/>
              <a:ext cx="1080000" cy="828000"/>
            </a:xfrm>
            <a:prstGeom prst="trapezoid">
              <a:avLst>
                <a:gd name="adj" fmla="val 0"/>
              </a:avLst>
            </a:prstGeom>
            <a:solidFill>
              <a:schemeClr val="accent6">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defRPr/>
              </a:pPr>
              <a:endParaRPr lang="en-US" sz="1400"/>
            </a:p>
          </p:txBody>
        </p:sp>
        <p:grpSp>
          <p:nvGrpSpPr>
            <p:cNvPr id="1754980878" name="Groupe 1754980877">
              <a:extLst>
                <a:ext uri="{FF2B5EF4-FFF2-40B4-BE49-F238E27FC236}">
                  <a16:creationId xmlns:a16="http://schemas.microsoft.com/office/drawing/2014/main" id="{E61D434D-B8CA-EA27-A656-F1D3E2E1049B}"/>
                </a:ext>
              </a:extLst>
            </p:cNvPr>
            <p:cNvGrpSpPr/>
            <p:nvPr/>
          </p:nvGrpSpPr>
          <p:grpSpPr bwMode="auto">
            <a:xfrm>
              <a:off x="7060306" y="4614472"/>
              <a:ext cx="780803" cy="572278"/>
              <a:chOff x="7142915" y="5257412"/>
              <a:chExt cx="780803" cy="572278"/>
            </a:xfrm>
          </p:grpSpPr>
          <p:pic>
            <p:nvPicPr>
              <p:cNvPr id="1754980879" name="Image 1754980878">
                <a:extLst>
                  <a:ext uri="{FF2B5EF4-FFF2-40B4-BE49-F238E27FC236}">
                    <a16:creationId xmlns:a16="http://schemas.microsoft.com/office/drawing/2014/main" id="{E6E21586-98C6-37BA-23C5-E7975DB06FA4}"/>
                  </a:ext>
                </a:extLst>
              </p:cNvPr>
              <p:cNvPicPr>
                <a:picLocks noChangeAspect="1"/>
              </p:cNvPicPr>
              <p:nvPr/>
            </p:nvPicPr>
            <p:blipFill>
              <a:blip r:embed="rId27"/>
              <a:srcRect t="20813" b="27117"/>
              <a:stretch/>
            </p:blipFill>
            <p:spPr bwMode="auto">
              <a:xfrm>
                <a:off x="7142915" y="5423127"/>
                <a:ext cx="780803" cy="406563"/>
              </a:xfrm>
              <a:prstGeom prst="rect">
                <a:avLst/>
              </a:prstGeom>
            </p:spPr>
          </p:pic>
          <p:grpSp>
            <p:nvGrpSpPr>
              <p:cNvPr id="1754980880" name="Groupe 1754980879">
                <a:extLst>
                  <a:ext uri="{FF2B5EF4-FFF2-40B4-BE49-F238E27FC236}">
                    <a16:creationId xmlns:a16="http://schemas.microsoft.com/office/drawing/2014/main" id="{AA13920F-B704-68D6-5EF9-D03D4E860289}"/>
                  </a:ext>
                </a:extLst>
              </p:cNvPr>
              <p:cNvGrpSpPr/>
              <p:nvPr/>
            </p:nvGrpSpPr>
            <p:grpSpPr bwMode="auto">
              <a:xfrm>
                <a:off x="7487936" y="5257412"/>
                <a:ext cx="341328" cy="220968"/>
                <a:chOff x="7487936" y="5257412"/>
                <a:chExt cx="341328" cy="220968"/>
              </a:xfrm>
            </p:grpSpPr>
            <p:pic>
              <p:nvPicPr>
                <p:cNvPr id="1754980883" name="Image 1754980882">
                  <a:extLst>
                    <a:ext uri="{FF2B5EF4-FFF2-40B4-BE49-F238E27FC236}">
                      <a16:creationId xmlns:a16="http://schemas.microsoft.com/office/drawing/2014/main" id="{5898C219-5427-9B3E-66F0-57FB5A5D3ECF}"/>
                    </a:ext>
                  </a:extLst>
                </p:cNvPr>
                <p:cNvPicPr>
                  <a:picLocks noChangeAspect="1"/>
                </p:cNvPicPr>
                <p:nvPr/>
              </p:nvPicPr>
              <p:blipFill>
                <a:blip r:embed="rId28"/>
                <a:srcRect t="17101" b="18162"/>
                <a:stretch/>
              </p:blipFill>
              <p:spPr bwMode="auto">
                <a:xfrm>
                  <a:off x="7487936" y="5257412"/>
                  <a:ext cx="341328" cy="220968"/>
                </a:xfrm>
                <a:prstGeom prst="rect">
                  <a:avLst/>
                </a:prstGeom>
              </p:spPr>
            </p:pic>
            <p:cxnSp>
              <p:nvCxnSpPr>
                <p:cNvPr id="1754980885" name="Connecteur droit 1754980884">
                  <a:extLst>
                    <a:ext uri="{FF2B5EF4-FFF2-40B4-BE49-F238E27FC236}">
                      <a16:creationId xmlns:a16="http://schemas.microsoft.com/office/drawing/2014/main" id="{FF8AFF66-F4DC-F547-8A96-007126FA0A63}"/>
                    </a:ext>
                  </a:extLst>
                </p:cNvPr>
                <p:cNvCxnSpPr/>
                <p:nvPr/>
              </p:nvCxnSpPr>
              <p:spPr bwMode="auto">
                <a:xfrm>
                  <a:off x="7598024" y="5312760"/>
                  <a:ext cx="0" cy="110700"/>
                </a:xfrm>
                <a:prstGeom prst="line">
                  <a:avLst/>
                </a:prstGeom>
                <a:ln w="19050">
                  <a:solidFill>
                    <a:srgbClr val="A9D18E"/>
                  </a:solidFill>
                </a:ln>
              </p:spPr>
              <p:style>
                <a:lnRef idx="1">
                  <a:schemeClr val="accent1"/>
                </a:lnRef>
                <a:fillRef idx="0">
                  <a:schemeClr val="accent1"/>
                </a:fillRef>
                <a:effectRef idx="0">
                  <a:schemeClr val="accent1"/>
                </a:effectRef>
                <a:fontRef idx="minor">
                  <a:schemeClr val="tx1"/>
                </a:fontRef>
              </p:style>
            </p:cxnSp>
            <p:cxnSp>
              <p:nvCxnSpPr>
                <p:cNvPr id="1754980887" name="Connecteur droit 1754980886">
                  <a:extLst>
                    <a:ext uri="{FF2B5EF4-FFF2-40B4-BE49-F238E27FC236}">
                      <a16:creationId xmlns:a16="http://schemas.microsoft.com/office/drawing/2014/main" id="{4E5EBD60-4D43-A1CE-74F8-D62F909CBA50}"/>
                    </a:ext>
                  </a:extLst>
                </p:cNvPr>
                <p:cNvCxnSpPr/>
                <p:nvPr/>
              </p:nvCxnSpPr>
              <p:spPr bwMode="auto">
                <a:xfrm>
                  <a:off x="7690093" y="5312760"/>
                  <a:ext cx="0" cy="110700"/>
                </a:xfrm>
                <a:prstGeom prst="line">
                  <a:avLst/>
                </a:prstGeom>
                <a:ln w="19050">
                  <a:solidFill>
                    <a:srgbClr val="A9D18E"/>
                  </a:solidFill>
                </a:ln>
              </p:spPr>
              <p:style>
                <a:lnRef idx="1">
                  <a:schemeClr val="accent1"/>
                </a:lnRef>
                <a:fillRef idx="0">
                  <a:schemeClr val="accent1"/>
                </a:fillRef>
                <a:effectRef idx="0">
                  <a:schemeClr val="accent1"/>
                </a:effectRef>
                <a:fontRef idx="minor">
                  <a:schemeClr val="tx1"/>
                </a:fontRef>
              </p:style>
            </p:cxnSp>
          </p:grpSp>
        </p:grpSp>
      </p:grpSp>
      <p:sp>
        <p:nvSpPr>
          <p:cNvPr id="60" name="ZoneTexte 59">
            <a:extLst>
              <a:ext uri="{FF2B5EF4-FFF2-40B4-BE49-F238E27FC236}">
                <a16:creationId xmlns:a16="http://schemas.microsoft.com/office/drawing/2014/main" id="{C631553F-70FF-573B-A14F-250C1D5B2CC9}"/>
              </a:ext>
            </a:extLst>
          </p:cNvPr>
          <p:cNvSpPr txBox="1"/>
          <p:nvPr/>
        </p:nvSpPr>
        <p:spPr bwMode="auto">
          <a:xfrm>
            <a:off x="10464812" y="4364647"/>
            <a:ext cx="984788" cy="430887"/>
          </a:xfrm>
          <a:prstGeom prst="rect">
            <a:avLst/>
          </a:prstGeom>
          <a:noFill/>
          <a:ln>
            <a:noFill/>
          </a:ln>
        </p:spPr>
        <p:txBody>
          <a:bodyPr wrap="square" anchor="ctr" anchorCtr="0">
            <a:spAutoFit/>
          </a:bodyPr>
          <a:lstStyle/>
          <a:p>
            <a:pPr>
              <a:defRPr sz="1800" b="0" i="0" u="none" strike="noStrike" cap="none" spc="0">
                <a:solidFill>
                  <a:srgbClr val="000000"/>
                </a:solidFill>
              </a:defRPr>
            </a:pPr>
            <a:r>
              <a:rPr lang="en-US" sz="1100" spc="150" dirty="0">
                <a:solidFill>
                  <a:srgbClr val="A9D18E"/>
                </a:solidFill>
                <a:ea typeface="Calibri"/>
                <a:cs typeface="Arial"/>
              </a:rPr>
              <a:t>EV Batteries</a:t>
            </a:r>
          </a:p>
        </p:txBody>
      </p:sp>
      <p:sp>
        <p:nvSpPr>
          <p:cNvPr id="186" name="Trapèze 185">
            <a:extLst>
              <a:ext uri="{FF2B5EF4-FFF2-40B4-BE49-F238E27FC236}">
                <a16:creationId xmlns:a16="http://schemas.microsoft.com/office/drawing/2014/main" id="{3ACA8E51-215C-3997-A8AF-BE92FE607700}"/>
              </a:ext>
            </a:extLst>
          </p:cNvPr>
          <p:cNvSpPr/>
          <p:nvPr/>
        </p:nvSpPr>
        <p:spPr bwMode="auto">
          <a:xfrm>
            <a:off x="9902251" y="2538913"/>
            <a:ext cx="546805" cy="419217"/>
          </a:xfrm>
          <a:prstGeom prst="trapezoid">
            <a:avLst>
              <a:gd name="adj" fmla="val 0"/>
            </a:avLst>
          </a:prstGeom>
          <a:solidFill>
            <a:schemeClr val="accent2">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defRPr/>
            </a:pPr>
            <a:endParaRPr lang="en-US" sz="1400"/>
          </a:p>
        </p:txBody>
      </p:sp>
      <p:sp>
        <p:nvSpPr>
          <p:cNvPr id="185" name="ZoneTexte 184">
            <a:extLst>
              <a:ext uri="{FF2B5EF4-FFF2-40B4-BE49-F238E27FC236}">
                <a16:creationId xmlns:a16="http://schemas.microsoft.com/office/drawing/2014/main" id="{FD0DCC38-1E1C-E3DA-8FCD-3B225DC95092}"/>
              </a:ext>
            </a:extLst>
          </p:cNvPr>
          <p:cNvSpPr txBox="1"/>
          <p:nvPr/>
        </p:nvSpPr>
        <p:spPr bwMode="auto">
          <a:xfrm>
            <a:off x="10464822" y="2533077"/>
            <a:ext cx="984787" cy="430887"/>
          </a:xfrm>
          <a:prstGeom prst="rect">
            <a:avLst/>
          </a:prstGeom>
          <a:noFill/>
          <a:ln>
            <a:noFill/>
          </a:ln>
        </p:spPr>
        <p:txBody>
          <a:bodyPr wrap="square" anchor="ctr" anchorCtr="0">
            <a:spAutoFit/>
          </a:bodyPr>
          <a:lstStyle/>
          <a:p>
            <a:pPr>
              <a:defRPr sz="1800" b="0" i="0" u="none" strike="noStrike" cap="none" spc="0">
                <a:solidFill>
                  <a:srgbClr val="000000"/>
                </a:solidFill>
              </a:defRPr>
            </a:pPr>
            <a:r>
              <a:rPr lang="en-US" sz="1100" spc="150" dirty="0">
                <a:solidFill>
                  <a:srgbClr val="F4B183"/>
                </a:solidFill>
                <a:ea typeface="Calibri"/>
                <a:cs typeface="Arial"/>
              </a:rPr>
              <a:t>Gems &amp; Jewelry</a:t>
            </a:r>
          </a:p>
        </p:txBody>
      </p:sp>
      <p:pic>
        <p:nvPicPr>
          <p:cNvPr id="1754980888" name="Picture 6" descr="Diamond - Free fashion icons">
            <a:extLst>
              <a:ext uri="{FF2B5EF4-FFF2-40B4-BE49-F238E27FC236}">
                <a16:creationId xmlns:a16="http://schemas.microsoft.com/office/drawing/2014/main" id="{8125F186-D15A-58E0-FBF3-93F3BC5F7BD8}"/>
              </a:ext>
            </a:extLst>
          </p:cNvPr>
          <p:cNvPicPr>
            <a:picLocks noChangeAspect="1" noChangeArrowheads="1"/>
          </p:cNvPicPr>
          <p:nvPr/>
        </p:nvPicPr>
        <p:blipFill rotWithShape="1">
          <a:blip r:embed="rId29" cstate="print">
            <a:extLst>
              <a:ext uri="{28A0092B-C50C-407E-A947-70E740481C1C}">
                <a14:useLocalDpi xmlns:a14="http://schemas.microsoft.com/office/drawing/2010/main" val="0"/>
              </a:ext>
            </a:extLst>
          </a:blip>
          <a:srcRect t="28639"/>
          <a:stretch>
            <a:fillRect/>
          </a:stretch>
        </p:blipFill>
        <p:spPr bwMode="auto">
          <a:xfrm>
            <a:off x="10011820" y="2631607"/>
            <a:ext cx="327667" cy="233828"/>
          </a:xfrm>
          <a:prstGeom prst="rect">
            <a:avLst/>
          </a:prstGeom>
          <a:noFill/>
          <a:extLst>
            <a:ext uri="{909E8E84-426E-40DD-AFC4-6F175D3DCCD1}">
              <a14:hiddenFill xmlns:a14="http://schemas.microsoft.com/office/drawing/2010/main">
                <a:solidFill>
                  <a:srgbClr val="FFFFFF"/>
                </a:solidFill>
              </a14:hiddenFill>
            </a:ext>
          </a:extLst>
        </p:spPr>
      </p:pic>
      <p:grpSp>
        <p:nvGrpSpPr>
          <p:cNvPr id="1754980902" name="Groupe 1754980901">
            <a:extLst>
              <a:ext uri="{FF2B5EF4-FFF2-40B4-BE49-F238E27FC236}">
                <a16:creationId xmlns:a16="http://schemas.microsoft.com/office/drawing/2014/main" id="{F8D5FAA4-3C25-5C53-1ED2-6D77A6D2055E}"/>
              </a:ext>
            </a:extLst>
          </p:cNvPr>
          <p:cNvGrpSpPr>
            <a:grpSpLocks noChangeAspect="1"/>
          </p:cNvGrpSpPr>
          <p:nvPr/>
        </p:nvGrpSpPr>
        <p:grpSpPr>
          <a:xfrm>
            <a:off x="5381" y="939431"/>
            <a:ext cx="12178978" cy="54000"/>
            <a:chOff x="5381" y="939431"/>
            <a:chExt cx="12178978" cy="72001"/>
          </a:xfrm>
        </p:grpSpPr>
        <p:sp>
          <p:nvSpPr>
            <p:cNvPr id="1754980903" name="Rectangle 24">
              <a:extLst>
                <a:ext uri="{FF2B5EF4-FFF2-40B4-BE49-F238E27FC236}">
                  <a16:creationId xmlns:a16="http://schemas.microsoft.com/office/drawing/2014/main" id="{896EAF9E-535E-2B1F-7991-4EEA247DE04F}"/>
                </a:ext>
              </a:extLst>
            </p:cNvPr>
            <p:cNvSpPr/>
            <p:nvPr/>
          </p:nvSpPr>
          <p:spPr>
            <a:xfrm>
              <a:off x="5381" y="939431"/>
              <a:ext cx="12178978" cy="72000"/>
            </a:xfrm>
            <a:prstGeom prst="rect">
              <a:avLst/>
            </a:prstGeom>
            <a:solidFill>
              <a:srgbClr val="C0A130"/>
            </a:solidFill>
            <a:ln cap="flat">
              <a:noFill/>
              <a:prstDash val="solid"/>
            </a:ln>
          </p:spPr>
          <p:txBody>
            <a:bodyPr vert="horz" wrap="square" lIns="91440" tIns="45720" rIns="91440" bIns="45720" anchor="ctr" anchorCtr="1" compatLnSpc="1">
              <a:noAutofit/>
            </a:bodyPr>
            <a:lstStyle/>
            <a:p>
              <a:pPr algn="ctr">
                <a:defRPr sz="1800" b="0" i="0" u="none" strike="noStrike" kern="0" cap="none" spc="0" baseline="0">
                  <a:solidFill>
                    <a:srgbClr val="000000"/>
                  </a:solidFill>
                  <a:uFillTx/>
                </a:defRPr>
              </a:pPr>
              <a:endParaRPr lang="en-US" dirty="0">
                <a:solidFill>
                  <a:srgbClr val="FFFFFF"/>
                </a:solidFill>
                <a:latin typeface="Calibri"/>
              </a:endParaRPr>
            </a:p>
          </p:txBody>
        </p:sp>
        <p:cxnSp>
          <p:nvCxnSpPr>
            <p:cNvPr id="1754980904" name="Connecteur : en angle 1754980903">
              <a:extLst>
                <a:ext uri="{FF2B5EF4-FFF2-40B4-BE49-F238E27FC236}">
                  <a16:creationId xmlns:a16="http://schemas.microsoft.com/office/drawing/2014/main" id="{EBF22B2C-625E-AA08-BD5B-E31759E30109}"/>
                </a:ext>
              </a:extLst>
            </p:cNvPr>
            <p:cNvCxnSpPr>
              <a:cxnSpLocks noChangeAspect="1"/>
            </p:cNvCxnSpPr>
            <p:nvPr/>
          </p:nvCxnSpPr>
          <p:spPr>
            <a:xfrm rot="5400000">
              <a:off x="819527" y="939432"/>
              <a:ext cx="72000" cy="72000"/>
            </a:xfrm>
            <a:prstGeom prst="bentConnector3">
              <a:avLst/>
            </a:prstGeom>
            <a:ln w="19050">
              <a:solidFill>
                <a:srgbClr val="001B4F"/>
              </a:solidFill>
            </a:ln>
          </p:spPr>
          <p:style>
            <a:lnRef idx="1">
              <a:schemeClr val="accent1"/>
            </a:lnRef>
            <a:fillRef idx="0">
              <a:schemeClr val="accent1"/>
            </a:fillRef>
            <a:effectRef idx="0">
              <a:schemeClr val="accent1"/>
            </a:effectRef>
            <a:fontRef idx="minor">
              <a:schemeClr val="tx1"/>
            </a:fontRef>
          </p:style>
        </p:cxnSp>
        <p:cxnSp>
          <p:nvCxnSpPr>
            <p:cNvPr id="1754980905" name="Connecteur : en angle 1754980904">
              <a:extLst>
                <a:ext uri="{FF2B5EF4-FFF2-40B4-BE49-F238E27FC236}">
                  <a16:creationId xmlns:a16="http://schemas.microsoft.com/office/drawing/2014/main" id="{6C305898-7EE6-C1E8-2924-13EC0C9DF730}"/>
                </a:ext>
              </a:extLst>
            </p:cNvPr>
            <p:cNvCxnSpPr>
              <a:cxnSpLocks noChangeAspect="1"/>
            </p:cNvCxnSpPr>
            <p:nvPr/>
          </p:nvCxnSpPr>
          <p:spPr>
            <a:xfrm rot="5400000">
              <a:off x="971927" y="939432"/>
              <a:ext cx="72000" cy="72000"/>
            </a:xfrm>
            <a:prstGeom prst="bentConnector3">
              <a:avLst/>
            </a:prstGeom>
            <a:ln w="19050">
              <a:solidFill>
                <a:srgbClr val="001B4F"/>
              </a:solidFill>
            </a:ln>
          </p:spPr>
          <p:style>
            <a:lnRef idx="1">
              <a:schemeClr val="accent1"/>
            </a:lnRef>
            <a:fillRef idx="0">
              <a:schemeClr val="accent1"/>
            </a:fillRef>
            <a:effectRef idx="0">
              <a:schemeClr val="accent1"/>
            </a:effectRef>
            <a:fontRef idx="minor">
              <a:schemeClr val="tx1"/>
            </a:fontRef>
          </p:style>
        </p:cxnSp>
        <p:cxnSp>
          <p:nvCxnSpPr>
            <p:cNvPr id="1754980906" name="Connecteur : en angle 1754980905">
              <a:extLst>
                <a:ext uri="{FF2B5EF4-FFF2-40B4-BE49-F238E27FC236}">
                  <a16:creationId xmlns:a16="http://schemas.microsoft.com/office/drawing/2014/main" id="{B72BDC57-E2CC-4358-CA71-23EE28D27CE4}"/>
                </a:ext>
              </a:extLst>
            </p:cNvPr>
            <p:cNvCxnSpPr>
              <a:cxnSpLocks noChangeAspect="1"/>
            </p:cNvCxnSpPr>
            <p:nvPr/>
          </p:nvCxnSpPr>
          <p:spPr>
            <a:xfrm rot="5400000">
              <a:off x="1124327" y="939431"/>
              <a:ext cx="72000" cy="72000"/>
            </a:xfrm>
            <a:prstGeom prst="bentConnector3">
              <a:avLst/>
            </a:prstGeom>
            <a:ln w="19050">
              <a:solidFill>
                <a:srgbClr val="001B4F"/>
              </a:solidFill>
            </a:ln>
          </p:spPr>
          <p:style>
            <a:lnRef idx="1">
              <a:schemeClr val="accent1"/>
            </a:lnRef>
            <a:fillRef idx="0">
              <a:schemeClr val="accent1"/>
            </a:fillRef>
            <a:effectRef idx="0">
              <a:schemeClr val="accent1"/>
            </a:effectRef>
            <a:fontRef idx="minor">
              <a:schemeClr val="tx1"/>
            </a:fontRef>
          </p:style>
        </p:cxnSp>
        <p:cxnSp>
          <p:nvCxnSpPr>
            <p:cNvPr id="1754980907" name="Connecteur : en angle 1754980906">
              <a:extLst>
                <a:ext uri="{FF2B5EF4-FFF2-40B4-BE49-F238E27FC236}">
                  <a16:creationId xmlns:a16="http://schemas.microsoft.com/office/drawing/2014/main" id="{EC0CF9B4-9988-8DEF-4014-253E2502E853}"/>
                </a:ext>
              </a:extLst>
            </p:cNvPr>
            <p:cNvCxnSpPr>
              <a:cxnSpLocks noChangeAspect="1"/>
            </p:cNvCxnSpPr>
            <p:nvPr/>
          </p:nvCxnSpPr>
          <p:spPr>
            <a:xfrm rot="5400000">
              <a:off x="1276727" y="939431"/>
              <a:ext cx="72000" cy="72000"/>
            </a:xfrm>
            <a:prstGeom prst="bentConnector3">
              <a:avLst/>
            </a:prstGeom>
            <a:ln w="19050">
              <a:solidFill>
                <a:srgbClr val="001B4F"/>
              </a:solidFill>
            </a:ln>
          </p:spPr>
          <p:style>
            <a:lnRef idx="1">
              <a:schemeClr val="accent1"/>
            </a:lnRef>
            <a:fillRef idx="0">
              <a:schemeClr val="accent1"/>
            </a:fillRef>
            <a:effectRef idx="0">
              <a:schemeClr val="accent1"/>
            </a:effectRef>
            <a:fontRef idx="minor">
              <a:schemeClr val="tx1"/>
            </a:fontRef>
          </p:style>
        </p:cxnSp>
        <p:cxnSp>
          <p:nvCxnSpPr>
            <p:cNvPr id="1754980908" name="Connecteur : en angle 1754980907">
              <a:extLst>
                <a:ext uri="{FF2B5EF4-FFF2-40B4-BE49-F238E27FC236}">
                  <a16:creationId xmlns:a16="http://schemas.microsoft.com/office/drawing/2014/main" id="{90B9BC9C-A6FC-31AB-6FF9-30AB8CB5AF52}"/>
                </a:ext>
              </a:extLst>
            </p:cNvPr>
            <p:cNvCxnSpPr>
              <a:cxnSpLocks noChangeAspect="1"/>
            </p:cNvCxnSpPr>
            <p:nvPr/>
          </p:nvCxnSpPr>
          <p:spPr>
            <a:xfrm rot="5400000">
              <a:off x="1429127" y="939431"/>
              <a:ext cx="72000" cy="72000"/>
            </a:xfrm>
            <a:prstGeom prst="bentConnector3">
              <a:avLst/>
            </a:prstGeom>
            <a:ln w="19050">
              <a:solidFill>
                <a:srgbClr val="001B4F"/>
              </a:solidFill>
            </a:ln>
          </p:spPr>
          <p:style>
            <a:lnRef idx="1">
              <a:schemeClr val="accent1"/>
            </a:lnRef>
            <a:fillRef idx="0">
              <a:schemeClr val="accent1"/>
            </a:fillRef>
            <a:effectRef idx="0">
              <a:schemeClr val="accent1"/>
            </a:effectRef>
            <a:fontRef idx="minor">
              <a:schemeClr val="tx1"/>
            </a:fontRef>
          </p:style>
        </p:cxnSp>
        <p:cxnSp>
          <p:nvCxnSpPr>
            <p:cNvPr id="1754980909" name="Connecteur : en angle 1754980908">
              <a:extLst>
                <a:ext uri="{FF2B5EF4-FFF2-40B4-BE49-F238E27FC236}">
                  <a16:creationId xmlns:a16="http://schemas.microsoft.com/office/drawing/2014/main" id="{35D101C7-48B5-78FC-479F-1739B043D696}"/>
                </a:ext>
              </a:extLst>
            </p:cNvPr>
            <p:cNvCxnSpPr>
              <a:cxnSpLocks noChangeAspect="1"/>
            </p:cNvCxnSpPr>
            <p:nvPr/>
          </p:nvCxnSpPr>
          <p:spPr>
            <a:xfrm rot="5400000">
              <a:off x="1577923" y="939431"/>
              <a:ext cx="72000" cy="72000"/>
            </a:xfrm>
            <a:prstGeom prst="bentConnector3">
              <a:avLst/>
            </a:prstGeom>
            <a:ln w="19050">
              <a:solidFill>
                <a:srgbClr val="001B4F"/>
              </a:solidFill>
            </a:ln>
          </p:spPr>
          <p:style>
            <a:lnRef idx="1">
              <a:schemeClr val="accent1"/>
            </a:lnRef>
            <a:fillRef idx="0">
              <a:schemeClr val="accent1"/>
            </a:fillRef>
            <a:effectRef idx="0">
              <a:schemeClr val="accent1"/>
            </a:effectRef>
            <a:fontRef idx="minor">
              <a:schemeClr val="tx1"/>
            </a:fontRef>
          </p:style>
        </p:cxnSp>
        <p:cxnSp>
          <p:nvCxnSpPr>
            <p:cNvPr id="1754980910" name="Connecteur : en angle 1754980909">
              <a:extLst>
                <a:ext uri="{FF2B5EF4-FFF2-40B4-BE49-F238E27FC236}">
                  <a16:creationId xmlns:a16="http://schemas.microsoft.com/office/drawing/2014/main" id="{76BB3110-FE41-FCA6-7D25-A6FE20B1EE8E}"/>
                </a:ext>
              </a:extLst>
            </p:cNvPr>
            <p:cNvCxnSpPr>
              <a:cxnSpLocks noChangeAspect="1"/>
            </p:cNvCxnSpPr>
            <p:nvPr/>
          </p:nvCxnSpPr>
          <p:spPr>
            <a:xfrm rot="5400000">
              <a:off x="1730323" y="939431"/>
              <a:ext cx="72000" cy="72000"/>
            </a:xfrm>
            <a:prstGeom prst="bentConnector3">
              <a:avLst/>
            </a:prstGeom>
            <a:ln w="19050">
              <a:solidFill>
                <a:srgbClr val="001234"/>
              </a:solidFill>
            </a:ln>
          </p:spPr>
          <p:style>
            <a:lnRef idx="1">
              <a:schemeClr val="accent1"/>
            </a:lnRef>
            <a:fillRef idx="0">
              <a:schemeClr val="accent1"/>
            </a:fillRef>
            <a:effectRef idx="0">
              <a:schemeClr val="accent1"/>
            </a:effectRef>
            <a:fontRef idx="minor">
              <a:schemeClr val="tx1"/>
            </a:fontRef>
          </p:style>
        </p:cxnSp>
        <p:cxnSp>
          <p:nvCxnSpPr>
            <p:cNvPr id="1754980911" name="Connecteur : en angle 1754980910">
              <a:extLst>
                <a:ext uri="{FF2B5EF4-FFF2-40B4-BE49-F238E27FC236}">
                  <a16:creationId xmlns:a16="http://schemas.microsoft.com/office/drawing/2014/main" id="{F72EF8AD-EDF6-081E-7203-C9153D50B1B9}"/>
                </a:ext>
              </a:extLst>
            </p:cNvPr>
            <p:cNvCxnSpPr>
              <a:cxnSpLocks noChangeAspect="1"/>
            </p:cNvCxnSpPr>
            <p:nvPr/>
          </p:nvCxnSpPr>
          <p:spPr>
            <a:xfrm rot="5400000">
              <a:off x="1882723" y="939431"/>
              <a:ext cx="72000" cy="72000"/>
            </a:xfrm>
            <a:prstGeom prst="bentConnector3">
              <a:avLst/>
            </a:prstGeom>
            <a:ln w="19050">
              <a:solidFill>
                <a:srgbClr val="001234"/>
              </a:solidFill>
            </a:ln>
          </p:spPr>
          <p:style>
            <a:lnRef idx="1">
              <a:schemeClr val="accent1"/>
            </a:lnRef>
            <a:fillRef idx="0">
              <a:schemeClr val="accent1"/>
            </a:fillRef>
            <a:effectRef idx="0">
              <a:schemeClr val="accent1"/>
            </a:effectRef>
            <a:fontRef idx="minor">
              <a:schemeClr val="tx1"/>
            </a:fontRef>
          </p:style>
        </p:cxnSp>
        <p:cxnSp>
          <p:nvCxnSpPr>
            <p:cNvPr id="1754980912" name="Connecteur : en angle 1754980911">
              <a:extLst>
                <a:ext uri="{FF2B5EF4-FFF2-40B4-BE49-F238E27FC236}">
                  <a16:creationId xmlns:a16="http://schemas.microsoft.com/office/drawing/2014/main" id="{82D8B176-AC02-8363-7D3E-FFE75305F9D7}"/>
                </a:ext>
              </a:extLst>
            </p:cNvPr>
            <p:cNvCxnSpPr>
              <a:cxnSpLocks noChangeAspect="1"/>
            </p:cNvCxnSpPr>
            <p:nvPr/>
          </p:nvCxnSpPr>
          <p:spPr>
            <a:xfrm rot="5400000">
              <a:off x="2035123" y="939431"/>
              <a:ext cx="72000" cy="72000"/>
            </a:xfrm>
            <a:prstGeom prst="bentConnector3">
              <a:avLst/>
            </a:prstGeom>
            <a:ln w="19050">
              <a:solidFill>
                <a:srgbClr val="001234"/>
              </a:solidFill>
            </a:ln>
          </p:spPr>
          <p:style>
            <a:lnRef idx="1">
              <a:schemeClr val="accent1"/>
            </a:lnRef>
            <a:fillRef idx="0">
              <a:schemeClr val="accent1"/>
            </a:fillRef>
            <a:effectRef idx="0">
              <a:schemeClr val="accent1"/>
            </a:effectRef>
            <a:fontRef idx="minor">
              <a:schemeClr val="tx1"/>
            </a:fontRef>
          </p:style>
        </p:cxnSp>
        <p:cxnSp>
          <p:nvCxnSpPr>
            <p:cNvPr id="1754980913" name="Connecteur : en angle 1754980912">
              <a:extLst>
                <a:ext uri="{FF2B5EF4-FFF2-40B4-BE49-F238E27FC236}">
                  <a16:creationId xmlns:a16="http://schemas.microsoft.com/office/drawing/2014/main" id="{5BAABEE1-8F91-C0FA-20E7-2D771201218F}"/>
                </a:ext>
              </a:extLst>
            </p:cNvPr>
            <p:cNvCxnSpPr>
              <a:cxnSpLocks noChangeAspect="1"/>
            </p:cNvCxnSpPr>
            <p:nvPr/>
          </p:nvCxnSpPr>
          <p:spPr>
            <a:xfrm rot="5400000">
              <a:off x="2187523" y="939431"/>
              <a:ext cx="72000" cy="72000"/>
            </a:xfrm>
            <a:prstGeom prst="bentConnector3">
              <a:avLst/>
            </a:prstGeom>
            <a:ln w="19050">
              <a:solidFill>
                <a:srgbClr val="001234"/>
              </a:solidFill>
            </a:ln>
          </p:spPr>
          <p:style>
            <a:lnRef idx="1">
              <a:schemeClr val="accent1"/>
            </a:lnRef>
            <a:fillRef idx="0">
              <a:schemeClr val="accent1"/>
            </a:fillRef>
            <a:effectRef idx="0">
              <a:schemeClr val="accent1"/>
            </a:effectRef>
            <a:fontRef idx="minor">
              <a:schemeClr val="tx1"/>
            </a:fontRef>
          </p:style>
        </p:cxnSp>
        <p:cxnSp>
          <p:nvCxnSpPr>
            <p:cNvPr id="1754980914" name="Connecteur : en angle 1754980913">
              <a:extLst>
                <a:ext uri="{FF2B5EF4-FFF2-40B4-BE49-F238E27FC236}">
                  <a16:creationId xmlns:a16="http://schemas.microsoft.com/office/drawing/2014/main" id="{89896D2E-9AE9-B430-0296-AE89D1D29CBB}"/>
                </a:ext>
              </a:extLst>
            </p:cNvPr>
            <p:cNvCxnSpPr>
              <a:cxnSpLocks noChangeAspect="1"/>
            </p:cNvCxnSpPr>
            <p:nvPr/>
          </p:nvCxnSpPr>
          <p:spPr>
            <a:xfrm rot="5400000">
              <a:off x="2336319" y="939431"/>
              <a:ext cx="72000" cy="72000"/>
            </a:xfrm>
            <a:prstGeom prst="bentConnector3">
              <a:avLst/>
            </a:prstGeom>
            <a:ln w="19050">
              <a:solidFill>
                <a:srgbClr val="001234"/>
              </a:solidFill>
            </a:ln>
          </p:spPr>
          <p:style>
            <a:lnRef idx="1">
              <a:schemeClr val="accent1"/>
            </a:lnRef>
            <a:fillRef idx="0">
              <a:schemeClr val="accent1"/>
            </a:fillRef>
            <a:effectRef idx="0">
              <a:schemeClr val="accent1"/>
            </a:effectRef>
            <a:fontRef idx="minor">
              <a:schemeClr val="tx1"/>
            </a:fontRef>
          </p:style>
        </p:cxnSp>
        <p:cxnSp>
          <p:nvCxnSpPr>
            <p:cNvPr id="1754980915" name="Connecteur : en angle 1754980914">
              <a:extLst>
                <a:ext uri="{FF2B5EF4-FFF2-40B4-BE49-F238E27FC236}">
                  <a16:creationId xmlns:a16="http://schemas.microsoft.com/office/drawing/2014/main" id="{5D029C9F-1B70-3D05-C23D-046CB883AC9A}"/>
                </a:ext>
              </a:extLst>
            </p:cNvPr>
            <p:cNvCxnSpPr>
              <a:cxnSpLocks noChangeAspect="1"/>
            </p:cNvCxnSpPr>
            <p:nvPr/>
          </p:nvCxnSpPr>
          <p:spPr>
            <a:xfrm rot="5400000">
              <a:off x="2488719" y="939431"/>
              <a:ext cx="72000" cy="72000"/>
            </a:xfrm>
            <a:prstGeom prst="bentConnector3">
              <a:avLst/>
            </a:prstGeom>
            <a:ln w="19050">
              <a:solidFill>
                <a:srgbClr val="001234"/>
              </a:solidFill>
            </a:ln>
          </p:spPr>
          <p:style>
            <a:lnRef idx="1">
              <a:schemeClr val="accent1"/>
            </a:lnRef>
            <a:fillRef idx="0">
              <a:schemeClr val="accent1"/>
            </a:fillRef>
            <a:effectRef idx="0">
              <a:schemeClr val="accent1"/>
            </a:effectRef>
            <a:fontRef idx="minor">
              <a:schemeClr val="tx1"/>
            </a:fontRef>
          </p:style>
        </p:cxnSp>
        <p:cxnSp>
          <p:nvCxnSpPr>
            <p:cNvPr id="1754980916" name="Connecteur : en angle 1754980915">
              <a:extLst>
                <a:ext uri="{FF2B5EF4-FFF2-40B4-BE49-F238E27FC236}">
                  <a16:creationId xmlns:a16="http://schemas.microsoft.com/office/drawing/2014/main" id="{27295A33-C958-0052-5AAE-1E445EB8AE92}"/>
                </a:ext>
              </a:extLst>
            </p:cNvPr>
            <p:cNvCxnSpPr>
              <a:cxnSpLocks noChangeAspect="1"/>
            </p:cNvCxnSpPr>
            <p:nvPr/>
          </p:nvCxnSpPr>
          <p:spPr>
            <a:xfrm rot="5400000">
              <a:off x="2641119" y="939431"/>
              <a:ext cx="72000" cy="72000"/>
            </a:xfrm>
            <a:prstGeom prst="bentConnector3">
              <a:avLst/>
            </a:prstGeom>
            <a:ln w="19050">
              <a:solidFill>
                <a:srgbClr val="001234"/>
              </a:solidFill>
            </a:ln>
          </p:spPr>
          <p:style>
            <a:lnRef idx="1">
              <a:schemeClr val="accent1"/>
            </a:lnRef>
            <a:fillRef idx="0">
              <a:schemeClr val="accent1"/>
            </a:fillRef>
            <a:effectRef idx="0">
              <a:schemeClr val="accent1"/>
            </a:effectRef>
            <a:fontRef idx="minor">
              <a:schemeClr val="tx1"/>
            </a:fontRef>
          </p:style>
        </p:cxnSp>
        <p:cxnSp>
          <p:nvCxnSpPr>
            <p:cNvPr id="1754980917" name="Connecteur : en angle 1754980916">
              <a:extLst>
                <a:ext uri="{FF2B5EF4-FFF2-40B4-BE49-F238E27FC236}">
                  <a16:creationId xmlns:a16="http://schemas.microsoft.com/office/drawing/2014/main" id="{15E33157-B5EB-5DC6-B5BE-578BFC687B64}"/>
                </a:ext>
              </a:extLst>
            </p:cNvPr>
            <p:cNvCxnSpPr>
              <a:cxnSpLocks noChangeAspect="1"/>
            </p:cNvCxnSpPr>
            <p:nvPr/>
          </p:nvCxnSpPr>
          <p:spPr>
            <a:xfrm rot="5400000">
              <a:off x="2793519" y="939431"/>
              <a:ext cx="72000" cy="72000"/>
            </a:xfrm>
            <a:prstGeom prst="bentConnector3">
              <a:avLst/>
            </a:prstGeom>
            <a:ln w="19050">
              <a:solidFill>
                <a:srgbClr val="000F2D"/>
              </a:solidFill>
            </a:ln>
          </p:spPr>
          <p:style>
            <a:lnRef idx="1">
              <a:schemeClr val="accent1"/>
            </a:lnRef>
            <a:fillRef idx="0">
              <a:schemeClr val="accent1"/>
            </a:fillRef>
            <a:effectRef idx="0">
              <a:schemeClr val="accent1"/>
            </a:effectRef>
            <a:fontRef idx="minor">
              <a:schemeClr val="tx1"/>
            </a:fontRef>
          </p:style>
        </p:cxnSp>
        <p:cxnSp>
          <p:nvCxnSpPr>
            <p:cNvPr id="1754980918" name="Connecteur : en angle 1754980917">
              <a:extLst>
                <a:ext uri="{FF2B5EF4-FFF2-40B4-BE49-F238E27FC236}">
                  <a16:creationId xmlns:a16="http://schemas.microsoft.com/office/drawing/2014/main" id="{8136A53A-6A9C-8711-718F-DB16FAF3DCE6}"/>
                </a:ext>
              </a:extLst>
            </p:cNvPr>
            <p:cNvCxnSpPr>
              <a:cxnSpLocks noChangeAspect="1"/>
            </p:cNvCxnSpPr>
            <p:nvPr/>
          </p:nvCxnSpPr>
          <p:spPr>
            <a:xfrm rot="5400000">
              <a:off x="2945919" y="939431"/>
              <a:ext cx="72000" cy="72000"/>
            </a:xfrm>
            <a:prstGeom prst="bentConnector3">
              <a:avLst/>
            </a:prstGeom>
            <a:ln w="19050">
              <a:solidFill>
                <a:srgbClr val="000F2D"/>
              </a:solidFill>
            </a:ln>
          </p:spPr>
          <p:style>
            <a:lnRef idx="1">
              <a:schemeClr val="accent1"/>
            </a:lnRef>
            <a:fillRef idx="0">
              <a:schemeClr val="accent1"/>
            </a:fillRef>
            <a:effectRef idx="0">
              <a:schemeClr val="accent1"/>
            </a:effectRef>
            <a:fontRef idx="minor">
              <a:schemeClr val="tx1"/>
            </a:fontRef>
          </p:style>
        </p:cxnSp>
        <p:cxnSp>
          <p:nvCxnSpPr>
            <p:cNvPr id="1754980919" name="Connecteur : en angle 1754980918">
              <a:extLst>
                <a:ext uri="{FF2B5EF4-FFF2-40B4-BE49-F238E27FC236}">
                  <a16:creationId xmlns:a16="http://schemas.microsoft.com/office/drawing/2014/main" id="{3B69E13F-A4B0-FAA6-97CA-025795ABA1DB}"/>
                </a:ext>
              </a:extLst>
            </p:cNvPr>
            <p:cNvCxnSpPr>
              <a:cxnSpLocks noChangeAspect="1"/>
            </p:cNvCxnSpPr>
            <p:nvPr/>
          </p:nvCxnSpPr>
          <p:spPr>
            <a:xfrm rot="5400000">
              <a:off x="3094715" y="939431"/>
              <a:ext cx="72000" cy="72000"/>
            </a:xfrm>
            <a:prstGeom prst="bentConnector3">
              <a:avLst/>
            </a:prstGeom>
            <a:ln w="19050">
              <a:solidFill>
                <a:srgbClr val="000F2D"/>
              </a:solidFill>
            </a:ln>
          </p:spPr>
          <p:style>
            <a:lnRef idx="1">
              <a:schemeClr val="accent1"/>
            </a:lnRef>
            <a:fillRef idx="0">
              <a:schemeClr val="accent1"/>
            </a:fillRef>
            <a:effectRef idx="0">
              <a:schemeClr val="accent1"/>
            </a:effectRef>
            <a:fontRef idx="minor">
              <a:schemeClr val="tx1"/>
            </a:fontRef>
          </p:style>
        </p:cxnSp>
        <p:cxnSp>
          <p:nvCxnSpPr>
            <p:cNvPr id="1754980920" name="Connecteur : en angle 1754980919">
              <a:extLst>
                <a:ext uri="{FF2B5EF4-FFF2-40B4-BE49-F238E27FC236}">
                  <a16:creationId xmlns:a16="http://schemas.microsoft.com/office/drawing/2014/main" id="{7F243A8A-B4E7-446B-E989-32307627F712}"/>
                </a:ext>
              </a:extLst>
            </p:cNvPr>
            <p:cNvCxnSpPr>
              <a:cxnSpLocks noChangeAspect="1"/>
            </p:cNvCxnSpPr>
            <p:nvPr/>
          </p:nvCxnSpPr>
          <p:spPr>
            <a:xfrm rot="5400000">
              <a:off x="3247115" y="939431"/>
              <a:ext cx="72000" cy="72000"/>
            </a:xfrm>
            <a:prstGeom prst="bentConnector3">
              <a:avLst/>
            </a:prstGeom>
            <a:ln w="19050">
              <a:solidFill>
                <a:srgbClr val="000F2D"/>
              </a:solidFill>
            </a:ln>
          </p:spPr>
          <p:style>
            <a:lnRef idx="1">
              <a:schemeClr val="accent1"/>
            </a:lnRef>
            <a:fillRef idx="0">
              <a:schemeClr val="accent1"/>
            </a:fillRef>
            <a:effectRef idx="0">
              <a:schemeClr val="accent1"/>
            </a:effectRef>
            <a:fontRef idx="minor">
              <a:schemeClr val="tx1"/>
            </a:fontRef>
          </p:style>
        </p:cxnSp>
        <p:cxnSp>
          <p:nvCxnSpPr>
            <p:cNvPr id="1754980921" name="Connecteur : en angle 1754980920">
              <a:extLst>
                <a:ext uri="{FF2B5EF4-FFF2-40B4-BE49-F238E27FC236}">
                  <a16:creationId xmlns:a16="http://schemas.microsoft.com/office/drawing/2014/main" id="{3BB562F5-D909-57B1-63D0-FEFF2F83199F}"/>
                </a:ext>
              </a:extLst>
            </p:cNvPr>
            <p:cNvCxnSpPr>
              <a:cxnSpLocks noChangeAspect="1"/>
            </p:cNvCxnSpPr>
            <p:nvPr/>
          </p:nvCxnSpPr>
          <p:spPr>
            <a:xfrm rot="5400000">
              <a:off x="3399515" y="939431"/>
              <a:ext cx="72000" cy="72000"/>
            </a:xfrm>
            <a:prstGeom prst="bentConnector3">
              <a:avLst/>
            </a:prstGeom>
            <a:ln w="19050">
              <a:solidFill>
                <a:srgbClr val="000F2D"/>
              </a:solidFill>
            </a:ln>
          </p:spPr>
          <p:style>
            <a:lnRef idx="1">
              <a:schemeClr val="accent1"/>
            </a:lnRef>
            <a:fillRef idx="0">
              <a:schemeClr val="accent1"/>
            </a:fillRef>
            <a:effectRef idx="0">
              <a:schemeClr val="accent1"/>
            </a:effectRef>
            <a:fontRef idx="minor">
              <a:schemeClr val="tx1"/>
            </a:fontRef>
          </p:style>
        </p:cxnSp>
        <p:cxnSp>
          <p:nvCxnSpPr>
            <p:cNvPr id="1754980922" name="Connecteur : en angle 1754980921">
              <a:extLst>
                <a:ext uri="{FF2B5EF4-FFF2-40B4-BE49-F238E27FC236}">
                  <a16:creationId xmlns:a16="http://schemas.microsoft.com/office/drawing/2014/main" id="{B4088A39-3BB7-4257-2376-630673CB1EC8}"/>
                </a:ext>
              </a:extLst>
            </p:cNvPr>
            <p:cNvCxnSpPr>
              <a:cxnSpLocks noChangeAspect="1"/>
            </p:cNvCxnSpPr>
            <p:nvPr/>
          </p:nvCxnSpPr>
          <p:spPr>
            <a:xfrm rot="5400000">
              <a:off x="3551915" y="939431"/>
              <a:ext cx="72000" cy="72000"/>
            </a:xfrm>
            <a:prstGeom prst="bentConnector3">
              <a:avLst/>
            </a:prstGeom>
            <a:ln w="19050">
              <a:solidFill>
                <a:srgbClr val="000F2D"/>
              </a:solidFill>
            </a:ln>
          </p:spPr>
          <p:style>
            <a:lnRef idx="1">
              <a:schemeClr val="accent1"/>
            </a:lnRef>
            <a:fillRef idx="0">
              <a:schemeClr val="accent1"/>
            </a:fillRef>
            <a:effectRef idx="0">
              <a:schemeClr val="accent1"/>
            </a:effectRef>
            <a:fontRef idx="minor">
              <a:schemeClr val="tx1"/>
            </a:fontRef>
          </p:style>
        </p:cxnSp>
        <p:cxnSp>
          <p:nvCxnSpPr>
            <p:cNvPr id="1754980923" name="Connecteur : en angle 1754980922">
              <a:extLst>
                <a:ext uri="{FF2B5EF4-FFF2-40B4-BE49-F238E27FC236}">
                  <a16:creationId xmlns:a16="http://schemas.microsoft.com/office/drawing/2014/main" id="{92542C24-3C07-57BA-33EE-57469BE93EB0}"/>
                </a:ext>
              </a:extLst>
            </p:cNvPr>
            <p:cNvCxnSpPr>
              <a:cxnSpLocks noChangeAspect="1"/>
            </p:cNvCxnSpPr>
            <p:nvPr/>
          </p:nvCxnSpPr>
          <p:spPr>
            <a:xfrm rot="5400000">
              <a:off x="3704315" y="939431"/>
              <a:ext cx="72000" cy="72000"/>
            </a:xfrm>
            <a:prstGeom prst="bentConnector3">
              <a:avLst/>
            </a:prstGeom>
            <a:ln w="19050">
              <a:solidFill>
                <a:srgbClr val="000F2D"/>
              </a:solidFill>
            </a:ln>
          </p:spPr>
          <p:style>
            <a:lnRef idx="1">
              <a:schemeClr val="accent1"/>
            </a:lnRef>
            <a:fillRef idx="0">
              <a:schemeClr val="accent1"/>
            </a:fillRef>
            <a:effectRef idx="0">
              <a:schemeClr val="accent1"/>
            </a:effectRef>
            <a:fontRef idx="minor">
              <a:schemeClr val="tx1"/>
            </a:fontRef>
          </p:style>
        </p:cxnSp>
        <p:cxnSp>
          <p:nvCxnSpPr>
            <p:cNvPr id="1754980924" name="Connecteur : en angle 1754980923">
              <a:extLst>
                <a:ext uri="{FF2B5EF4-FFF2-40B4-BE49-F238E27FC236}">
                  <a16:creationId xmlns:a16="http://schemas.microsoft.com/office/drawing/2014/main" id="{A6213509-CF43-DE9B-D1D2-20DE22ACA3D4}"/>
                </a:ext>
              </a:extLst>
            </p:cNvPr>
            <p:cNvCxnSpPr>
              <a:cxnSpLocks noChangeAspect="1"/>
            </p:cNvCxnSpPr>
            <p:nvPr/>
          </p:nvCxnSpPr>
          <p:spPr>
            <a:xfrm rot="5400000">
              <a:off x="3853111" y="939431"/>
              <a:ext cx="72000" cy="72000"/>
            </a:xfrm>
            <a:prstGeom prst="bentConnector3">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754980925" name="Connecteur : en angle 1754980924">
              <a:extLst>
                <a:ext uri="{FF2B5EF4-FFF2-40B4-BE49-F238E27FC236}">
                  <a16:creationId xmlns:a16="http://schemas.microsoft.com/office/drawing/2014/main" id="{6C37022F-C1B6-5C2E-1E95-E0E59A4514B2}"/>
                </a:ext>
              </a:extLst>
            </p:cNvPr>
            <p:cNvCxnSpPr>
              <a:cxnSpLocks noChangeAspect="1"/>
            </p:cNvCxnSpPr>
            <p:nvPr/>
          </p:nvCxnSpPr>
          <p:spPr>
            <a:xfrm rot="5400000">
              <a:off x="4005511" y="939431"/>
              <a:ext cx="72000" cy="72000"/>
            </a:xfrm>
            <a:prstGeom prst="bentConnector3">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754980926" name="Connecteur : en angle 1754980925">
              <a:extLst>
                <a:ext uri="{FF2B5EF4-FFF2-40B4-BE49-F238E27FC236}">
                  <a16:creationId xmlns:a16="http://schemas.microsoft.com/office/drawing/2014/main" id="{2A83A7CD-A350-9169-3201-63268D353E89}"/>
                </a:ext>
              </a:extLst>
            </p:cNvPr>
            <p:cNvCxnSpPr>
              <a:cxnSpLocks noChangeAspect="1"/>
            </p:cNvCxnSpPr>
            <p:nvPr/>
          </p:nvCxnSpPr>
          <p:spPr>
            <a:xfrm rot="5400000">
              <a:off x="4157911" y="939431"/>
              <a:ext cx="72000" cy="72000"/>
            </a:xfrm>
            <a:prstGeom prst="bentConnector3">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754980927" name="Connecteur : en angle 1754980926">
              <a:extLst>
                <a:ext uri="{FF2B5EF4-FFF2-40B4-BE49-F238E27FC236}">
                  <a16:creationId xmlns:a16="http://schemas.microsoft.com/office/drawing/2014/main" id="{95EB1777-B365-81F6-041A-703F9441102C}"/>
                </a:ext>
              </a:extLst>
            </p:cNvPr>
            <p:cNvCxnSpPr>
              <a:cxnSpLocks noChangeAspect="1"/>
            </p:cNvCxnSpPr>
            <p:nvPr/>
          </p:nvCxnSpPr>
          <p:spPr>
            <a:xfrm rot="5400000">
              <a:off x="4310311" y="939431"/>
              <a:ext cx="72000" cy="72000"/>
            </a:xfrm>
            <a:prstGeom prst="bentConnector3">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23690752" name="Connecteur : en angle 323690751">
              <a:extLst>
                <a:ext uri="{FF2B5EF4-FFF2-40B4-BE49-F238E27FC236}">
                  <a16:creationId xmlns:a16="http://schemas.microsoft.com/office/drawing/2014/main" id="{7952A1D6-CF56-BCC4-0EEC-1C5C1CFFE7CB}"/>
                </a:ext>
              </a:extLst>
            </p:cNvPr>
            <p:cNvCxnSpPr>
              <a:cxnSpLocks noChangeAspect="1"/>
            </p:cNvCxnSpPr>
            <p:nvPr/>
          </p:nvCxnSpPr>
          <p:spPr>
            <a:xfrm rot="5400000">
              <a:off x="4462711" y="939431"/>
              <a:ext cx="72000" cy="72000"/>
            </a:xfrm>
            <a:prstGeom prst="bentConnector3">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23690753" name="Connecteur : en angle 323690752">
              <a:extLst>
                <a:ext uri="{FF2B5EF4-FFF2-40B4-BE49-F238E27FC236}">
                  <a16:creationId xmlns:a16="http://schemas.microsoft.com/office/drawing/2014/main" id="{241053BD-7934-55D8-AFBF-55804E7F29B6}"/>
                </a:ext>
              </a:extLst>
            </p:cNvPr>
            <p:cNvCxnSpPr>
              <a:cxnSpLocks noChangeAspect="1"/>
            </p:cNvCxnSpPr>
            <p:nvPr/>
          </p:nvCxnSpPr>
          <p:spPr>
            <a:xfrm rot="5400000">
              <a:off x="4611507" y="939431"/>
              <a:ext cx="72000" cy="72000"/>
            </a:xfrm>
            <a:prstGeom prst="bentConnector3">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23690754" name="Connecteur : en angle 323690753">
              <a:extLst>
                <a:ext uri="{FF2B5EF4-FFF2-40B4-BE49-F238E27FC236}">
                  <a16:creationId xmlns:a16="http://schemas.microsoft.com/office/drawing/2014/main" id="{4978388C-E30C-F8ED-F663-C6F5920E3533}"/>
                </a:ext>
              </a:extLst>
            </p:cNvPr>
            <p:cNvCxnSpPr>
              <a:cxnSpLocks noChangeAspect="1"/>
            </p:cNvCxnSpPr>
            <p:nvPr/>
          </p:nvCxnSpPr>
          <p:spPr>
            <a:xfrm rot="5400000">
              <a:off x="4763907" y="939431"/>
              <a:ext cx="72000" cy="72000"/>
            </a:xfrm>
            <a:prstGeom prst="bentConnector3">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23690755" name="Connecteur : en angle 323690754">
              <a:extLst>
                <a:ext uri="{FF2B5EF4-FFF2-40B4-BE49-F238E27FC236}">
                  <a16:creationId xmlns:a16="http://schemas.microsoft.com/office/drawing/2014/main" id="{33E092FD-8CC2-45E7-6D92-505F1AC0CC05}"/>
                </a:ext>
              </a:extLst>
            </p:cNvPr>
            <p:cNvCxnSpPr>
              <a:cxnSpLocks noChangeAspect="1"/>
            </p:cNvCxnSpPr>
            <p:nvPr/>
          </p:nvCxnSpPr>
          <p:spPr>
            <a:xfrm rot="5400000">
              <a:off x="4916307" y="939431"/>
              <a:ext cx="72000" cy="72000"/>
            </a:xfrm>
            <a:prstGeom prst="bentConnector3">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23690756" name="Connecteur : en angle 323690755">
              <a:extLst>
                <a:ext uri="{FF2B5EF4-FFF2-40B4-BE49-F238E27FC236}">
                  <a16:creationId xmlns:a16="http://schemas.microsoft.com/office/drawing/2014/main" id="{B5FA4D82-83DA-A2EB-F4C2-BB2355EC859F}"/>
                </a:ext>
              </a:extLst>
            </p:cNvPr>
            <p:cNvCxnSpPr>
              <a:cxnSpLocks noChangeAspect="1"/>
            </p:cNvCxnSpPr>
            <p:nvPr/>
          </p:nvCxnSpPr>
          <p:spPr>
            <a:xfrm rot="5400000">
              <a:off x="5068707" y="939431"/>
              <a:ext cx="72000" cy="72000"/>
            </a:xfrm>
            <a:prstGeom prst="bentConnector3">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23690757" name="Connecteur : en angle 323690756">
              <a:extLst>
                <a:ext uri="{FF2B5EF4-FFF2-40B4-BE49-F238E27FC236}">
                  <a16:creationId xmlns:a16="http://schemas.microsoft.com/office/drawing/2014/main" id="{D3EDD935-90B6-8DFD-96AD-8B7D0450DE43}"/>
                </a:ext>
              </a:extLst>
            </p:cNvPr>
            <p:cNvCxnSpPr>
              <a:cxnSpLocks noChangeAspect="1"/>
            </p:cNvCxnSpPr>
            <p:nvPr/>
          </p:nvCxnSpPr>
          <p:spPr>
            <a:xfrm rot="5400000">
              <a:off x="5221107" y="939431"/>
              <a:ext cx="72000" cy="72000"/>
            </a:xfrm>
            <a:prstGeom prst="bentConnector3">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23690758" name="Connecteur : en angle 323690757">
              <a:extLst>
                <a:ext uri="{FF2B5EF4-FFF2-40B4-BE49-F238E27FC236}">
                  <a16:creationId xmlns:a16="http://schemas.microsoft.com/office/drawing/2014/main" id="{83DDC71F-81F6-D396-C3C3-F8FF121D712D}"/>
                </a:ext>
              </a:extLst>
            </p:cNvPr>
            <p:cNvCxnSpPr>
              <a:cxnSpLocks noChangeAspect="1"/>
            </p:cNvCxnSpPr>
            <p:nvPr/>
          </p:nvCxnSpPr>
          <p:spPr>
            <a:xfrm rot="5400000">
              <a:off x="5369903" y="939431"/>
              <a:ext cx="72000" cy="72000"/>
            </a:xfrm>
            <a:prstGeom prst="bentConnector3">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23690759" name="Connecteur : en angle 323690758">
              <a:extLst>
                <a:ext uri="{FF2B5EF4-FFF2-40B4-BE49-F238E27FC236}">
                  <a16:creationId xmlns:a16="http://schemas.microsoft.com/office/drawing/2014/main" id="{5314BEF1-EF1D-CBA7-4D16-150181C8A561}"/>
                </a:ext>
              </a:extLst>
            </p:cNvPr>
            <p:cNvCxnSpPr>
              <a:cxnSpLocks noChangeAspect="1"/>
            </p:cNvCxnSpPr>
            <p:nvPr/>
          </p:nvCxnSpPr>
          <p:spPr>
            <a:xfrm rot="5400000">
              <a:off x="5522303" y="939431"/>
              <a:ext cx="72000" cy="72000"/>
            </a:xfrm>
            <a:prstGeom prst="bentConnector3">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23690760" name="Connecteur : en angle 323690759">
              <a:extLst>
                <a:ext uri="{FF2B5EF4-FFF2-40B4-BE49-F238E27FC236}">
                  <a16:creationId xmlns:a16="http://schemas.microsoft.com/office/drawing/2014/main" id="{B867F889-48E6-26BB-1DD5-45BC6E9A2732}"/>
                </a:ext>
              </a:extLst>
            </p:cNvPr>
            <p:cNvCxnSpPr>
              <a:cxnSpLocks noChangeAspect="1"/>
            </p:cNvCxnSpPr>
            <p:nvPr/>
          </p:nvCxnSpPr>
          <p:spPr>
            <a:xfrm rot="5400000">
              <a:off x="5674703" y="939431"/>
              <a:ext cx="72000" cy="72000"/>
            </a:xfrm>
            <a:prstGeom prst="bentConnector3">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23690761" name="Connecteur : en angle 323690760">
              <a:extLst>
                <a:ext uri="{FF2B5EF4-FFF2-40B4-BE49-F238E27FC236}">
                  <a16:creationId xmlns:a16="http://schemas.microsoft.com/office/drawing/2014/main" id="{65880497-5D9D-00DF-D1B8-E10274285613}"/>
                </a:ext>
              </a:extLst>
            </p:cNvPr>
            <p:cNvCxnSpPr>
              <a:cxnSpLocks noChangeAspect="1"/>
            </p:cNvCxnSpPr>
            <p:nvPr/>
          </p:nvCxnSpPr>
          <p:spPr>
            <a:xfrm rot="5400000">
              <a:off x="5827103" y="939431"/>
              <a:ext cx="72000" cy="72000"/>
            </a:xfrm>
            <a:prstGeom prst="bentConnector3">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23690762" name="Connecteur : en angle 323690761">
              <a:extLst>
                <a:ext uri="{FF2B5EF4-FFF2-40B4-BE49-F238E27FC236}">
                  <a16:creationId xmlns:a16="http://schemas.microsoft.com/office/drawing/2014/main" id="{18D7F781-4F0E-271B-B47D-B3EFECF33577}"/>
                </a:ext>
              </a:extLst>
            </p:cNvPr>
            <p:cNvCxnSpPr>
              <a:cxnSpLocks noChangeAspect="1"/>
            </p:cNvCxnSpPr>
            <p:nvPr/>
          </p:nvCxnSpPr>
          <p:spPr>
            <a:xfrm rot="5400000">
              <a:off x="5979503" y="939431"/>
              <a:ext cx="72000" cy="72000"/>
            </a:xfrm>
            <a:prstGeom prst="bentConnector3">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23690763" name="Connecteur : en angle 323690762">
              <a:extLst>
                <a:ext uri="{FF2B5EF4-FFF2-40B4-BE49-F238E27FC236}">
                  <a16:creationId xmlns:a16="http://schemas.microsoft.com/office/drawing/2014/main" id="{6B313DA0-32D8-4CD1-430B-CA181A3FB571}"/>
                </a:ext>
              </a:extLst>
            </p:cNvPr>
            <p:cNvCxnSpPr>
              <a:cxnSpLocks noChangeAspect="1"/>
            </p:cNvCxnSpPr>
            <p:nvPr/>
          </p:nvCxnSpPr>
          <p:spPr>
            <a:xfrm rot="5400000">
              <a:off x="6128299" y="939431"/>
              <a:ext cx="72000" cy="72000"/>
            </a:xfrm>
            <a:prstGeom prst="bentConnector3">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23690764" name="Connecteur : en angle 323690763">
              <a:extLst>
                <a:ext uri="{FF2B5EF4-FFF2-40B4-BE49-F238E27FC236}">
                  <a16:creationId xmlns:a16="http://schemas.microsoft.com/office/drawing/2014/main" id="{3EB3B0B9-69EB-04A2-6ACD-A2A788025243}"/>
                </a:ext>
              </a:extLst>
            </p:cNvPr>
            <p:cNvCxnSpPr>
              <a:cxnSpLocks noChangeAspect="1"/>
            </p:cNvCxnSpPr>
            <p:nvPr/>
          </p:nvCxnSpPr>
          <p:spPr>
            <a:xfrm rot="5400000">
              <a:off x="6280699" y="939431"/>
              <a:ext cx="72000" cy="72000"/>
            </a:xfrm>
            <a:prstGeom prst="bentConnector3">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23690765" name="Connecteur : en angle 323690764">
              <a:extLst>
                <a:ext uri="{FF2B5EF4-FFF2-40B4-BE49-F238E27FC236}">
                  <a16:creationId xmlns:a16="http://schemas.microsoft.com/office/drawing/2014/main" id="{2B23A0BF-9BCB-05FF-6CC5-7D9EA3E0B5B6}"/>
                </a:ext>
              </a:extLst>
            </p:cNvPr>
            <p:cNvCxnSpPr>
              <a:cxnSpLocks noChangeAspect="1"/>
            </p:cNvCxnSpPr>
            <p:nvPr/>
          </p:nvCxnSpPr>
          <p:spPr>
            <a:xfrm rot="5400000">
              <a:off x="6433099" y="939431"/>
              <a:ext cx="72000" cy="72000"/>
            </a:xfrm>
            <a:prstGeom prst="bentConnector3">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23690766" name="Connecteur : en angle 323690765">
              <a:extLst>
                <a:ext uri="{FF2B5EF4-FFF2-40B4-BE49-F238E27FC236}">
                  <a16:creationId xmlns:a16="http://schemas.microsoft.com/office/drawing/2014/main" id="{67E91D13-1DEE-E04A-19E5-4875D35275B1}"/>
                </a:ext>
              </a:extLst>
            </p:cNvPr>
            <p:cNvCxnSpPr>
              <a:cxnSpLocks noChangeAspect="1"/>
            </p:cNvCxnSpPr>
            <p:nvPr/>
          </p:nvCxnSpPr>
          <p:spPr>
            <a:xfrm rot="5400000">
              <a:off x="6585499" y="939431"/>
              <a:ext cx="72000" cy="72000"/>
            </a:xfrm>
            <a:prstGeom prst="bentConnector3">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23690767" name="Connecteur : en angle 323690766">
              <a:extLst>
                <a:ext uri="{FF2B5EF4-FFF2-40B4-BE49-F238E27FC236}">
                  <a16:creationId xmlns:a16="http://schemas.microsoft.com/office/drawing/2014/main" id="{EA2B587D-5B1D-C43B-7679-658698D2615B}"/>
                </a:ext>
              </a:extLst>
            </p:cNvPr>
            <p:cNvCxnSpPr>
              <a:cxnSpLocks noChangeAspect="1"/>
            </p:cNvCxnSpPr>
            <p:nvPr/>
          </p:nvCxnSpPr>
          <p:spPr>
            <a:xfrm rot="5400000">
              <a:off x="6737899" y="939431"/>
              <a:ext cx="72000" cy="72000"/>
            </a:xfrm>
            <a:prstGeom prst="bentConnector3">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23690768" name="Connecteur : en angle 323690767">
              <a:extLst>
                <a:ext uri="{FF2B5EF4-FFF2-40B4-BE49-F238E27FC236}">
                  <a16:creationId xmlns:a16="http://schemas.microsoft.com/office/drawing/2014/main" id="{40C74CFC-1780-2E69-B6C4-59AFC07402A3}"/>
                </a:ext>
              </a:extLst>
            </p:cNvPr>
            <p:cNvCxnSpPr>
              <a:cxnSpLocks noChangeAspect="1"/>
            </p:cNvCxnSpPr>
            <p:nvPr/>
          </p:nvCxnSpPr>
          <p:spPr>
            <a:xfrm rot="5400000">
              <a:off x="6886695" y="939431"/>
              <a:ext cx="72000" cy="72000"/>
            </a:xfrm>
            <a:prstGeom prst="bentConnector3">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23690769" name="Connecteur : en angle 323690768">
              <a:extLst>
                <a:ext uri="{FF2B5EF4-FFF2-40B4-BE49-F238E27FC236}">
                  <a16:creationId xmlns:a16="http://schemas.microsoft.com/office/drawing/2014/main" id="{A66096AC-2530-1FFB-D723-035A8F6A3127}"/>
                </a:ext>
              </a:extLst>
            </p:cNvPr>
            <p:cNvCxnSpPr>
              <a:cxnSpLocks noChangeAspect="1"/>
            </p:cNvCxnSpPr>
            <p:nvPr/>
          </p:nvCxnSpPr>
          <p:spPr>
            <a:xfrm rot="5400000">
              <a:off x="7039095" y="939431"/>
              <a:ext cx="72000" cy="72000"/>
            </a:xfrm>
            <a:prstGeom prst="bentConnector3">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23690770" name="Connecteur : en angle 323690769">
              <a:extLst>
                <a:ext uri="{FF2B5EF4-FFF2-40B4-BE49-F238E27FC236}">
                  <a16:creationId xmlns:a16="http://schemas.microsoft.com/office/drawing/2014/main" id="{D0B9FBB3-14D1-9CE6-7F1E-A861169F7231}"/>
                </a:ext>
              </a:extLst>
            </p:cNvPr>
            <p:cNvCxnSpPr>
              <a:cxnSpLocks noChangeAspect="1"/>
            </p:cNvCxnSpPr>
            <p:nvPr/>
          </p:nvCxnSpPr>
          <p:spPr>
            <a:xfrm rot="5400000">
              <a:off x="7191495" y="939431"/>
              <a:ext cx="72000" cy="72000"/>
            </a:xfrm>
            <a:prstGeom prst="bentConnector3">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23690771" name="Connecteur : en angle 323690770">
              <a:extLst>
                <a:ext uri="{FF2B5EF4-FFF2-40B4-BE49-F238E27FC236}">
                  <a16:creationId xmlns:a16="http://schemas.microsoft.com/office/drawing/2014/main" id="{FA40C7E9-160E-5295-671C-9D947BDE97B3}"/>
                </a:ext>
              </a:extLst>
            </p:cNvPr>
            <p:cNvCxnSpPr>
              <a:cxnSpLocks noChangeAspect="1"/>
            </p:cNvCxnSpPr>
            <p:nvPr/>
          </p:nvCxnSpPr>
          <p:spPr>
            <a:xfrm rot="5400000">
              <a:off x="7343895" y="939431"/>
              <a:ext cx="72000" cy="72000"/>
            </a:xfrm>
            <a:prstGeom prst="bentConnector3">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23690772" name="Connecteur : en angle 323690771">
              <a:extLst>
                <a:ext uri="{FF2B5EF4-FFF2-40B4-BE49-F238E27FC236}">
                  <a16:creationId xmlns:a16="http://schemas.microsoft.com/office/drawing/2014/main" id="{E969CE47-AA2B-1C51-DAF0-5A03595B41BB}"/>
                </a:ext>
              </a:extLst>
            </p:cNvPr>
            <p:cNvCxnSpPr>
              <a:cxnSpLocks noChangeAspect="1"/>
            </p:cNvCxnSpPr>
            <p:nvPr/>
          </p:nvCxnSpPr>
          <p:spPr>
            <a:xfrm rot="5400000">
              <a:off x="7496295" y="939431"/>
              <a:ext cx="72000" cy="72000"/>
            </a:xfrm>
            <a:prstGeom prst="bentConnector3">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23690773" name="Connecteur : en angle 323690772">
              <a:extLst>
                <a:ext uri="{FF2B5EF4-FFF2-40B4-BE49-F238E27FC236}">
                  <a16:creationId xmlns:a16="http://schemas.microsoft.com/office/drawing/2014/main" id="{B8DB7C74-0A88-24D8-7588-FAE2248DE2CA}"/>
                </a:ext>
              </a:extLst>
            </p:cNvPr>
            <p:cNvCxnSpPr>
              <a:cxnSpLocks noChangeAspect="1"/>
            </p:cNvCxnSpPr>
            <p:nvPr/>
          </p:nvCxnSpPr>
          <p:spPr>
            <a:xfrm rot="5400000">
              <a:off x="7645091" y="939431"/>
              <a:ext cx="72000" cy="72000"/>
            </a:xfrm>
            <a:prstGeom prst="bentConnector3">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23690774" name="Connecteur : en angle 323690773">
              <a:extLst>
                <a:ext uri="{FF2B5EF4-FFF2-40B4-BE49-F238E27FC236}">
                  <a16:creationId xmlns:a16="http://schemas.microsoft.com/office/drawing/2014/main" id="{90B62E28-51B6-88B7-9EB4-64E16BC78B4C}"/>
                </a:ext>
              </a:extLst>
            </p:cNvPr>
            <p:cNvCxnSpPr>
              <a:cxnSpLocks noChangeAspect="1"/>
            </p:cNvCxnSpPr>
            <p:nvPr/>
          </p:nvCxnSpPr>
          <p:spPr>
            <a:xfrm rot="5400000">
              <a:off x="7797491" y="939431"/>
              <a:ext cx="72000" cy="72000"/>
            </a:xfrm>
            <a:prstGeom prst="bentConnector3">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23690775" name="Connecteur : en angle 323690774">
              <a:extLst>
                <a:ext uri="{FF2B5EF4-FFF2-40B4-BE49-F238E27FC236}">
                  <a16:creationId xmlns:a16="http://schemas.microsoft.com/office/drawing/2014/main" id="{A704F911-5D0F-52EE-7131-9E9A3CAB4686}"/>
                </a:ext>
              </a:extLst>
            </p:cNvPr>
            <p:cNvCxnSpPr>
              <a:cxnSpLocks noChangeAspect="1"/>
            </p:cNvCxnSpPr>
            <p:nvPr/>
          </p:nvCxnSpPr>
          <p:spPr>
            <a:xfrm rot="5400000">
              <a:off x="7949891" y="939431"/>
              <a:ext cx="72000" cy="72000"/>
            </a:xfrm>
            <a:prstGeom prst="bentConnector3">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23690776" name="Connecteur : en angle 323690775">
              <a:extLst>
                <a:ext uri="{FF2B5EF4-FFF2-40B4-BE49-F238E27FC236}">
                  <a16:creationId xmlns:a16="http://schemas.microsoft.com/office/drawing/2014/main" id="{21FC9521-2A0F-CFB3-1157-093C4C406B0B}"/>
                </a:ext>
              </a:extLst>
            </p:cNvPr>
            <p:cNvCxnSpPr>
              <a:cxnSpLocks noChangeAspect="1"/>
            </p:cNvCxnSpPr>
            <p:nvPr/>
          </p:nvCxnSpPr>
          <p:spPr>
            <a:xfrm rot="5400000">
              <a:off x="8102291" y="939431"/>
              <a:ext cx="72000" cy="72000"/>
            </a:xfrm>
            <a:prstGeom prst="bentConnector3">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23690777" name="Connecteur : en angle 323690776">
              <a:extLst>
                <a:ext uri="{FF2B5EF4-FFF2-40B4-BE49-F238E27FC236}">
                  <a16:creationId xmlns:a16="http://schemas.microsoft.com/office/drawing/2014/main" id="{D4549122-78C9-5D8E-FCFF-75C67862C2E0}"/>
                </a:ext>
              </a:extLst>
            </p:cNvPr>
            <p:cNvCxnSpPr>
              <a:cxnSpLocks noChangeAspect="1"/>
            </p:cNvCxnSpPr>
            <p:nvPr/>
          </p:nvCxnSpPr>
          <p:spPr>
            <a:xfrm rot="5400000">
              <a:off x="8254691" y="939431"/>
              <a:ext cx="72000" cy="72000"/>
            </a:xfrm>
            <a:prstGeom prst="bentConnector3">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23690778" name="Connecteur : en angle 323690777">
              <a:extLst>
                <a:ext uri="{FF2B5EF4-FFF2-40B4-BE49-F238E27FC236}">
                  <a16:creationId xmlns:a16="http://schemas.microsoft.com/office/drawing/2014/main" id="{020940B4-86B8-34DE-4827-EB2EAF7FBC39}"/>
                </a:ext>
              </a:extLst>
            </p:cNvPr>
            <p:cNvCxnSpPr>
              <a:cxnSpLocks noChangeAspect="1"/>
            </p:cNvCxnSpPr>
            <p:nvPr/>
          </p:nvCxnSpPr>
          <p:spPr>
            <a:xfrm rot="5400000">
              <a:off x="8403487" y="939431"/>
              <a:ext cx="72000" cy="72000"/>
            </a:xfrm>
            <a:prstGeom prst="bentConnector3">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23690779" name="Connecteur : en angle 323690778">
              <a:extLst>
                <a:ext uri="{FF2B5EF4-FFF2-40B4-BE49-F238E27FC236}">
                  <a16:creationId xmlns:a16="http://schemas.microsoft.com/office/drawing/2014/main" id="{2710F187-C6EB-AD64-D985-E4DD126F23E0}"/>
                </a:ext>
              </a:extLst>
            </p:cNvPr>
            <p:cNvCxnSpPr>
              <a:cxnSpLocks noChangeAspect="1"/>
            </p:cNvCxnSpPr>
            <p:nvPr/>
          </p:nvCxnSpPr>
          <p:spPr>
            <a:xfrm rot="5400000">
              <a:off x="8555887" y="939431"/>
              <a:ext cx="72000" cy="72000"/>
            </a:xfrm>
            <a:prstGeom prst="bentConnector3">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23690780" name="Connecteur : en angle 323690779">
              <a:extLst>
                <a:ext uri="{FF2B5EF4-FFF2-40B4-BE49-F238E27FC236}">
                  <a16:creationId xmlns:a16="http://schemas.microsoft.com/office/drawing/2014/main" id="{F41F3062-676D-68BB-4881-7056C679F6D8}"/>
                </a:ext>
              </a:extLst>
            </p:cNvPr>
            <p:cNvCxnSpPr>
              <a:cxnSpLocks noChangeAspect="1"/>
            </p:cNvCxnSpPr>
            <p:nvPr/>
          </p:nvCxnSpPr>
          <p:spPr>
            <a:xfrm rot="5400000">
              <a:off x="8708287" y="939431"/>
              <a:ext cx="72000" cy="72000"/>
            </a:xfrm>
            <a:prstGeom prst="bentConnector3">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23690781" name="Connecteur : en angle 323690780">
              <a:extLst>
                <a:ext uri="{FF2B5EF4-FFF2-40B4-BE49-F238E27FC236}">
                  <a16:creationId xmlns:a16="http://schemas.microsoft.com/office/drawing/2014/main" id="{F0856F73-8947-02DB-521A-82DED6FDE789}"/>
                </a:ext>
              </a:extLst>
            </p:cNvPr>
            <p:cNvCxnSpPr>
              <a:cxnSpLocks noChangeAspect="1"/>
            </p:cNvCxnSpPr>
            <p:nvPr/>
          </p:nvCxnSpPr>
          <p:spPr>
            <a:xfrm rot="5400000">
              <a:off x="8860687" y="939431"/>
              <a:ext cx="72000" cy="72000"/>
            </a:xfrm>
            <a:prstGeom prst="bentConnector3">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23690782" name="Connecteur : en angle 323690781">
              <a:extLst>
                <a:ext uri="{FF2B5EF4-FFF2-40B4-BE49-F238E27FC236}">
                  <a16:creationId xmlns:a16="http://schemas.microsoft.com/office/drawing/2014/main" id="{771574CA-F238-BD35-C4C0-21A0AB74E9C0}"/>
                </a:ext>
              </a:extLst>
            </p:cNvPr>
            <p:cNvCxnSpPr>
              <a:cxnSpLocks noChangeAspect="1"/>
            </p:cNvCxnSpPr>
            <p:nvPr/>
          </p:nvCxnSpPr>
          <p:spPr>
            <a:xfrm rot="5400000">
              <a:off x="9013087" y="939431"/>
              <a:ext cx="72000" cy="72000"/>
            </a:xfrm>
            <a:prstGeom prst="bentConnector3">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23690783" name="Connecteur : en angle 323690782">
              <a:extLst>
                <a:ext uri="{FF2B5EF4-FFF2-40B4-BE49-F238E27FC236}">
                  <a16:creationId xmlns:a16="http://schemas.microsoft.com/office/drawing/2014/main" id="{3D9B1D63-19A7-F209-208D-E69903832AFF}"/>
                </a:ext>
              </a:extLst>
            </p:cNvPr>
            <p:cNvCxnSpPr>
              <a:cxnSpLocks noChangeAspect="1"/>
            </p:cNvCxnSpPr>
            <p:nvPr/>
          </p:nvCxnSpPr>
          <p:spPr>
            <a:xfrm rot="5400000">
              <a:off x="9161883" y="939431"/>
              <a:ext cx="72000" cy="72000"/>
            </a:xfrm>
            <a:prstGeom prst="bentConnector3">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23690784" name="Connecteur : en angle 323690783">
              <a:extLst>
                <a:ext uri="{FF2B5EF4-FFF2-40B4-BE49-F238E27FC236}">
                  <a16:creationId xmlns:a16="http://schemas.microsoft.com/office/drawing/2014/main" id="{F6143B8C-0530-A7EF-7904-4E5198879F35}"/>
                </a:ext>
              </a:extLst>
            </p:cNvPr>
            <p:cNvCxnSpPr>
              <a:cxnSpLocks noChangeAspect="1"/>
            </p:cNvCxnSpPr>
            <p:nvPr/>
          </p:nvCxnSpPr>
          <p:spPr>
            <a:xfrm rot="5400000">
              <a:off x="9314283" y="939431"/>
              <a:ext cx="72000" cy="72000"/>
            </a:xfrm>
            <a:prstGeom prst="bentConnector3">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23690785" name="Connecteur : en angle 323690784">
              <a:extLst>
                <a:ext uri="{FF2B5EF4-FFF2-40B4-BE49-F238E27FC236}">
                  <a16:creationId xmlns:a16="http://schemas.microsoft.com/office/drawing/2014/main" id="{8539A472-7BC8-4B2F-6621-C11C6D6BC6C1}"/>
                </a:ext>
              </a:extLst>
            </p:cNvPr>
            <p:cNvCxnSpPr>
              <a:cxnSpLocks noChangeAspect="1"/>
            </p:cNvCxnSpPr>
            <p:nvPr/>
          </p:nvCxnSpPr>
          <p:spPr>
            <a:xfrm rot="5400000">
              <a:off x="9466683" y="939431"/>
              <a:ext cx="72000" cy="72000"/>
            </a:xfrm>
            <a:prstGeom prst="bentConnector3">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23690786" name="Connecteur : en angle 323690785">
              <a:extLst>
                <a:ext uri="{FF2B5EF4-FFF2-40B4-BE49-F238E27FC236}">
                  <a16:creationId xmlns:a16="http://schemas.microsoft.com/office/drawing/2014/main" id="{50A53D85-48F9-9A1F-6964-0C0E484D44CF}"/>
                </a:ext>
              </a:extLst>
            </p:cNvPr>
            <p:cNvCxnSpPr>
              <a:cxnSpLocks noChangeAspect="1"/>
            </p:cNvCxnSpPr>
            <p:nvPr/>
          </p:nvCxnSpPr>
          <p:spPr>
            <a:xfrm rot="5400000">
              <a:off x="9619083" y="939431"/>
              <a:ext cx="72000" cy="72000"/>
            </a:xfrm>
            <a:prstGeom prst="bentConnector3">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23690787" name="Connecteur : en angle 323690786">
              <a:extLst>
                <a:ext uri="{FF2B5EF4-FFF2-40B4-BE49-F238E27FC236}">
                  <a16:creationId xmlns:a16="http://schemas.microsoft.com/office/drawing/2014/main" id="{7101E113-6901-D398-1ACB-2E4279510FC2}"/>
                </a:ext>
              </a:extLst>
            </p:cNvPr>
            <p:cNvCxnSpPr>
              <a:cxnSpLocks noChangeAspect="1"/>
            </p:cNvCxnSpPr>
            <p:nvPr/>
          </p:nvCxnSpPr>
          <p:spPr>
            <a:xfrm rot="5400000">
              <a:off x="9771483" y="939431"/>
              <a:ext cx="72000" cy="72000"/>
            </a:xfrm>
            <a:prstGeom prst="bentConnector3">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23690788" name="Connecteur : en angle 323690787">
              <a:extLst>
                <a:ext uri="{FF2B5EF4-FFF2-40B4-BE49-F238E27FC236}">
                  <a16:creationId xmlns:a16="http://schemas.microsoft.com/office/drawing/2014/main" id="{5C9AF46B-4827-A4A5-1100-DFCB2D4F2FA7}"/>
                </a:ext>
              </a:extLst>
            </p:cNvPr>
            <p:cNvCxnSpPr>
              <a:cxnSpLocks noChangeAspect="1"/>
            </p:cNvCxnSpPr>
            <p:nvPr/>
          </p:nvCxnSpPr>
          <p:spPr>
            <a:xfrm rot="5400000">
              <a:off x="9922781" y="939431"/>
              <a:ext cx="72000" cy="72000"/>
            </a:xfrm>
            <a:prstGeom prst="bentConnector3">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23690789" name="Connecteur : en angle 323690788">
              <a:extLst>
                <a:ext uri="{FF2B5EF4-FFF2-40B4-BE49-F238E27FC236}">
                  <a16:creationId xmlns:a16="http://schemas.microsoft.com/office/drawing/2014/main" id="{EBB1E04D-6692-6C35-7E69-8785AA864C41}"/>
                </a:ext>
              </a:extLst>
            </p:cNvPr>
            <p:cNvCxnSpPr>
              <a:cxnSpLocks noChangeAspect="1"/>
            </p:cNvCxnSpPr>
            <p:nvPr/>
          </p:nvCxnSpPr>
          <p:spPr>
            <a:xfrm rot="5400000">
              <a:off x="10075181" y="939431"/>
              <a:ext cx="72000" cy="72000"/>
            </a:xfrm>
            <a:prstGeom prst="bentConnector3">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23690790" name="Connecteur : en angle 323690789">
              <a:extLst>
                <a:ext uri="{FF2B5EF4-FFF2-40B4-BE49-F238E27FC236}">
                  <a16:creationId xmlns:a16="http://schemas.microsoft.com/office/drawing/2014/main" id="{07F48357-53B4-7A67-43E4-3D9446DF3000}"/>
                </a:ext>
              </a:extLst>
            </p:cNvPr>
            <p:cNvCxnSpPr>
              <a:cxnSpLocks noChangeAspect="1"/>
            </p:cNvCxnSpPr>
            <p:nvPr/>
          </p:nvCxnSpPr>
          <p:spPr>
            <a:xfrm rot="5400000">
              <a:off x="10227581" y="939431"/>
              <a:ext cx="72000" cy="72000"/>
            </a:xfrm>
            <a:prstGeom prst="bentConnector3">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23690791" name="Connecteur : en angle 323690790">
              <a:extLst>
                <a:ext uri="{FF2B5EF4-FFF2-40B4-BE49-F238E27FC236}">
                  <a16:creationId xmlns:a16="http://schemas.microsoft.com/office/drawing/2014/main" id="{2F87648C-C691-38FD-E152-E9F5A0431E1B}"/>
                </a:ext>
              </a:extLst>
            </p:cNvPr>
            <p:cNvCxnSpPr>
              <a:cxnSpLocks noChangeAspect="1"/>
            </p:cNvCxnSpPr>
            <p:nvPr/>
          </p:nvCxnSpPr>
          <p:spPr>
            <a:xfrm rot="5400000">
              <a:off x="10379981" y="939431"/>
              <a:ext cx="72000" cy="72000"/>
            </a:xfrm>
            <a:prstGeom prst="bentConnector3">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23690792" name="Connecteur : en angle 323690791">
              <a:extLst>
                <a:ext uri="{FF2B5EF4-FFF2-40B4-BE49-F238E27FC236}">
                  <a16:creationId xmlns:a16="http://schemas.microsoft.com/office/drawing/2014/main" id="{83ED55FC-65CC-CCF1-2F71-AB5AD49D5ACA}"/>
                </a:ext>
              </a:extLst>
            </p:cNvPr>
            <p:cNvCxnSpPr>
              <a:cxnSpLocks noChangeAspect="1"/>
            </p:cNvCxnSpPr>
            <p:nvPr/>
          </p:nvCxnSpPr>
          <p:spPr>
            <a:xfrm rot="5400000">
              <a:off x="10532381" y="939431"/>
              <a:ext cx="72000" cy="72000"/>
            </a:xfrm>
            <a:prstGeom prst="bentConnector3">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23690793" name="Connecteur : en angle 323690792">
              <a:extLst>
                <a:ext uri="{FF2B5EF4-FFF2-40B4-BE49-F238E27FC236}">
                  <a16:creationId xmlns:a16="http://schemas.microsoft.com/office/drawing/2014/main" id="{28DD596D-C14A-E68B-0726-053AC2CA2961}"/>
                </a:ext>
              </a:extLst>
            </p:cNvPr>
            <p:cNvCxnSpPr>
              <a:cxnSpLocks noChangeAspect="1"/>
            </p:cNvCxnSpPr>
            <p:nvPr/>
          </p:nvCxnSpPr>
          <p:spPr>
            <a:xfrm rot="5400000">
              <a:off x="10681177" y="939431"/>
              <a:ext cx="72000" cy="72000"/>
            </a:xfrm>
            <a:prstGeom prst="bentConnector3">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23690794" name="Connecteur : en angle 323690793">
              <a:extLst>
                <a:ext uri="{FF2B5EF4-FFF2-40B4-BE49-F238E27FC236}">
                  <a16:creationId xmlns:a16="http://schemas.microsoft.com/office/drawing/2014/main" id="{6D2AF162-EC61-21CA-D684-A6EF8C8040C4}"/>
                </a:ext>
              </a:extLst>
            </p:cNvPr>
            <p:cNvCxnSpPr>
              <a:cxnSpLocks noChangeAspect="1"/>
            </p:cNvCxnSpPr>
            <p:nvPr/>
          </p:nvCxnSpPr>
          <p:spPr>
            <a:xfrm rot="5400000">
              <a:off x="10833577" y="939431"/>
              <a:ext cx="72000" cy="72000"/>
            </a:xfrm>
            <a:prstGeom prst="bentConnector3">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23690795" name="Connecteur : en angle 323690794">
              <a:extLst>
                <a:ext uri="{FF2B5EF4-FFF2-40B4-BE49-F238E27FC236}">
                  <a16:creationId xmlns:a16="http://schemas.microsoft.com/office/drawing/2014/main" id="{D6DFDF83-5759-7F7E-7E5F-8D1ACD1C6DE6}"/>
                </a:ext>
              </a:extLst>
            </p:cNvPr>
            <p:cNvCxnSpPr>
              <a:cxnSpLocks noChangeAspect="1"/>
            </p:cNvCxnSpPr>
            <p:nvPr/>
          </p:nvCxnSpPr>
          <p:spPr>
            <a:xfrm rot="5400000">
              <a:off x="10985977" y="939431"/>
              <a:ext cx="72000" cy="72000"/>
            </a:xfrm>
            <a:prstGeom prst="bentConnector3">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23690796" name="Connecteur : en angle 323690795">
              <a:extLst>
                <a:ext uri="{FF2B5EF4-FFF2-40B4-BE49-F238E27FC236}">
                  <a16:creationId xmlns:a16="http://schemas.microsoft.com/office/drawing/2014/main" id="{C40FBCA0-1517-4904-5A91-252EDF2393F6}"/>
                </a:ext>
              </a:extLst>
            </p:cNvPr>
            <p:cNvCxnSpPr>
              <a:cxnSpLocks noChangeAspect="1"/>
            </p:cNvCxnSpPr>
            <p:nvPr/>
          </p:nvCxnSpPr>
          <p:spPr>
            <a:xfrm rot="5400000">
              <a:off x="11138377" y="939431"/>
              <a:ext cx="72000" cy="72000"/>
            </a:xfrm>
            <a:prstGeom prst="bentConnector3">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23690797" name="Connecteur : en angle 323690796">
              <a:extLst>
                <a:ext uri="{FF2B5EF4-FFF2-40B4-BE49-F238E27FC236}">
                  <a16:creationId xmlns:a16="http://schemas.microsoft.com/office/drawing/2014/main" id="{8019F978-905F-EBD0-BEC3-9CEAA0AA285F}"/>
                </a:ext>
              </a:extLst>
            </p:cNvPr>
            <p:cNvCxnSpPr>
              <a:cxnSpLocks noChangeAspect="1"/>
            </p:cNvCxnSpPr>
            <p:nvPr/>
          </p:nvCxnSpPr>
          <p:spPr>
            <a:xfrm rot="5400000">
              <a:off x="11290777" y="939431"/>
              <a:ext cx="72000" cy="72000"/>
            </a:xfrm>
            <a:prstGeom prst="bentConnector3">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23690798" name="Connecteur : en angle 323690797">
              <a:extLst>
                <a:ext uri="{FF2B5EF4-FFF2-40B4-BE49-F238E27FC236}">
                  <a16:creationId xmlns:a16="http://schemas.microsoft.com/office/drawing/2014/main" id="{03C9B297-3439-DDFC-6788-B0D0C780ABB3}"/>
                </a:ext>
              </a:extLst>
            </p:cNvPr>
            <p:cNvCxnSpPr>
              <a:cxnSpLocks noChangeAspect="1"/>
            </p:cNvCxnSpPr>
            <p:nvPr/>
          </p:nvCxnSpPr>
          <p:spPr>
            <a:xfrm rot="5400000">
              <a:off x="11439573" y="939431"/>
              <a:ext cx="72000" cy="72000"/>
            </a:xfrm>
            <a:prstGeom prst="bentConnector3">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23690799" name="Connecteur : en angle 323690798">
              <a:extLst>
                <a:ext uri="{FF2B5EF4-FFF2-40B4-BE49-F238E27FC236}">
                  <a16:creationId xmlns:a16="http://schemas.microsoft.com/office/drawing/2014/main" id="{2DA5B67E-0E4A-7240-BFAB-177FEC36EEA7}"/>
                </a:ext>
              </a:extLst>
            </p:cNvPr>
            <p:cNvCxnSpPr>
              <a:cxnSpLocks noChangeAspect="1"/>
            </p:cNvCxnSpPr>
            <p:nvPr/>
          </p:nvCxnSpPr>
          <p:spPr>
            <a:xfrm rot="5400000">
              <a:off x="11591973" y="939431"/>
              <a:ext cx="72000" cy="72000"/>
            </a:xfrm>
            <a:prstGeom prst="bentConnector3">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23690800" name="Connecteur : en angle 323690799">
              <a:extLst>
                <a:ext uri="{FF2B5EF4-FFF2-40B4-BE49-F238E27FC236}">
                  <a16:creationId xmlns:a16="http://schemas.microsoft.com/office/drawing/2014/main" id="{B34234B3-67AC-D142-ED42-BA54E8976438}"/>
                </a:ext>
              </a:extLst>
            </p:cNvPr>
            <p:cNvCxnSpPr>
              <a:cxnSpLocks noChangeAspect="1"/>
            </p:cNvCxnSpPr>
            <p:nvPr/>
          </p:nvCxnSpPr>
          <p:spPr>
            <a:xfrm rot="5400000">
              <a:off x="11744373" y="939431"/>
              <a:ext cx="72000" cy="72000"/>
            </a:xfrm>
            <a:prstGeom prst="bentConnector3">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23690801" name="Connecteur : en angle 323690800">
              <a:extLst>
                <a:ext uri="{FF2B5EF4-FFF2-40B4-BE49-F238E27FC236}">
                  <a16:creationId xmlns:a16="http://schemas.microsoft.com/office/drawing/2014/main" id="{74441191-7C73-7145-6F55-1DC92659891A}"/>
                </a:ext>
              </a:extLst>
            </p:cNvPr>
            <p:cNvCxnSpPr>
              <a:cxnSpLocks noChangeAspect="1"/>
            </p:cNvCxnSpPr>
            <p:nvPr/>
          </p:nvCxnSpPr>
          <p:spPr>
            <a:xfrm rot="5400000">
              <a:off x="11896773" y="939431"/>
              <a:ext cx="72000" cy="72000"/>
            </a:xfrm>
            <a:prstGeom prst="bentConnector3">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23690802" name="Connecteur : en angle 323690801">
              <a:extLst>
                <a:ext uri="{FF2B5EF4-FFF2-40B4-BE49-F238E27FC236}">
                  <a16:creationId xmlns:a16="http://schemas.microsoft.com/office/drawing/2014/main" id="{FAA9FF5B-6192-E114-0A3F-B66956722FA3}"/>
                </a:ext>
              </a:extLst>
            </p:cNvPr>
            <p:cNvCxnSpPr>
              <a:cxnSpLocks noChangeAspect="1"/>
            </p:cNvCxnSpPr>
            <p:nvPr/>
          </p:nvCxnSpPr>
          <p:spPr>
            <a:xfrm rot="5400000">
              <a:off x="12049173" y="939431"/>
              <a:ext cx="72000" cy="72000"/>
            </a:xfrm>
            <a:prstGeom prst="bentConnector3">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23690803" name="Connecteur : en angle 323690802">
              <a:extLst>
                <a:ext uri="{FF2B5EF4-FFF2-40B4-BE49-F238E27FC236}">
                  <a16:creationId xmlns:a16="http://schemas.microsoft.com/office/drawing/2014/main" id="{DAB29249-EFAA-0E9B-4075-6879F84CF0A3}"/>
                </a:ext>
              </a:extLst>
            </p:cNvPr>
            <p:cNvCxnSpPr>
              <a:cxnSpLocks noChangeAspect="1"/>
            </p:cNvCxnSpPr>
            <p:nvPr/>
          </p:nvCxnSpPr>
          <p:spPr>
            <a:xfrm rot="5400000">
              <a:off x="57527" y="939431"/>
              <a:ext cx="72000" cy="72000"/>
            </a:xfrm>
            <a:prstGeom prst="bentConnector3">
              <a:avLst/>
            </a:prstGeom>
            <a:ln w="19050">
              <a:solidFill>
                <a:srgbClr val="001B4F"/>
              </a:solidFill>
            </a:ln>
          </p:spPr>
          <p:style>
            <a:lnRef idx="1">
              <a:schemeClr val="accent1"/>
            </a:lnRef>
            <a:fillRef idx="0">
              <a:schemeClr val="accent1"/>
            </a:fillRef>
            <a:effectRef idx="0">
              <a:schemeClr val="accent1"/>
            </a:effectRef>
            <a:fontRef idx="minor">
              <a:schemeClr val="tx1"/>
            </a:fontRef>
          </p:style>
        </p:cxnSp>
        <p:cxnSp>
          <p:nvCxnSpPr>
            <p:cNvPr id="323690804" name="Connecteur : en angle 323690803">
              <a:extLst>
                <a:ext uri="{FF2B5EF4-FFF2-40B4-BE49-F238E27FC236}">
                  <a16:creationId xmlns:a16="http://schemas.microsoft.com/office/drawing/2014/main" id="{1884F9EE-82F1-759E-57A7-09F438307BB0}"/>
                </a:ext>
              </a:extLst>
            </p:cNvPr>
            <p:cNvCxnSpPr>
              <a:cxnSpLocks noChangeAspect="1"/>
            </p:cNvCxnSpPr>
            <p:nvPr/>
          </p:nvCxnSpPr>
          <p:spPr>
            <a:xfrm rot="5400000">
              <a:off x="209927" y="939431"/>
              <a:ext cx="72000" cy="72000"/>
            </a:xfrm>
            <a:prstGeom prst="bentConnector3">
              <a:avLst/>
            </a:prstGeom>
            <a:ln w="19050">
              <a:solidFill>
                <a:srgbClr val="001B4F"/>
              </a:solidFill>
            </a:ln>
          </p:spPr>
          <p:style>
            <a:lnRef idx="1">
              <a:schemeClr val="accent1"/>
            </a:lnRef>
            <a:fillRef idx="0">
              <a:schemeClr val="accent1"/>
            </a:fillRef>
            <a:effectRef idx="0">
              <a:schemeClr val="accent1"/>
            </a:effectRef>
            <a:fontRef idx="minor">
              <a:schemeClr val="tx1"/>
            </a:fontRef>
          </p:style>
        </p:cxnSp>
        <p:cxnSp>
          <p:nvCxnSpPr>
            <p:cNvPr id="323690805" name="Connecteur : en angle 323690804">
              <a:extLst>
                <a:ext uri="{FF2B5EF4-FFF2-40B4-BE49-F238E27FC236}">
                  <a16:creationId xmlns:a16="http://schemas.microsoft.com/office/drawing/2014/main" id="{ACA1DF8B-67B1-B141-C1BA-21B21D6991B4}"/>
                </a:ext>
              </a:extLst>
            </p:cNvPr>
            <p:cNvCxnSpPr>
              <a:cxnSpLocks noChangeAspect="1"/>
            </p:cNvCxnSpPr>
            <p:nvPr/>
          </p:nvCxnSpPr>
          <p:spPr>
            <a:xfrm rot="5400000">
              <a:off x="362327" y="939431"/>
              <a:ext cx="72000" cy="72000"/>
            </a:xfrm>
            <a:prstGeom prst="bentConnector3">
              <a:avLst/>
            </a:prstGeom>
            <a:ln w="19050">
              <a:solidFill>
                <a:srgbClr val="001B4F"/>
              </a:solidFill>
            </a:ln>
          </p:spPr>
          <p:style>
            <a:lnRef idx="1">
              <a:schemeClr val="accent1"/>
            </a:lnRef>
            <a:fillRef idx="0">
              <a:schemeClr val="accent1"/>
            </a:fillRef>
            <a:effectRef idx="0">
              <a:schemeClr val="accent1"/>
            </a:effectRef>
            <a:fontRef idx="minor">
              <a:schemeClr val="tx1"/>
            </a:fontRef>
          </p:style>
        </p:cxnSp>
        <p:cxnSp>
          <p:nvCxnSpPr>
            <p:cNvPr id="323690806" name="Connecteur : en angle 323690805">
              <a:extLst>
                <a:ext uri="{FF2B5EF4-FFF2-40B4-BE49-F238E27FC236}">
                  <a16:creationId xmlns:a16="http://schemas.microsoft.com/office/drawing/2014/main" id="{23021BB1-AB82-FF39-8A61-89F1530F1760}"/>
                </a:ext>
              </a:extLst>
            </p:cNvPr>
            <p:cNvCxnSpPr>
              <a:cxnSpLocks noChangeAspect="1"/>
            </p:cNvCxnSpPr>
            <p:nvPr/>
          </p:nvCxnSpPr>
          <p:spPr>
            <a:xfrm rot="5400000">
              <a:off x="514727" y="939431"/>
              <a:ext cx="72000" cy="72000"/>
            </a:xfrm>
            <a:prstGeom prst="bentConnector3">
              <a:avLst/>
            </a:prstGeom>
            <a:ln w="19050">
              <a:solidFill>
                <a:srgbClr val="001B4F"/>
              </a:solidFill>
            </a:ln>
          </p:spPr>
          <p:style>
            <a:lnRef idx="1">
              <a:schemeClr val="accent1"/>
            </a:lnRef>
            <a:fillRef idx="0">
              <a:schemeClr val="accent1"/>
            </a:fillRef>
            <a:effectRef idx="0">
              <a:schemeClr val="accent1"/>
            </a:effectRef>
            <a:fontRef idx="minor">
              <a:schemeClr val="tx1"/>
            </a:fontRef>
          </p:style>
        </p:cxnSp>
        <p:cxnSp>
          <p:nvCxnSpPr>
            <p:cNvPr id="323690807" name="Connecteur : en angle 323690806">
              <a:extLst>
                <a:ext uri="{FF2B5EF4-FFF2-40B4-BE49-F238E27FC236}">
                  <a16:creationId xmlns:a16="http://schemas.microsoft.com/office/drawing/2014/main" id="{224EAFC4-26A0-2AFD-7827-98DCD036DA9A}"/>
                </a:ext>
              </a:extLst>
            </p:cNvPr>
            <p:cNvCxnSpPr>
              <a:cxnSpLocks noChangeAspect="1"/>
            </p:cNvCxnSpPr>
            <p:nvPr/>
          </p:nvCxnSpPr>
          <p:spPr>
            <a:xfrm rot="5400000">
              <a:off x="667127" y="939432"/>
              <a:ext cx="72000" cy="72000"/>
            </a:xfrm>
            <a:prstGeom prst="bentConnector3">
              <a:avLst/>
            </a:prstGeom>
            <a:ln w="19050">
              <a:solidFill>
                <a:srgbClr val="001B4F"/>
              </a:solidFill>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44201748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1"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heel(1)">
                                      <p:cBhvr>
                                        <p:cTn id="7" dur="2750"/>
                                        <p:tgtEl>
                                          <p:spTgt spid="4"/>
                                        </p:tgtEl>
                                      </p:cBhvr>
                                    </p:animEffect>
                                  </p:childTnLst>
                                </p:cTn>
                              </p:par>
                              <p:par>
                                <p:cTn id="8" presetID="1" presetClass="entr" presetSubtype="0" fill="hold" nodeType="withEffect">
                                  <p:stCondLst>
                                    <p:cond delay="0"/>
                                  </p:stCondLst>
                                  <p:childTnLst>
                                    <p:set>
                                      <p:cBhvr>
                                        <p:cTn id="9" dur="1" fill="hold">
                                          <p:stCondLst>
                                            <p:cond delay="9"/>
                                          </p:stCondLst>
                                        </p:cTn>
                                        <p:tgtEl>
                                          <p:spTgt spid="55"/>
                                        </p:tgtEl>
                                        <p:attrNameLst>
                                          <p:attrName>style.visibility</p:attrName>
                                        </p:attrNameLst>
                                      </p:cBhvr>
                                      <p:to>
                                        <p:strVal val="visible"/>
                                      </p:to>
                                    </p:set>
                                  </p:childTnLst>
                                </p:cTn>
                              </p:par>
                              <p:par>
                                <p:cTn id="10" presetID="1" presetClass="entr" presetSubtype="0" fill="hold" nodeType="withEffect">
                                  <p:stCondLst>
                                    <p:cond delay="250"/>
                                  </p:stCondLst>
                                  <p:childTnLst>
                                    <p:set>
                                      <p:cBhvr>
                                        <p:cTn id="11" dur="1" fill="hold">
                                          <p:stCondLst>
                                            <p:cond delay="9"/>
                                          </p:stCondLst>
                                        </p:cTn>
                                        <p:tgtEl>
                                          <p:spTgt spid="1754980865"/>
                                        </p:tgtEl>
                                        <p:attrNameLst>
                                          <p:attrName>style.visibility</p:attrName>
                                        </p:attrNameLst>
                                      </p:cBhvr>
                                      <p:to>
                                        <p:strVal val="visible"/>
                                      </p:to>
                                    </p:set>
                                  </p:childTnLst>
                                </p:cTn>
                              </p:par>
                              <p:par>
                                <p:cTn id="12" presetID="1" presetClass="entr" presetSubtype="0" fill="hold" nodeType="withEffect">
                                  <p:stCondLst>
                                    <p:cond delay="500"/>
                                  </p:stCondLst>
                                  <p:childTnLst>
                                    <p:set>
                                      <p:cBhvr>
                                        <p:cTn id="13" dur="1" fill="hold">
                                          <p:stCondLst>
                                            <p:cond delay="9"/>
                                          </p:stCondLst>
                                        </p:cTn>
                                        <p:tgtEl>
                                          <p:spTgt spid="1754980871"/>
                                        </p:tgtEl>
                                        <p:attrNameLst>
                                          <p:attrName>style.visibility</p:attrName>
                                        </p:attrNameLst>
                                      </p:cBhvr>
                                      <p:to>
                                        <p:strVal val="visible"/>
                                      </p:to>
                                    </p:set>
                                  </p:childTnLst>
                                </p:cTn>
                              </p:par>
                              <p:par>
                                <p:cTn id="14" presetID="1" presetClass="entr" presetSubtype="0" fill="hold" nodeType="withEffect">
                                  <p:stCondLst>
                                    <p:cond delay="750"/>
                                  </p:stCondLst>
                                  <p:childTnLst>
                                    <p:set>
                                      <p:cBhvr>
                                        <p:cTn id="15" dur="1" fill="hold">
                                          <p:stCondLst>
                                            <p:cond delay="9"/>
                                          </p:stCondLst>
                                        </p:cTn>
                                        <p:tgtEl>
                                          <p:spTgt spid="1754980872"/>
                                        </p:tgtEl>
                                        <p:attrNameLst>
                                          <p:attrName>style.visibility</p:attrName>
                                        </p:attrNameLst>
                                      </p:cBhvr>
                                      <p:to>
                                        <p:strVal val="visible"/>
                                      </p:to>
                                    </p:set>
                                  </p:childTnLst>
                                </p:cTn>
                              </p:par>
                              <p:par>
                                <p:cTn id="16" presetID="1" presetClass="entr" presetSubtype="0" fill="hold" nodeType="withEffect">
                                  <p:stCondLst>
                                    <p:cond delay="1000"/>
                                  </p:stCondLst>
                                  <p:childTnLst>
                                    <p:set>
                                      <p:cBhvr>
                                        <p:cTn id="17" dur="1" fill="hold">
                                          <p:stCondLst>
                                            <p:cond delay="9"/>
                                          </p:stCondLst>
                                        </p:cTn>
                                        <p:tgtEl>
                                          <p:spTgt spid="1754980873"/>
                                        </p:tgtEl>
                                        <p:attrNameLst>
                                          <p:attrName>style.visibility</p:attrName>
                                        </p:attrNameLst>
                                      </p:cBhvr>
                                      <p:to>
                                        <p:strVal val="visible"/>
                                      </p:to>
                                    </p:set>
                                  </p:childTnLst>
                                </p:cTn>
                              </p:par>
                              <p:par>
                                <p:cTn id="18" presetID="1" presetClass="entr" presetSubtype="0" fill="hold" nodeType="withEffect">
                                  <p:stCondLst>
                                    <p:cond delay="1250"/>
                                  </p:stCondLst>
                                  <p:childTnLst>
                                    <p:set>
                                      <p:cBhvr>
                                        <p:cTn id="19" dur="1" fill="hold">
                                          <p:stCondLst>
                                            <p:cond delay="9"/>
                                          </p:stCondLst>
                                        </p:cTn>
                                        <p:tgtEl>
                                          <p:spTgt spid="1754980874"/>
                                        </p:tgtEl>
                                        <p:attrNameLst>
                                          <p:attrName>style.visibility</p:attrName>
                                        </p:attrNameLst>
                                      </p:cBhvr>
                                      <p:to>
                                        <p:strVal val="visible"/>
                                      </p:to>
                                    </p:set>
                                  </p:childTnLst>
                                </p:cTn>
                              </p:par>
                              <p:par>
                                <p:cTn id="20" presetID="1" presetClass="entr" presetSubtype="0" fill="hold" nodeType="withEffect">
                                  <p:stCondLst>
                                    <p:cond delay="1500"/>
                                  </p:stCondLst>
                                  <p:childTnLst>
                                    <p:set>
                                      <p:cBhvr>
                                        <p:cTn id="21" dur="1" fill="hold">
                                          <p:stCondLst>
                                            <p:cond delay="9"/>
                                          </p:stCondLst>
                                        </p:cTn>
                                        <p:tgtEl>
                                          <p:spTgt spid="1754980875"/>
                                        </p:tgtEl>
                                        <p:attrNameLst>
                                          <p:attrName>style.visibility</p:attrName>
                                        </p:attrNameLst>
                                      </p:cBhvr>
                                      <p:to>
                                        <p:strVal val="visible"/>
                                      </p:to>
                                    </p:set>
                                  </p:childTnLst>
                                </p:cTn>
                              </p:par>
                              <p:par>
                                <p:cTn id="22" presetID="1" presetClass="entr" presetSubtype="0" fill="hold" nodeType="withEffect">
                                  <p:stCondLst>
                                    <p:cond delay="1750"/>
                                  </p:stCondLst>
                                  <p:childTnLst>
                                    <p:set>
                                      <p:cBhvr>
                                        <p:cTn id="23" dur="1" fill="hold">
                                          <p:stCondLst>
                                            <p:cond delay="9"/>
                                          </p:stCondLst>
                                        </p:cTn>
                                        <p:tgtEl>
                                          <p:spTgt spid="1754980876"/>
                                        </p:tgtEl>
                                        <p:attrNameLst>
                                          <p:attrName>style.visibility</p:attrName>
                                        </p:attrNameLst>
                                      </p:cBhvr>
                                      <p:to>
                                        <p:strVal val="visible"/>
                                      </p:to>
                                    </p:set>
                                  </p:childTnLst>
                                </p:cTn>
                              </p:par>
                              <p:par>
                                <p:cTn id="24" presetID="1" presetClass="entr" presetSubtype="0" fill="hold" nodeType="withEffect">
                                  <p:stCondLst>
                                    <p:cond delay="2000"/>
                                  </p:stCondLst>
                                  <p:childTnLst>
                                    <p:set>
                                      <p:cBhvr>
                                        <p:cTn id="25" dur="1" fill="hold">
                                          <p:stCondLst>
                                            <p:cond delay="9"/>
                                          </p:stCondLst>
                                        </p:cTn>
                                        <p:tgtEl>
                                          <p:spTgt spid="5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bwMode="auto">
        <a:xfrm>
          <a:off x="0" y="0"/>
          <a:ext cx="0" cy="0"/>
          <a:chOff x="0" y="0"/>
          <a:chExt cx="0" cy="0"/>
        </a:xfrm>
      </p:grpSpPr>
      <p:grpSp>
        <p:nvGrpSpPr>
          <p:cNvPr id="378826127" name="Groupe 8"/>
          <p:cNvGrpSpPr/>
          <p:nvPr/>
        </p:nvGrpSpPr>
        <p:grpSpPr bwMode="auto">
          <a:xfrm>
            <a:off x="9103659" y="2780420"/>
            <a:ext cx="1920379" cy="1580781"/>
            <a:chOff x="10359590" y="2899007"/>
            <a:chExt cx="1782183" cy="1580781"/>
          </a:xfrm>
        </p:grpSpPr>
        <p:grpSp>
          <p:nvGrpSpPr>
            <p:cNvPr id="10" name="Groupe 9"/>
            <p:cNvGrpSpPr/>
            <p:nvPr/>
          </p:nvGrpSpPr>
          <p:grpSpPr bwMode="auto">
            <a:xfrm>
              <a:off x="10359590" y="3045303"/>
              <a:ext cx="625728" cy="1357377"/>
              <a:chOff x="9539721" y="3291184"/>
              <a:chExt cx="756000" cy="1357377"/>
            </a:xfrm>
          </p:grpSpPr>
          <p:cxnSp>
            <p:nvCxnSpPr>
              <p:cNvPr id="88" name="Connecteur : en angle 87"/>
              <p:cNvCxnSpPr/>
              <p:nvPr/>
            </p:nvCxnSpPr>
            <p:spPr bwMode="auto">
              <a:xfrm flipV="1">
                <a:off x="9539721" y="3291184"/>
                <a:ext cx="756000" cy="540000"/>
              </a:xfrm>
              <a:prstGeom prst="bentConnector3">
                <a:avLst>
                  <a:gd name="adj1" fmla="val 50000"/>
                </a:avLst>
              </a:prstGeom>
              <a:ln w="19050">
                <a:solidFill>
                  <a:srgbClr val="C1A130"/>
                </a:solidFill>
                <a:headEnd type="oval" w="med" len="med"/>
                <a:tailEnd type="oval" w="med" len="med"/>
              </a:ln>
            </p:spPr>
            <p:style>
              <a:lnRef idx="1">
                <a:schemeClr val="accent1"/>
              </a:lnRef>
              <a:fillRef idx="0">
                <a:schemeClr val="accent1"/>
              </a:fillRef>
              <a:effectRef idx="0">
                <a:schemeClr val="accent1"/>
              </a:effectRef>
              <a:fontRef idx="minor">
                <a:schemeClr val="tx1"/>
              </a:fontRef>
            </p:style>
          </p:cxnSp>
          <p:cxnSp>
            <p:nvCxnSpPr>
              <p:cNvPr id="91" name="Connecteur : en angle 90"/>
              <p:cNvCxnSpPr/>
              <p:nvPr/>
            </p:nvCxnSpPr>
            <p:spPr bwMode="auto">
              <a:xfrm flipV="1">
                <a:off x="9539721" y="3614268"/>
                <a:ext cx="756000" cy="324000"/>
              </a:xfrm>
              <a:prstGeom prst="bentConnector3">
                <a:avLst>
                  <a:gd name="adj1" fmla="val 58615"/>
                </a:avLst>
              </a:prstGeom>
              <a:ln w="19050">
                <a:solidFill>
                  <a:srgbClr val="C1A130"/>
                </a:solidFill>
                <a:headEnd type="oval" w="med" len="med"/>
                <a:tailEnd type="oval" w="med" len="med"/>
              </a:ln>
            </p:spPr>
            <p:style>
              <a:lnRef idx="1">
                <a:schemeClr val="accent1"/>
              </a:lnRef>
              <a:fillRef idx="0">
                <a:schemeClr val="accent1"/>
              </a:fillRef>
              <a:effectRef idx="0">
                <a:schemeClr val="accent1"/>
              </a:effectRef>
              <a:fontRef idx="minor">
                <a:schemeClr val="tx1"/>
              </a:fontRef>
            </p:style>
          </p:cxnSp>
          <p:cxnSp>
            <p:nvCxnSpPr>
              <p:cNvPr id="92" name="Connecteur : en angle 91"/>
              <p:cNvCxnSpPr/>
              <p:nvPr/>
            </p:nvCxnSpPr>
            <p:spPr bwMode="auto">
              <a:xfrm flipV="1">
                <a:off x="9539721" y="3970288"/>
                <a:ext cx="756000" cy="72000"/>
              </a:xfrm>
              <a:prstGeom prst="bentConnector3">
                <a:avLst>
                  <a:gd name="adj1" fmla="val 68263"/>
                </a:avLst>
              </a:prstGeom>
              <a:ln w="19050">
                <a:solidFill>
                  <a:srgbClr val="C1A130"/>
                </a:solidFill>
                <a:headEnd type="oval" w="med" len="med"/>
                <a:tailEnd type="oval" w="med" len="med"/>
              </a:ln>
            </p:spPr>
            <p:style>
              <a:lnRef idx="1">
                <a:schemeClr val="accent1"/>
              </a:lnRef>
              <a:fillRef idx="0">
                <a:schemeClr val="accent1"/>
              </a:fillRef>
              <a:effectRef idx="0">
                <a:schemeClr val="accent1"/>
              </a:effectRef>
              <a:fontRef idx="minor">
                <a:schemeClr val="tx1"/>
              </a:fontRef>
            </p:style>
          </p:cxnSp>
          <p:cxnSp>
            <p:nvCxnSpPr>
              <p:cNvPr id="93" name="Connecteur : en angle 92"/>
              <p:cNvCxnSpPr/>
              <p:nvPr/>
            </p:nvCxnSpPr>
            <p:spPr bwMode="auto">
              <a:xfrm>
                <a:off x="9539721" y="4143462"/>
                <a:ext cx="756000" cy="216000"/>
              </a:xfrm>
              <a:prstGeom prst="bentConnector3">
                <a:avLst>
                  <a:gd name="adj1" fmla="val 68263"/>
                </a:avLst>
              </a:prstGeom>
              <a:ln w="19050">
                <a:solidFill>
                  <a:srgbClr val="C1A130"/>
                </a:solidFill>
                <a:headEnd type="oval" w="med" len="med"/>
                <a:tailEnd type="oval" w="med" len="med"/>
              </a:ln>
            </p:spPr>
            <p:style>
              <a:lnRef idx="1">
                <a:schemeClr val="accent1"/>
              </a:lnRef>
              <a:fillRef idx="0">
                <a:schemeClr val="accent1"/>
              </a:fillRef>
              <a:effectRef idx="0">
                <a:schemeClr val="accent1"/>
              </a:effectRef>
              <a:fontRef idx="minor">
                <a:schemeClr val="tx1"/>
              </a:fontRef>
            </p:style>
          </p:cxnSp>
          <p:cxnSp>
            <p:nvCxnSpPr>
              <p:cNvPr id="94" name="Connecteur : en angle 93"/>
              <p:cNvCxnSpPr/>
              <p:nvPr/>
            </p:nvCxnSpPr>
            <p:spPr bwMode="auto">
              <a:xfrm>
                <a:off x="9539721" y="4252561"/>
                <a:ext cx="756000" cy="396000"/>
              </a:xfrm>
              <a:prstGeom prst="bentConnector3">
                <a:avLst>
                  <a:gd name="adj1" fmla="val 58615"/>
                </a:avLst>
              </a:prstGeom>
              <a:ln w="19050">
                <a:solidFill>
                  <a:srgbClr val="C1A130"/>
                </a:solidFill>
                <a:headEnd type="oval" w="med" len="med"/>
                <a:tailEnd type="oval" w="med" len="med"/>
              </a:ln>
            </p:spPr>
            <p:style>
              <a:lnRef idx="1">
                <a:schemeClr val="accent1"/>
              </a:lnRef>
              <a:fillRef idx="0">
                <a:schemeClr val="accent1"/>
              </a:fillRef>
              <a:effectRef idx="0">
                <a:schemeClr val="accent1"/>
              </a:effectRef>
              <a:fontRef idx="minor">
                <a:schemeClr val="tx1"/>
              </a:fontRef>
            </p:style>
          </p:cxnSp>
        </p:grpSp>
        <p:pic>
          <p:nvPicPr>
            <p:cNvPr id="33" name="Image 32"/>
            <p:cNvPicPr>
              <a:picLocks noChangeAspect="1"/>
            </p:cNvPicPr>
            <p:nvPr/>
          </p:nvPicPr>
          <p:blipFill>
            <a:blip r:embed="rId3"/>
            <a:stretch/>
          </p:blipFill>
          <p:spPr bwMode="auto">
            <a:xfrm>
              <a:off x="11119262" y="3994101"/>
              <a:ext cx="756000" cy="207590"/>
            </a:xfrm>
            <a:prstGeom prst="rect">
              <a:avLst/>
            </a:prstGeom>
          </p:spPr>
        </p:pic>
        <p:pic>
          <p:nvPicPr>
            <p:cNvPr id="34" name="Graphique 33"/>
            <p:cNvPicPr>
              <a:picLocks noChangeAspect="1"/>
            </p:cNvPicPr>
            <p:nvPr/>
          </p:nvPicPr>
          <p:blipFill>
            <a:blip r:embed="rId4"/>
            <a:srcRect r="51681"/>
            <a:stretch/>
          </p:blipFill>
          <p:spPr bwMode="auto">
            <a:xfrm>
              <a:off x="11121645" y="4331301"/>
              <a:ext cx="900000" cy="148487"/>
            </a:xfrm>
            <a:prstGeom prst="rect">
              <a:avLst/>
            </a:prstGeom>
          </p:spPr>
        </p:pic>
        <p:pic>
          <p:nvPicPr>
            <p:cNvPr id="58" name="Image 57"/>
            <p:cNvPicPr>
              <a:picLocks noChangeAspect="1"/>
            </p:cNvPicPr>
            <p:nvPr/>
          </p:nvPicPr>
          <p:blipFill>
            <a:blip r:embed="rId5"/>
            <a:srcRect l="14327" t="42926" r="15521" b="43141"/>
            <a:stretch/>
          </p:blipFill>
          <p:spPr bwMode="auto">
            <a:xfrm>
              <a:off x="11052294" y="2899007"/>
              <a:ext cx="936000" cy="252603"/>
            </a:xfrm>
            <a:prstGeom prst="rect">
              <a:avLst/>
            </a:prstGeom>
          </p:spPr>
        </p:pic>
        <p:pic>
          <p:nvPicPr>
            <p:cNvPr id="63" name="Image 62"/>
            <p:cNvPicPr>
              <a:picLocks noChangeAspect="1"/>
            </p:cNvPicPr>
            <p:nvPr/>
          </p:nvPicPr>
          <p:blipFill>
            <a:blip r:embed="rId6"/>
            <a:stretch/>
          </p:blipFill>
          <p:spPr bwMode="auto">
            <a:xfrm>
              <a:off x="11109365" y="3257336"/>
              <a:ext cx="828000" cy="179587"/>
            </a:xfrm>
            <a:prstGeom prst="rect">
              <a:avLst/>
            </a:prstGeom>
          </p:spPr>
        </p:pic>
        <p:grpSp>
          <p:nvGrpSpPr>
            <p:cNvPr id="64" name="Groupe 63"/>
            <p:cNvGrpSpPr/>
            <p:nvPr/>
          </p:nvGrpSpPr>
          <p:grpSpPr bwMode="auto">
            <a:xfrm>
              <a:off x="11038185" y="3552509"/>
              <a:ext cx="355084" cy="355084"/>
              <a:chOff x="11038185" y="3552509"/>
              <a:chExt cx="355084" cy="355084"/>
            </a:xfrm>
          </p:grpSpPr>
          <p:pic>
            <p:nvPicPr>
              <p:cNvPr id="86" name="Image 85"/>
              <p:cNvPicPr>
                <a:picLocks noChangeAspect="1"/>
              </p:cNvPicPr>
              <p:nvPr/>
            </p:nvPicPr>
            <p:blipFill>
              <a:blip r:embed="rId7"/>
              <a:srcRect l="14218" t="14366" r="13248" b="13486"/>
              <a:stretch/>
            </p:blipFill>
            <p:spPr bwMode="auto">
              <a:xfrm>
                <a:off x="11099025" y="3615164"/>
                <a:ext cx="233405" cy="232157"/>
              </a:xfrm>
              <a:prstGeom prst="rect">
                <a:avLst/>
              </a:prstGeom>
            </p:spPr>
          </p:pic>
          <p:sp>
            <p:nvSpPr>
              <p:cNvPr id="87" name="Cercle : creux 86"/>
              <p:cNvSpPr>
                <a:spLocks noChangeAspect="1"/>
              </p:cNvSpPr>
              <p:nvPr/>
            </p:nvSpPr>
            <p:spPr bwMode="auto">
              <a:xfrm>
                <a:off x="11038185" y="3552509"/>
                <a:ext cx="355084" cy="355084"/>
              </a:xfrm>
              <a:prstGeom prst="donut">
                <a:avLst>
                  <a:gd name="adj" fmla="val 17164"/>
                </a:avLst>
              </a:prstGeom>
              <a:solidFill>
                <a:schemeClr val="tx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defRPr/>
                </a:pPr>
                <a:endParaRPr lang="en-US">
                  <a:solidFill>
                    <a:schemeClr val="tx1"/>
                  </a:solidFill>
                </a:endParaRPr>
              </a:p>
            </p:txBody>
          </p:sp>
        </p:grpSp>
        <p:sp>
          <p:nvSpPr>
            <p:cNvPr id="83" name="Rectangle : coins arrondis 82"/>
            <p:cNvSpPr/>
            <p:nvPr/>
          </p:nvSpPr>
          <p:spPr bwMode="auto">
            <a:xfrm>
              <a:off x="11300413" y="3555269"/>
              <a:ext cx="841360" cy="349886"/>
            </a:xfrm>
            <a:prstGeom prst="roundRect">
              <a:avLst>
                <a:gd name="adj" fmla="val 0"/>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nchorCtr="1"/>
            <a:lstStyle/>
            <a:p>
              <a:pPr>
                <a:defRPr/>
              </a:pPr>
              <a:r>
                <a:rPr lang="fr-CH" sz="1600" spc="100">
                  <a:solidFill>
                    <a:schemeClr val="bg1"/>
                  </a:solidFill>
                  <a:latin typeface="+mj-lt"/>
                  <a:ea typeface="Calibri"/>
                  <a:cs typeface="Arial"/>
                </a:rPr>
                <a:t>CERTUS</a:t>
              </a:r>
              <a:endParaRPr/>
            </a:p>
          </p:txBody>
        </p:sp>
      </p:grpSp>
      <p:grpSp>
        <p:nvGrpSpPr>
          <p:cNvPr id="1390731024" name="Groupe 107"/>
          <p:cNvGrpSpPr/>
          <p:nvPr/>
        </p:nvGrpSpPr>
        <p:grpSpPr bwMode="auto">
          <a:xfrm>
            <a:off x="2177438" y="1192238"/>
            <a:ext cx="7171206" cy="4772367"/>
            <a:chOff x="1104901" y="1419327"/>
            <a:chExt cx="7171206" cy="4772367"/>
          </a:xfrm>
        </p:grpSpPr>
        <p:sp>
          <p:nvSpPr>
            <p:cNvPr id="16" name="Rectangle : coins arrondis 15"/>
            <p:cNvSpPr/>
            <p:nvPr/>
          </p:nvSpPr>
          <p:spPr bwMode="auto">
            <a:xfrm>
              <a:off x="1104901" y="1724733"/>
              <a:ext cx="7171206" cy="4466961"/>
            </a:xfrm>
            <a:prstGeom prst="roundRect">
              <a:avLst>
                <a:gd name="adj" fmla="val 4531"/>
              </a:avLst>
            </a:prstGeom>
            <a:solidFill>
              <a:schemeClr val="tx1"/>
            </a:solidFill>
            <a:ln w="28575">
              <a:solidFill>
                <a:srgbClr val="C0A130"/>
              </a:solidFill>
              <a:prstDash val="sys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defRPr/>
              </a:pPr>
              <a:r>
                <a:rPr lang="fr-CH" sz="1600">
                  <a:solidFill>
                    <a:sysClr val="windowText" lastClr="000000"/>
                  </a:solidFill>
                </a:rPr>
                <a:t> </a:t>
              </a:r>
              <a:endParaRPr/>
            </a:p>
          </p:txBody>
        </p:sp>
        <p:sp>
          <p:nvSpPr>
            <p:cNvPr id="14" name="Rectangle : avec coins arrondis en haut 13"/>
            <p:cNvSpPr/>
            <p:nvPr/>
          </p:nvSpPr>
          <p:spPr bwMode="auto">
            <a:xfrm>
              <a:off x="4243455" y="1419327"/>
              <a:ext cx="894098" cy="322517"/>
            </a:xfrm>
            <a:prstGeom prst="round2SameRect">
              <a:avLst>
                <a:gd name="adj1" fmla="val 30564"/>
                <a:gd name="adj2" fmla="val 0"/>
              </a:avLst>
            </a:prstGeom>
            <a:solidFill>
              <a:srgbClr val="C0A13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defRPr/>
              </a:pPr>
              <a:r>
                <a:rPr lang="en-US" sz="2400" b="1">
                  <a:solidFill>
                    <a:sysClr val="windowText" lastClr="000000"/>
                  </a:solidFill>
                </a:rPr>
                <a:t>B2B</a:t>
              </a:r>
              <a:endParaRPr/>
            </a:p>
          </p:txBody>
        </p:sp>
      </p:grpSp>
      <p:sp>
        <p:nvSpPr>
          <p:cNvPr id="1874344054" name="ZoneTexte 23"/>
          <p:cNvSpPr txBox="1"/>
          <p:nvPr/>
        </p:nvSpPr>
        <p:spPr bwMode="auto">
          <a:xfrm>
            <a:off x="51107" y="219646"/>
            <a:ext cx="12178978" cy="584775"/>
          </a:xfrm>
          <a:prstGeom prst="rect">
            <a:avLst/>
          </a:prstGeom>
          <a:noFill/>
          <a:ln cap="flat">
            <a:noFill/>
          </a:ln>
        </p:spPr>
        <p:txBody>
          <a:bodyPr vert="horz" wrap="square" lIns="91440" tIns="45720" rIns="91440" bIns="45720" anchor="t" anchorCtr="0" compatLnSpc="1">
            <a:spAutoFit/>
          </a:bodyPr>
          <a:lstStyle/>
          <a:p>
            <a:pPr>
              <a:defRPr sz="1800" b="0" i="0" u="none" strike="noStrike" cap="none" spc="0">
                <a:solidFill>
                  <a:srgbClr val="000000"/>
                </a:solidFill>
              </a:defRPr>
            </a:pPr>
            <a:r>
              <a:rPr lang="en-US" sz="3200" spc="300" dirty="0">
                <a:solidFill>
                  <a:schemeClr val="bg1"/>
                </a:solidFill>
                <a:latin typeface="Calibri"/>
                <a:ea typeface="Arial"/>
                <a:cs typeface="Calibri"/>
              </a:rPr>
              <a:t>Architecture</a:t>
            </a:r>
            <a:r>
              <a:rPr lang="en-US" sz="3200" b="1" spc="300" dirty="0">
                <a:solidFill>
                  <a:schemeClr val="bg1"/>
                </a:solidFill>
                <a:latin typeface="Calibri"/>
                <a:ea typeface="Arial"/>
                <a:cs typeface="Calibri"/>
              </a:rPr>
              <a:t> </a:t>
            </a:r>
            <a:r>
              <a:rPr lang="en-US" sz="3200" spc="300" dirty="0">
                <a:solidFill>
                  <a:schemeClr val="bg1"/>
                </a:solidFill>
                <a:latin typeface="Calibri"/>
                <a:ea typeface="Arial"/>
                <a:cs typeface="Calibri"/>
              </a:rPr>
              <a:t>|</a:t>
            </a:r>
            <a:r>
              <a:rPr lang="en-US" sz="3200" b="1" spc="300" dirty="0">
                <a:solidFill>
                  <a:schemeClr val="bg1"/>
                </a:solidFill>
                <a:latin typeface="Calibri"/>
                <a:ea typeface="Arial"/>
                <a:cs typeface="Calibri"/>
              </a:rPr>
              <a:t> </a:t>
            </a:r>
            <a:r>
              <a:rPr lang="en-US" sz="2400" spc="50" dirty="0">
                <a:solidFill>
                  <a:schemeClr val="bg1"/>
                </a:solidFill>
                <a:latin typeface="Calibri"/>
                <a:ea typeface="Arial"/>
                <a:cs typeface="Calibri"/>
              </a:rPr>
              <a:t>Accessing the Digital Product Passport (DPP) via Proprietary App. </a:t>
            </a:r>
          </a:p>
        </p:txBody>
      </p:sp>
      <p:sp>
        <p:nvSpPr>
          <p:cNvPr id="2104057462" name="ZoneTexte 22"/>
          <p:cNvSpPr txBox="1"/>
          <p:nvPr/>
        </p:nvSpPr>
        <p:spPr bwMode="auto">
          <a:xfrm>
            <a:off x="18209" y="6631540"/>
            <a:ext cx="1684911" cy="246221"/>
          </a:xfrm>
          <a:prstGeom prst="rect">
            <a:avLst/>
          </a:prstGeom>
          <a:noFill/>
          <a:ln cap="flat">
            <a:noFill/>
          </a:ln>
        </p:spPr>
        <p:txBody>
          <a:bodyPr vert="horz" wrap="square" lIns="91440" tIns="45720" rIns="91440" bIns="45720" anchor="t" anchorCtr="0" compatLnSpc="1">
            <a:spAutoFit/>
          </a:bodyPr>
          <a:lstStyle/>
          <a:p>
            <a:pPr>
              <a:defRPr sz="1800" b="0" i="0" u="none" strike="noStrike" cap="none" spc="0">
                <a:solidFill>
                  <a:srgbClr val="000000"/>
                </a:solidFill>
              </a:defRPr>
            </a:pPr>
            <a:r>
              <a:rPr lang="en-US" sz="1000" spc="100" dirty="0">
                <a:solidFill>
                  <a:srgbClr val="C0A130"/>
                </a:solidFill>
                <a:latin typeface="Helvetica"/>
                <a:ea typeface="Arial"/>
                <a:cs typeface="Arial"/>
              </a:rPr>
              <a:t>QBP SA  |  2026 </a:t>
            </a:r>
            <a:r>
              <a:rPr lang="en-US" sz="1000" i="1" spc="100" dirty="0">
                <a:solidFill>
                  <a:srgbClr val="C0A130"/>
                </a:solidFill>
                <a:latin typeface="Helvetica"/>
                <a:ea typeface="Arial"/>
                <a:cs typeface="Arial"/>
              </a:rPr>
              <a:t>©</a:t>
            </a:r>
            <a:endParaRPr dirty="0"/>
          </a:p>
        </p:txBody>
      </p:sp>
      <p:sp>
        <p:nvSpPr>
          <p:cNvPr id="323690809" name="ZoneTexte 22"/>
          <p:cNvSpPr txBox="1"/>
          <p:nvPr/>
        </p:nvSpPr>
        <p:spPr bwMode="auto">
          <a:xfrm>
            <a:off x="9103659" y="6631539"/>
            <a:ext cx="3085105" cy="246221"/>
          </a:xfrm>
          <a:prstGeom prst="rect">
            <a:avLst/>
          </a:prstGeom>
          <a:noFill/>
          <a:ln cap="flat">
            <a:noFill/>
          </a:ln>
        </p:spPr>
        <p:txBody>
          <a:bodyPr vert="horz" wrap="square" lIns="91440" tIns="45720" rIns="91440" bIns="45720" anchor="t" anchorCtr="0" compatLnSpc="1">
            <a:spAutoFit/>
          </a:bodyPr>
          <a:lstStyle/>
          <a:p>
            <a:pPr algn="r">
              <a:defRPr sz="1800" b="0" i="0" u="none" strike="noStrike" cap="none" spc="0">
                <a:solidFill>
                  <a:srgbClr val="000000"/>
                </a:solidFill>
              </a:defRPr>
            </a:pPr>
            <a:r>
              <a:rPr lang="en-US" sz="1000" spc="100">
                <a:solidFill>
                  <a:srgbClr val="C0A130"/>
                </a:solidFill>
                <a:latin typeface="Helvetica"/>
                <a:ea typeface="Arial"/>
                <a:cs typeface="Arial"/>
              </a:rPr>
              <a:t>PROPRIETARY &amp; CONFIDENTIAL</a:t>
            </a:r>
            <a:endParaRPr/>
          </a:p>
        </p:txBody>
      </p:sp>
      <p:sp>
        <p:nvSpPr>
          <p:cNvPr id="1679982350" name="ZoneTexte 22"/>
          <p:cNvSpPr txBox="1"/>
          <p:nvPr/>
        </p:nvSpPr>
        <p:spPr bwMode="auto">
          <a:xfrm>
            <a:off x="5736040" y="6586744"/>
            <a:ext cx="719921" cy="261610"/>
          </a:xfrm>
          <a:prstGeom prst="rect">
            <a:avLst/>
          </a:prstGeom>
          <a:noFill/>
          <a:ln cap="flat">
            <a:noFill/>
          </a:ln>
        </p:spPr>
        <p:txBody>
          <a:bodyPr vert="horz" wrap="square" lIns="91440" tIns="45720" rIns="91440" bIns="45720" anchor="t" anchorCtr="0" compatLnSpc="1">
            <a:spAutoFit/>
          </a:bodyPr>
          <a:lstStyle/>
          <a:p>
            <a:pPr algn="ctr">
              <a:defRPr sz="1800" b="0" i="0" u="none" strike="noStrike" cap="none" spc="0">
                <a:solidFill>
                  <a:srgbClr val="000000"/>
                </a:solidFill>
              </a:defRPr>
            </a:pPr>
            <a:r>
              <a:rPr lang="en-US" sz="1100" b="1" spc="100" dirty="0">
                <a:solidFill>
                  <a:srgbClr val="C0A130"/>
                </a:solidFill>
                <a:latin typeface="Helvetica"/>
                <a:ea typeface="Arial"/>
                <a:cs typeface="Arial"/>
              </a:rPr>
              <a:t>5</a:t>
            </a:r>
            <a:endParaRPr dirty="0"/>
          </a:p>
        </p:txBody>
      </p:sp>
      <p:sp>
        <p:nvSpPr>
          <p:cNvPr id="2051200663" name="Rectangle : coins arrondis 2"/>
          <p:cNvSpPr/>
          <p:nvPr/>
        </p:nvSpPr>
        <p:spPr bwMode="auto">
          <a:xfrm>
            <a:off x="3632061" y="1667222"/>
            <a:ext cx="5493564" cy="1730915"/>
          </a:xfrm>
          <a:prstGeom prst="roundRect">
            <a:avLst>
              <a:gd name="adj" fmla="val 9849"/>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defRPr/>
            </a:pPr>
            <a:endParaRPr lang="en-US" sz="1600">
              <a:solidFill>
                <a:schemeClr val="tx1"/>
              </a:solidFill>
            </a:endParaRPr>
          </a:p>
        </p:txBody>
      </p:sp>
      <p:sp>
        <p:nvSpPr>
          <p:cNvPr id="365619947" name="Rectangle : coins arrondis 4"/>
          <p:cNvSpPr/>
          <p:nvPr/>
        </p:nvSpPr>
        <p:spPr bwMode="auto">
          <a:xfrm>
            <a:off x="3618249" y="3992481"/>
            <a:ext cx="5507377" cy="1730915"/>
          </a:xfrm>
          <a:prstGeom prst="roundRect">
            <a:avLst>
              <a:gd name="adj" fmla="val 9849"/>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defRPr/>
            </a:pPr>
            <a:endParaRPr lang="en-US"/>
          </a:p>
        </p:txBody>
      </p:sp>
      <p:grpSp>
        <p:nvGrpSpPr>
          <p:cNvPr id="247070834" name="Groupe 88"/>
          <p:cNvGrpSpPr>
            <a:grpSpLocks noChangeAspect="1"/>
          </p:cNvGrpSpPr>
          <p:nvPr/>
        </p:nvGrpSpPr>
        <p:grpSpPr bwMode="auto">
          <a:xfrm>
            <a:off x="7585462" y="4239081"/>
            <a:ext cx="1306133" cy="798156"/>
            <a:chOff x="6541088" y="4142395"/>
            <a:chExt cx="1767355" cy="1080000"/>
          </a:xfrm>
        </p:grpSpPr>
        <p:pic>
          <p:nvPicPr>
            <p:cNvPr id="90" name="Image 89"/>
            <p:cNvPicPr>
              <a:picLocks noChangeAspect="1"/>
            </p:cNvPicPr>
            <p:nvPr/>
          </p:nvPicPr>
          <p:blipFill>
            <a:blip r:embed="rId8"/>
            <a:stretch/>
          </p:blipFill>
          <p:spPr bwMode="auto">
            <a:xfrm>
              <a:off x="7143793" y="4488199"/>
              <a:ext cx="357974" cy="544402"/>
            </a:xfrm>
            <a:prstGeom prst="rect">
              <a:avLst/>
            </a:prstGeom>
          </p:spPr>
        </p:pic>
        <p:pic>
          <p:nvPicPr>
            <p:cNvPr id="99" name="Image 98"/>
            <p:cNvPicPr>
              <a:picLocks noChangeAspect="1"/>
            </p:cNvPicPr>
            <p:nvPr/>
          </p:nvPicPr>
          <p:blipFill>
            <a:blip r:embed="rId9"/>
            <a:stretch/>
          </p:blipFill>
          <p:spPr bwMode="auto">
            <a:xfrm>
              <a:off x="6541088" y="4142395"/>
              <a:ext cx="746330" cy="1080000"/>
            </a:xfrm>
            <a:prstGeom prst="rect">
              <a:avLst/>
            </a:prstGeom>
          </p:spPr>
        </p:pic>
        <p:pic>
          <p:nvPicPr>
            <p:cNvPr id="103" name="Image 102"/>
            <p:cNvPicPr>
              <a:picLocks noChangeAspect="1"/>
            </p:cNvPicPr>
            <p:nvPr/>
          </p:nvPicPr>
          <p:blipFill>
            <a:blip r:embed="rId8"/>
            <a:stretch/>
          </p:blipFill>
          <p:spPr bwMode="auto">
            <a:xfrm>
              <a:off x="7549792" y="4488199"/>
              <a:ext cx="357974" cy="544402"/>
            </a:xfrm>
            <a:prstGeom prst="rect">
              <a:avLst/>
            </a:prstGeom>
          </p:spPr>
        </p:pic>
        <p:pic>
          <p:nvPicPr>
            <p:cNvPr id="104" name="Image 103"/>
            <p:cNvPicPr>
              <a:picLocks noChangeAspect="1"/>
            </p:cNvPicPr>
            <p:nvPr/>
          </p:nvPicPr>
          <p:blipFill>
            <a:blip r:embed="rId8"/>
            <a:stretch/>
          </p:blipFill>
          <p:spPr bwMode="auto">
            <a:xfrm>
              <a:off x="7950469" y="4488199"/>
              <a:ext cx="357974" cy="544402"/>
            </a:xfrm>
            <a:prstGeom prst="rect">
              <a:avLst/>
            </a:prstGeom>
          </p:spPr>
        </p:pic>
      </p:grpSp>
      <p:grpSp>
        <p:nvGrpSpPr>
          <p:cNvPr id="1813803895" name="Groupe 105"/>
          <p:cNvGrpSpPr>
            <a:grpSpLocks noChangeAspect="1"/>
          </p:cNvGrpSpPr>
          <p:nvPr/>
        </p:nvGrpSpPr>
        <p:grpSpPr bwMode="auto">
          <a:xfrm>
            <a:off x="5573460" y="4234316"/>
            <a:ext cx="1530346" cy="1215668"/>
            <a:chOff x="4225857" y="4173870"/>
            <a:chExt cx="3029227" cy="2406341"/>
          </a:xfrm>
        </p:grpSpPr>
        <p:pic>
          <p:nvPicPr>
            <p:cNvPr id="109" name="Image 108"/>
            <p:cNvPicPr>
              <a:picLocks noChangeAspect="1"/>
            </p:cNvPicPr>
            <p:nvPr/>
          </p:nvPicPr>
          <p:blipFill>
            <a:blip r:embed="rId10"/>
            <a:stretch/>
          </p:blipFill>
          <p:spPr bwMode="auto">
            <a:xfrm>
              <a:off x="4225857" y="4173870"/>
              <a:ext cx="3029227" cy="2406341"/>
            </a:xfrm>
            <a:prstGeom prst="rect">
              <a:avLst/>
            </a:prstGeom>
          </p:spPr>
        </p:pic>
        <p:pic>
          <p:nvPicPr>
            <p:cNvPr id="114" name="Image 113"/>
            <p:cNvPicPr>
              <a:picLocks noChangeAspect="1"/>
            </p:cNvPicPr>
            <p:nvPr/>
          </p:nvPicPr>
          <p:blipFill>
            <a:blip r:embed="rId11"/>
            <a:srcRect l="16738" t="19208" r="30593" b="22599"/>
            <a:stretch/>
          </p:blipFill>
          <p:spPr bwMode="auto">
            <a:xfrm>
              <a:off x="5567226" y="4372606"/>
              <a:ext cx="1465594" cy="1071362"/>
            </a:xfrm>
            <a:prstGeom prst="rect">
              <a:avLst/>
            </a:prstGeom>
          </p:spPr>
        </p:pic>
        <p:pic>
          <p:nvPicPr>
            <p:cNvPr id="115" name="Image 114"/>
            <p:cNvPicPr>
              <a:picLocks noChangeAspect="1"/>
            </p:cNvPicPr>
            <p:nvPr/>
          </p:nvPicPr>
          <p:blipFill>
            <a:blip r:embed="rId11"/>
            <a:srcRect l="84401" t="35611" r="-1" b="38016"/>
            <a:stretch/>
          </p:blipFill>
          <p:spPr bwMode="auto">
            <a:xfrm>
              <a:off x="5090516" y="4333671"/>
              <a:ext cx="434091" cy="485567"/>
            </a:xfrm>
            <a:prstGeom prst="rect">
              <a:avLst/>
            </a:prstGeom>
          </p:spPr>
        </p:pic>
        <p:pic>
          <p:nvPicPr>
            <p:cNvPr id="117" name="Image 116"/>
            <p:cNvPicPr>
              <a:picLocks noChangeAspect="1"/>
            </p:cNvPicPr>
            <p:nvPr/>
          </p:nvPicPr>
          <p:blipFill>
            <a:blip r:embed="rId11"/>
            <a:srcRect l="16738" t="19208" r="30593" b="22599"/>
            <a:stretch/>
          </p:blipFill>
          <p:spPr bwMode="auto">
            <a:xfrm>
              <a:off x="4460897" y="5275348"/>
              <a:ext cx="688723" cy="503463"/>
            </a:xfrm>
            <a:prstGeom prst="rect">
              <a:avLst/>
            </a:prstGeom>
          </p:spPr>
        </p:pic>
        <p:pic>
          <p:nvPicPr>
            <p:cNvPr id="118" name="Image 117"/>
            <p:cNvPicPr>
              <a:picLocks noChangeAspect="1"/>
            </p:cNvPicPr>
            <p:nvPr/>
          </p:nvPicPr>
          <p:blipFill>
            <a:blip r:embed="rId11"/>
            <a:srcRect l="84401" t="35611" r="-1" b="38016"/>
            <a:stretch/>
          </p:blipFill>
          <p:spPr bwMode="auto">
            <a:xfrm>
              <a:off x="4873705" y="5794201"/>
              <a:ext cx="286120" cy="320049"/>
            </a:xfrm>
            <a:prstGeom prst="rect">
              <a:avLst/>
            </a:prstGeom>
          </p:spPr>
        </p:pic>
        <p:pic>
          <p:nvPicPr>
            <p:cNvPr id="125" name="Image 124"/>
            <p:cNvPicPr>
              <a:picLocks noChangeAspect="1"/>
            </p:cNvPicPr>
            <p:nvPr/>
          </p:nvPicPr>
          <p:blipFill>
            <a:blip r:embed="rId12"/>
            <a:stretch/>
          </p:blipFill>
          <p:spPr bwMode="auto">
            <a:xfrm>
              <a:off x="4444056" y="5779407"/>
              <a:ext cx="391375" cy="334843"/>
            </a:xfrm>
            <a:prstGeom prst="rect">
              <a:avLst/>
            </a:prstGeom>
          </p:spPr>
        </p:pic>
        <p:pic>
          <p:nvPicPr>
            <p:cNvPr id="126" name="Image 125"/>
            <p:cNvPicPr>
              <a:picLocks noChangeAspect="1"/>
            </p:cNvPicPr>
            <p:nvPr/>
          </p:nvPicPr>
          <p:blipFill>
            <a:blip r:embed="rId12"/>
            <a:stretch/>
          </p:blipFill>
          <p:spPr bwMode="auto">
            <a:xfrm>
              <a:off x="5088963" y="4765389"/>
              <a:ext cx="391375" cy="334843"/>
            </a:xfrm>
            <a:prstGeom prst="rect">
              <a:avLst/>
            </a:prstGeom>
          </p:spPr>
        </p:pic>
        <p:pic>
          <p:nvPicPr>
            <p:cNvPr id="127" name="Image 126"/>
            <p:cNvPicPr>
              <a:picLocks noChangeAspect="1"/>
            </p:cNvPicPr>
            <p:nvPr/>
          </p:nvPicPr>
          <p:blipFill>
            <a:blip r:embed="rId11"/>
            <a:srcRect l="16738" t="19208" r="30593" b="22599"/>
            <a:stretch/>
          </p:blipFill>
          <p:spPr bwMode="auto">
            <a:xfrm>
              <a:off x="5202535" y="5971216"/>
              <a:ext cx="307000" cy="224420"/>
            </a:xfrm>
            <a:prstGeom prst="rect">
              <a:avLst/>
            </a:prstGeom>
          </p:spPr>
        </p:pic>
        <p:pic>
          <p:nvPicPr>
            <p:cNvPr id="128" name="Image 127"/>
            <p:cNvPicPr>
              <a:picLocks noChangeAspect="1"/>
            </p:cNvPicPr>
            <p:nvPr/>
          </p:nvPicPr>
          <p:blipFill>
            <a:blip r:embed="rId11"/>
            <a:srcRect l="84401" t="35611" r="-1" b="38016"/>
            <a:stretch/>
          </p:blipFill>
          <p:spPr bwMode="auto">
            <a:xfrm>
              <a:off x="5399845" y="6195636"/>
              <a:ext cx="109689" cy="122696"/>
            </a:xfrm>
            <a:prstGeom prst="rect">
              <a:avLst/>
            </a:prstGeom>
          </p:spPr>
        </p:pic>
        <p:pic>
          <p:nvPicPr>
            <p:cNvPr id="129" name="Image 128"/>
            <p:cNvPicPr>
              <a:picLocks noChangeAspect="1"/>
            </p:cNvPicPr>
            <p:nvPr/>
          </p:nvPicPr>
          <p:blipFill>
            <a:blip r:embed="rId12"/>
            <a:stretch/>
          </p:blipFill>
          <p:spPr bwMode="auto">
            <a:xfrm>
              <a:off x="5200971" y="6193211"/>
              <a:ext cx="192481" cy="164678"/>
            </a:xfrm>
            <a:prstGeom prst="rect">
              <a:avLst/>
            </a:prstGeom>
          </p:spPr>
        </p:pic>
      </p:grpSp>
      <p:sp>
        <p:nvSpPr>
          <p:cNvPr id="209319054" name="Triangle isocèle 130"/>
          <p:cNvSpPr>
            <a:spLocks noChangeAspect="1"/>
          </p:cNvSpPr>
          <p:nvPr/>
        </p:nvSpPr>
        <p:spPr bwMode="auto">
          <a:xfrm rot="16199999" flipH="1">
            <a:off x="5252130" y="4603702"/>
            <a:ext cx="213731" cy="228684"/>
          </a:xfrm>
          <a:prstGeom prst="triangle">
            <a:avLst>
              <a:gd name="adj" fmla="val 50000"/>
            </a:avLst>
          </a:prstGeom>
          <a:solidFill>
            <a:srgbClr val="C0A13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en-US"/>
          </a:p>
        </p:txBody>
      </p:sp>
      <p:sp>
        <p:nvSpPr>
          <p:cNvPr id="17525847" name="Triangle isocèle 134"/>
          <p:cNvSpPr>
            <a:spLocks noChangeAspect="1"/>
          </p:cNvSpPr>
          <p:nvPr/>
        </p:nvSpPr>
        <p:spPr bwMode="auto">
          <a:xfrm rot="5400000">
            <a:off x="7229577" y="4635937"/>
            <a:ext cx="213731" cy="228684"/>
          </a:xfrm>
          <a:prstGeom prst="triangle">
            <a:avLst>
              <a:gd name="adj" fmla="val 50000"/>
            </a:avLst>
          </a:prstGeom>
          <a:solidFill>
            <a:srgbClr val="C0A13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en-US"/>
          </a:p>
        </p:txBody>
      </p:sp>
      <p:grpSp>
        <p:nvGrpSpPr>
          <p:cNvPr id="1880050167" name="Groupe 135"/>
          <p:cNvGrpSpPr>
            <a:grpSpLocks noChangeAspect="1"/>
          </p:cNvGrpSpPr>
          <p:nvPr/>
        </p:nvGrpSpPr>
        <p:grpSpPr bwMode="auto">
          <a:xfrm>
            <a:off x="4299876" y="4301332"/>
            <a:ext cx="764647" cy="736593"/>
            <a:chOff x="2594684" y="4290728"/>
            <a:chExt cx="1159184" cy="1116655"/>
          </a:xfrm>
        </p:grpSpPr>
        <p:pic>
          <p:nvPicPr>
            <p:cNvPr id="137" name="Image 136"/>
            <p:cNvPicPr>
              <a:picLocks noChangeAspect="1"/>
            </p:cNvPicPr>
            <p:nvPr/>
          </p:nvPicPr>
          <p:blipFill>
            <a:blip r:embed="rId13"/>
            <a:stretch/>
          </p:blipFill>
          <p:spPr bwMode="auto">
            <a:xfrm>
              <a:off x="2594684" y="4290728"/>
              <a:ext cx="1159184" cy="953686"/>
            </a:xfrm>
            <a:prstGeom prst="rect">
              <a:avLst/>
            </a:prstGeom>
          </p:spPr>
        </p:pic>
        <p:pic>
          <p:nvPicPr>
            <p:cNvPr id="138" name="Image 137"/>
            <p:cNvPicPr>
              <a:picLocks noChangeAspect="1"/>
            </p:cNvPicPr>
            <p:nvPr/>
          </p:nvPicPr>
          <p:blipFill>
            <a:blip r:embed="rId14"/>
            <a:stretch/>
          </p:blipFill>
          <p:spPr bwMode="auto">
            <a:xfrm>
              <a:off x="3208891" y="4907720"/>
              <a:ext cx="350805" cy="499663"/>
            </a:xfrm>
            <a:prstGeom prst="rect">
              <a:avLst/>
            </a:prstGeom>
          </p:spPr>
        </p:pic>
      </p:grpSp>
      <p:sp>
        <p:nvSpPr>
          <p:cNvPr id="233193987" name="Flèche : bas 138"/>
          <p:cNvSpPr/>
          <p:nvPr/>
        </p:nvSpPr>
        <p:spPr bwMode="auto">
          <a:xfrm>
            <a:off x="6224305" y="3393627"/>
            <a:ext cx="256830" cy="605364"/>
          </a:xfrm>
          <a:prstGeom prst="downArrow">
            <a:avLst>
              <a:gd name="adj1" fmla="val 50000"/>
              <a:gd name="adj2" fmla="val 81760"/>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defRPr/>
            </a:pPr>
            <a:endParaRPr lang="en-US"/>
          </a:p>
        </p:txBody>
      </p:sp>
      <p:grpSp>
        <p:nvGrpSpPr>
          <p:cNvPr id="78607732" name="Groupe 25"/>
          <p:cNvGrpSpPr>
            <a:grpSpLocks noChangeAspect="1"/>
          </p:cNvGrpSpPr>
          <p:nvPr/>
        </p:nvGrpSpPr>
        <p:grpSpPr bwMode="auto">
          <a:xfrm rot="5400000">
            <a:off x="4552268" y="3646834"/>
            <a:ext cx="702261" cy="98913"/>
            <a:chOff x="7668028" y="4724920"/>
            <a:chExt cx="1092263" cy="153844"/>
          </a:xfrm>
        </p:grpSpPr>
        <p:sp>
          <p:nvSpPr>
            <p:cNvPr id="27" name="Rectangle : coins arrondis 26"/>
            <p:cNvSpPr>
              <a:spLocks noChangeAspect="1"/>
            </p:cNvSpPr>
            <p:nvPr/>
          </p:nvSpPr>
          <p:spPr bwMode="auto">
            <a:xfrm>
              <a:off x="8270198" y="4724920"/>
              <a:ext cx="264024" cy="153844"/>
            </a:xfrm>
            <a:prstGeom prst="roundRect">
              <a:avLst>
                <a:gd name="adj" fmla="val 37598"/>
              </a:avLst>
            </a:prstGeom>
            <a:noFill/>
            <a:ln w="38100">
              <a:solidFill>
                <a:srgbClr val="C0A13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defRPr/>
              </a:pPr>
              <a:endParaRPr lang="en-US"/>
            </a:p>
          </p:txBody>
        </p:sp>
        <p:sp>
          <p:nvSpPr>
            <p:cNvPr id="28" name="Rectangle : coins arrondis 27"/>
            <p:cNvSpPr>
              <a:spLocks noChangeAspect="1"/>
            </p:cNvSpPr>
            <p:nvPr/>
          </p:nvSpPr>
          <p:spPr bwMode="auto">
            <a:xfrm>
              <a:off x="7882815" y="4724920"/>
              <a:ext cx="264025" cy="153844"/>
            </a:xfrm>
            <a:prstGeom prst="roundRect">
              <a:avLst>
                <a:gd name="adj" fmla="val 37598"/>
              </a:avLst>
            </a:prstGeom>
            <a:noFill/>
            <a:ln w="38100">
              <a:solidFill>
                <a:srgbClr val="C0A13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defRPr/>
              </a:pPr>
              <a:endParaRPr lang="en-US"/>
            </a:p>
          </p:txBody>
        </p:sp>
        <p:cxnSp>
          <p:nvCxnSpPr>
            <p:cNvPr id="29" name="Connecteur droit 28"/>
            <p:cNvCxnSpPr>
              <a:cxnSpLocks/>
            </p:cNvCxnSpPr>
            <p:nvPr/>
          </p:nvCxnSpPr>
          <p:spPr bwMode="auto">
            <a:xfrm rot="16200000" flipV="1">
              <a:off x="8209046" y="4394575"/>
              <a:ext cx="0" cy="816764"/>
            </a:xfrm>
            <a:prstGeom prst="line">
              <a:avLst/>
            </a:prstGeom>
            <a:ln w="88900">
              <a:solidFill>
                <a:srgbClr val="000001"/>
              </a:solidFill>
            </a:ln>
          </p:spPr>
          <p:style>
            <a:lnRef idx="1">
              <a:schemeClr val="accent1"/>
            </a:lnRef>
            <a:fillRef idx="0">
              <a:schemeClr val="accent1"/>
            </a:fillRef>
            <a:effectRef idx="0">
              <a:schemeClr val="accent1"/>
            </a:effectRef>
            <a:fontRef idx="minor">
              <a:schemeClr val="tx1"/>
            </a:fontRef>
          </p:style>
        </p:cxnSp>
        <p:cxnSp>
          <p:nvCxnSpPr>
            <p:cNvPr id="30" name="Connecteur droit 29"/>
            <p:cNvCxnSpPr/>
            <p:nvPr/>
          </p:nvCxnSpPr>
          <p:spPr bwMode="auto">
            <a:xfrm flipH="1">
              <a:off x="8081708" y="4804520"/>
              <a:ext cx="264025" cy="0"/>
            </a:xfrm>
            <a:prstGeom prst="line">
              <a:avLst/>
            </a:prstGeom>
            <a:ln w="38100">
              <a:solidFill>
                <a:srgbClr val="C0A130"/>
              </a:solidFill>
            </a:ln>
          </p:spPr>
          <p:style>
            <a:lnRef idx="1">
              <a:schemeClr val="accent1"/>
            </a:lnRef>
            <a:fillRef idx="0">
              <a:schemeClr val="accent1"/>
            </a:fillRef>
            <a:effectRef idx="0">
              <a:schemeClr val="accent1"/>
            </a:effectRef>
            <a:fontRef idx="minor">
              <a:schemeClr val="tx1"/>
            </a:fontRef>
          </p:style>
        </p:cxnSp>
        <p:cxnSp>
          <p:nvCxnSpPr>
            <p:cNvPr id="36" name="Connecteur droit 35"/>
            <p:cNvCxnSpPr/>
            <p:nvPr/>
          </p:nvCxnSpPr>
          <p:spPr bwMode="auto">
            <a:xfrm flipH="1">
              <a:off x="7668028" y="4802933"/>
              <a:ext cx="192306" cy="0"/>
            </a:xfrm>
            <a:prstGeom prst="line">
              <a:avLst/>
            </a:prstGeom>
            <a:ln w="69850">
              <a:solidFill>
                <a:srgbClr val="000001"/>
              </a:solidFill>
            </a:ln>
          </p:spPr>
          <p:style>
            <a:lnRef idx="1">
              <a:schemeClr val="accent1"/>
            </a:lnRef>
            <a:fillRef idx="0">
              <a:schemeClr val="accent1"/>
            </a:fillRef>
            <a:effectRef idx="0">
              <a:schemeClr val="accent1"/>
            </a:effectRef>
            <a:fontRef idx="minor">
              <a:schemeClr val="tx1"/>
            </a:fontRef>
          </p:style>
        </p:cxnSp>
        <p:cxnSp>
          <p:nvCxnSpPr>
            <p:cNvPr id="37" name="Connecteur droit 36"/>
            <p:cNvCxnSpPr/>
            <p:nvPr/>
          </p:nvCxnSpPr>
          <p:spPr bwMode="auto">
            <a:xfrm flipH="1">
              <a:off x="7682994" y="4802958"/>
              <a:ext cx="264025" cy="0"/>
            </a:xfrm>
            <a:prstGeom prst="line">
              <a:avLst/>
            </a:prstGeom>
            <a:ln w="38100">
              <a:solidFill>
                <a:srgbClr val="C0A130"/>
              </a:solidFill>
            </a:ln>
          </p:spPr>
          <p:style>
            <a:lnRef idx="1">
              <a:schemeClr val="accent1"/>
            </a:lnRef>
            <a:fillRef idx="0">
              <a:schemeClr val="accent1"/>
            </a:fillRef>
            <a:effectRef idx="0">
              <a:schemeClr val="accent1"/>
            </a:effectRef>
            <a:fontRef idx="minor">
              <a:schemeClr val="tx1"/>
            </a:fontRef>
          </p:style>
        </p:cxnSp>
        <p:cxnSp>
          <p:nvCxnSpPr>
            <p:cNvPr id="38" name="Connecteur droit 37"/>
            <p:cNvCxnSpPr/>
            <p:nvPr/>
          </p:nvCxnSpPr>
          <p:spPr bwMode="auto">
            <a:xfrm flipH="1">
              <a:off x="8567985" y="4810370"/>
              <a:ext cx="192306" cy="0"/>
            </a:xfrm>
            <a:prstGeom prst="line">
              <a:avLst/>
            </a:prstGeom>
            <a:ln w="69850">
              <a:solidFill>
                <a:srgbClr val="000001"/>
              </a:solidFill>
            </a:ln>
          </p:spPr>
          <p:style>
            <a:lnRef idx="1">
              <a:schemeClr val="accent1"/>
            </a:lnRef>
            <a:fillRef idx="0">
              <a:schemeClr val="accent1"/>
            </a:fillRef>
            <a:effectRef idx="0">
              <a:schemeClr val="accent1"/>
            </a:effectRef>
            <a:fontRef idx="minor">
              <a:schemeClr val="tx1"/>
            </a:fontRef>
          </p:style>
        </p:cxnSp>
        <p:cxnSp>
          <p:nvCxnSpPr>
            <p:cNvPr id="39" name="Connecteur droit 38"/>
            <p:cNvCxnSpPr/>
            <p:nvPr/>
          </p:nvCxnSpPr>
          <p:spPr bwMode="auto">
            <a:xfrm flipH="1">
              <a:off x="8475770" y="4807247"/>
              <a:ext cx="264025" cy="0"/>
            </a:xfrm>
            <a:prstGeom prst="line">
              <a:avLst/>
            </a:prstGeom>
            <a:ln w="38100">
              <a:solidFill>
                <a:srgbClr val="C0A130"/>
              </a:solidFill>
            </a:ln>
          </p:spPr>
          <p:style>
            <a:lnRef idx="1">
              <a:schemeClr val="accent1"/>
            </a:lnRef>
            <a:fillRef idx="0">
              <a:schemeClr val="accent1"/>
            </a:fillRef>
            <a:effectRef idx="0">
              <a:schemeClr val="accent1"/>
            </a:effectRef>
            <a:fontRef idx="minor">
              <a:schemeClr val="tx1"/>
            </a:fontRef>
          </p:style>
        </p:cxnSp>
      </p:grpSp>
      <p:grpSp>
        <p:nvGrpSpPr>
          <p:cNvPr id="768347723" name="Groupe 39"/>
          <p:cNvGrpSpPr>
            <a:grpSpLocks noChangeAspect="1"/>
          </p:cNvGrpSpPr>
          <p:nvPr/>
        </p:nvGrpSpPr>
        <p:grpSpPr bwMode="auto">
          <a:xfrm rot="5400000">
            <a:off x="7425400" y="3646834"/>
            <a:ext cx="702261" cy="98913"/>
            <a:chOff x="7668028" y="4724920"/>
            <a:chExt cx="1092263" cy="153844"/>
          </a:xfrm>
        </p:grpSpPr>
        <p:sp>
          <p:nvSpPr>
            <p:cNvPr id="41" name="Rectangle : coins arrondis 40"/>
            <p:cNvSpPr>
              <a:spLocks noChangeAspect="1"/>
            </p:cNvSpPr>
            <p:nvPr/>
          </p:nvSpPr>
          <p:spPr bwMode="auto">
            <a:xfrm>
              <a:off x="8270198" y="4724920"/>
              <a:ext cx="264024" cy="153844"/>
            </a:xfrm>
            <a:prstGeom prst="roundRect">
              <a:avLst>
                <a:gd name="adj" fmla="val 37598"/>
              </a:avLst>
            </a:prstGeom>
            <a:noFill/>
            <a:ln w="38100">
              <a:solidFill>
                <a:srgbClr val="C0A13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defRPr/>
              </a:pPr>
              <a:endParaRPr lang="en-US"/>
            </a:p>
          </p:txBody>
        </p:sp>
        <p:sp>
          <p:nvSpPr>
            <p:cNvPr id="42" name="Rectangle : coins arrondis 41"/>
            <p:cNvSpPr>
              <a:spLocks noChangeAspect="1"/>
            </p:cNvSpPr>
            <p:nvPr/>
          </p:nvSpPr>
          <p:spPr bwMode="auto">
            <a:xfrm>
              <a:off x="7882815" y="4724920"/>
              <a:ext cx="264025" cy="153844"/>
            </a:xfrm>
            <a:prstGeom prst="roundRect">
              <a:avLst>
                <a:gd name="adj" fmla="val 37598"/>
              </a:avLst>
            </a:prstGeom>
            <a:noFill/>
            <a:ln w="38100">
              <a:solidFill>
                <a:srgbClr val="C0A13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defRPr/>
              </a:pPr>
              <a:endParaRPr lang="en-US"/>
            </a:p>
          </p:txBody>
        </p:sp>
        <p:cxnSp>
          <p:nvCxnSpPr>
            <p:cNvPr id="43" name="Connecteur droit 42"/>
            <p:cNvCxnSpPr>
              <a:cxnSpLocks/>
            </p:cNvCxnSpPr>
            <p:nvPr/>
          </p:nvCxnSpPr>
          <p:spPr bwMode="auto">
            <a:xfrm rot="16200000" flipV="1">
              <a:off x="8200371" y="4374834"/>
              <a:ext cx="0" cy="856245"/>
            </a:xfrm>
            <a:prstGeom prst="line">
              <a:avLst/>
            </a:prstGeom>
            <a:ln w="88900">
              <a:solidFill>
                <a:srgbClr val="000001"/>
              </a:solidFill>
            </a:ln>
          </p:spPr>
          <p:style>
            <a:lnRef idx="1">
              <a:schemeClr val="accent1"/>
            </a:lnRef>
            <a:fillRef idx="0">
              <a:schemeClr val="accent1"/>
            </a:fillRef>
            <a:effectRef idx="0">
              <a:schemeClr val="accent1"/>
            </a:effectRef>
            <a:fontRef idx="minor">
              <a:schemeClr val="tx1"/>
            </a:fontRef>
          </p:style>
        </p:cxnSp>
        <p:cxnSp>
          <p:nvCxnSpPr>
            <p:cNvPr id="44" name="Connecteur droit 43"/>
            <p:cNvCxnSpPr/>
            <p:nvPr/>
          </p:nvCxnSpPr>
          <p:spPr bwMode="auto">
            <a:xfrm flipH="1">
              <a:off x="8081708" y="4804520"/>
              <a:ext cx="264025" cy="0"/>
            </a:xfrm>
            <a:prstGeom prst="line">
              <a:avLst/>
            </a:prstGeom>
            <a:ln w="38100">
              <a:solidFill>
                <a:srgbClr val="C0A130"/>
              </a:solidFill>
            </a:ln>
          </p:spPr>
          <p:style>
            <a:lnRef idx="1">
              <a:schemeClr val="accent1"/>
            </a:lnRef>
            <a:fillRef idx="0">
              <a:schemeClr val="accent1"/>
            </a:fillRef>
            <a:effectRef idx="0">
              <a:schemeClr val="accent1"/>
            </a:effectRef>
            <a:fontRef idx="minor">
              <a:schemeClr val="tx1"/>
            </a:fontRef>
          </p:style>
        </p:cxnSp>
        <p:cxnSp>
          <p:nvCxnSpPr>
            <p:cNvPr id="47" name="Connecteur droit 46"/>
            <p:cNvCxnSpPr/>
            <p:nvPr/>
          </p:nvCxnSpPr>
          <p:spPr bwMode="auto">
            <a:xfrm flipH="1">
              <a:off x="7668028" y="4802933"/>
              <a:ext cx="192306" cy="0"/>
            </a:xfrm>
            <a:prstGeom prst="line">
              <a:avLst/>
            </a:prstGeom>
            <a:ln w="69850">
              <a:solidFill>
                <a:srgbClr val="000001"/>
              </a:solidFill>
            </a:ln>
          </p:spPr>
          <p:style>
            <a:lnRef idx="1">
              <a:schemeClr val="accent1"/>
            </a:lnRef>
            <a:fillRef idx="0">
              <a:schemeClr val="accent1"/>
            </a:fillRef>
            <a:effectRef idx="0">
              <a:schemeClr val="accent1"/>
            </a:effectRef>
            <a:fontRef idx="minor">
              <a:schemeClr val="tx1"/>
            </a:fontRef>
          </p:style>
        </p:cxnSp>
        <p:cxnSp>
          <p:nvCxnSpPr>
            <p:cNvPr id="48" name="Connecteur droit 47"/>
            <p:cNvCxnSpPr/>
            <p:nvPr/>
          </p:nvCxnSpPr>
          <p:spPr bwMode="auto">
            <a:xfrm flipH="1">
              <a:off x="7682994" y="4802958"/>
              <a:ext cx="264025" cy="0"/>
            </a:xfrm>
            <a:prstGeom prst="line">
              <a:avLst/>
            </a:prstGeom>
            <a:ln w="38100">
              <a:solidFill>
                <a:srgbClr val="C0A130"/>
              </a:solidFill>
            </a:ln>
          </p:spPr>
          <p:style>
            <a:lnRef idx="1">
              <a:schemeClr val="accent1"/>
            </a:lnRef>
            <a:fillRef idx="0">
              <a:schemeClr val="accent1"/>
            </a:fillRef>
            <a:effectRef idx="0">
              <a:schemeClr val="accent1"/>
            </a:effectRef>
            <a:fontRef idx="minor">
              <a:schemeClr val="tx1"/>
            </a:fontRef>
          </p:style>
        </p:cxnSp>
        <p:cxnSp>
          <p:nvCxnSpPr>
            <p:cNvPr id="49" name="Connecteur droit 48"/>
            <p:cNvCxnSpPr/>
            <p:nvPr/>
          </p:nvCxnSpPr>
          <p:spPr bwMode="auto">
            <a:xfrm flipH="1">
              <a:off x="8567985" y="4810370"/>
              <a:ext cx="192306" cy="0"/>
            </a:xfrm>
            <a:prstGeom prst="line">
              <a:avLst/>
            </a:prstGeom>
            <a:ln w="69850">
              <a:solidFill>
                <a:srgbClr val="000001"/>
              </a:solidFill>
            </a:ln>
          </p:spPr>
          <p:style>
            <a:lnRef idx="1">
              <a:schemeClr val="accent1"/>
            </a:lnRef>
            <a:fillRef idx="0">
              <a:schemeClr val="accent1"/>
            </a:fillRef>
            <a:effectRef idx="0">
              <a:schemeClr val="accent1"/>
            </a:effectRef>
            <a:fontRef idx="minor">
              <a:schemeClr val="tx1"/>
            </a:fontRef>
          </p:style>
        </p:cxnSp>
        <p:cxnSp>
          <p:nvCxnSpPr>
            <p:cNvPr id="50" name="Connecteur droit 49"/>
            <p:cNvCxnSpPr/>
            <p:nvPr/>
          </p:nvCxnSpPr>
          <p:spPr bwMode="auto">
            <a:xfrm flipH="1">
              <a:off x="8475770" y="4807247"/>
              <a:ext cx="264025" cy="0"/>
            </a:xfrm>
            <a:prstGeom prst="line">
              <a:avLst/>
            </a:prstGeom>
            <a:ln w="38100">
              <a:solidFill>
                <a:srgbClr val="C0A130"/>
              </a:solidFill>
            </a:ln>
          </p:spPr>
          <p:style>
            <a:lnRef idx="1">
              <a:schemeClr val="accent1"/>
            </a:lnRef>
            <a:fillRef idx="0">
              <a:schemeClr val="accent1"/>
            </a:fillRef>
            <a:effectRef idx="0">
              <a:schemeClr val="accent1"/>
            </a:effectRef>
            <a:fontRef idx="minor">
              <a:schemeClr val="tx1"/>
            </a:fontRef>
          </p:style>
        </p:cxnSp>
      </p:grpSp>
      <p:grpSp>
        <p:nvGrpSpPr>
          <p:cNvPr id="2093565656" name="Groupe 55"/>
          <p:cNvGrpSpPr/>
          <p:nvPr/>
        </p:nvGrpSpPr>
        <p:grpSpPr bwMode="auto">
          <a:xfrm>
            <a:off x="3678083" y="3398135"/>
            <a:ext cx="5500227" cy="589835"/>
            <a:chOff x="2959082" y="3452539"/>
            <a:chExt cx="6485039" cy="695445"/>
          </a:xfrm>
        </p:grpSpPr>
        <p:sp>
          <p:nvSpPr>
            <p:cNvPr id="52" name="Rectangle : coins arrondis 51"/>
            <p:cNvSpPr/>
            <p:nvPr/>
          </p:nvSpPr>
          <p:spPr bwMode="auto">
            <a:xfrm>
              <a:off x="2959082" y="3469403"/>
              <a:ext cx="1331401" cy="677161"/>
            </a:xfrm>
            <a:prstGeom prst="roundRect">
              <a:avLst>
                <a:gd name="adj" fmla="val 0"/>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nchorCtr="1"/>
            <a:lstStyle/>
            <a:p>
              <a:pPr algn="ctr">
                <a:defRPr/>
              </a:pPr>
              <a:r>
                <a:rPr lang="en-US" sz="1400" spc="100" dirty="0">
                  <a:solidFill>
                    <a:srgbClr val="C1A130"/>
                  </a:solidFill>
                  <a:ea typeface="Calibri"/>
                  <a:cs typeface="Arial"/>
                </a:rPr>
                <a:t>100%</a:t>
              </a:r>
              <a:endParaRPr spc="100" dirty="0"/>
            </a:p>
            <a:p>
              <a:pPr algn="ctr">
                <a:defRPr/>
              </a:pPr>
              <a:r>
                <a:rPr lang="en-US" sz="1400" spc="100" dirty="0">
                  <a:solidFill>
                    <a:srgbClr val="C1A130"/>
                  </a:solidFill>
                  <a:ea typeface="Calibri"/>
                  <a:cs typeface="Arial"/>
                </a:rPr>
                <a:t>INVISIBLE</a:t>
              </a:r>
              <a:endParaRPr spc="100" dirty="0"/>
            </a:p>
          </p:txBody>
        </p:sp>
        <p:sp>
          <p:nvSpPr>
            <p:cNvPr id="53" name="Rectangle : coins arrondis 52"/>
            <p:cNvSpPr/>
            <p:nvPr/>
          </p:nvSpPr>
          <p:spPr bwMode="auto">
            <a:xfrm>
              <a:off x="4549679" y="3469403"/>
              <a:ext cx="1394567" cy="677161"/>
            </a:xfrm>
            <a:prstGeom prst="roundRect">
              <a:avLst>
                <a:gd name="adj" fmla="val 0"/>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nchorCtr="1"/>
            <a:lstStyle/>
            <a:p>
              <a:pPr algn="ctr">
                <a:defRPr/>
              </a:pPr>
              <a:r>
                <a:rPr lang="en-US" sz="1400" spc="100">
                  <a:solidFill>
                    <a:srgbClr val="C1A130"/>
                  </a:solidFill>
                  <a:ea typeface="Calibri"/>
                  <a:cs typeface="Arial"/>
                </a:rPr>
                <a:t>NON</a:t>
              </a:r>
              <a:endParaRPr spc="100"/>
            </a:p>
            <a:p>
              <a:pPr algn="ctr">
                <a:defRPr/>
              </a:pPr>
              <a:r>
                <a:rPr lang="en-US" sz="1400" spc="100">
                  <a:solidFill>
                    <a:srgbClr val="C1A130"/>
                  </a:solidFill>
                  <a:ea typeface="Calibri"/>
                  <a:cs typeface="Arial"/>
                </a:rPr>
                <a:t>INVASIVE</a:t>
              </a:r>
              <a:endParaRPr spc="100"/>
            </a:p>
          </p:txBody>
        </p:sp>
        <p:sp>
          <p:nvSpPr>
            <p:cNvPr id="54" name="Rectangle : coins arrondis 53"/>
            <p:cNvSpPr/>
            <p:nvPr/>
          </p:nvSpPr>
          <p:spPr bwMode="auto">
            <a:xfrm>
              <a:off x="6245138" y="3470823"/>
              <a:ext cx="1518687" cy="677161"/>
            </a:xfrm>
            <a:prstGeom prst="roundRect">
              <a:avLst>
                <a:gd name="adj" fmla="val 0"/>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nchorCtr="1"/>
            <a:lstStyle/>
            <a:p>
              <a:pPr algn="ctr">
                <a:defRPr/>
              </a:pPr>
              <a:r>
                <a:rPr lang="en-US" sz="1400" spc="100" dirty="0">
                  <a:solidFill>
                    <a:srgbClr val="C1A130"/>
                  </a:solidFill>
                  <a:ea typeface="Calibri"/>
                  <a:cs typeface="Arial"/>
                </a:rPr>
                <a:t>VERY HIGH LONGEVITY</a:t>
              </a:r>
              <a:endParaRPr spc="100" dirty="0"/>
            </a:p>
          </p:txBody>
        </p:sp>
        <p:sp>
          <p:nvSpPr>
            <p:cNvPr id="55" name="Rectangle : coins arrondis 54"/>
            <p:cNvSpPr/>
            <p:nvPr/>
          </p:nvSpPr>
          <p:spPr bwMode="auto">
            <a:xfrm>
              <a:off x="7927890" y="3452539"/>
              <a:ext cx="1516231" cy="684483"/>
            </a:xfrm>
            <a:prstGeom prst="roundRect">
              <a:avLst>
                <a:gd name="adj" fmla="val 0"/>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nchorCtr="1"/>
            <a:lstStyle/>
            <a:p>
              <a:pPr algn="ctr">
                <a:defRPr/>
              </a:pPr>
              <a:r>
                <a:rPr lang="en-US" sz="1400" spc="100" dirty="0">
                  <a:solidFill>
                    <a:srgbClr val="C1A130"/>
                  </a:solidFill>
                  <a:ea typeface="Calibri"/>
                  <a:cs typeface="Arial"/>
                </a:rPr>
                <a:t>BLOCKCHAIN AGNOSTIC</a:t>
              </a:r>
              <a:endParaRPr spc="100" dirty="0"/>
            </a:p>
          </p:txBody>
        </p:sp>
      </p:grpSp>
      <p:grpSp>
        <p:nvGrpSpPr>
          <p:cNvPr id="1887255467" name="Groupe 61"/>
          <p:cNvGrpSpPr/>
          <p:nvPr/>
        </p:nvGrpSpPr>
        <p:grpSpPr bwMode="auto">
          <a:xfrm>
            <a:off x="5722720" y="2188563"/>
            <a:ext cx="1260000" cy="256831"/>
            <a:chOff x="5475508" y="2275525"/>
            <a:chExt cx="1276135" cy="302816"/>
          </a:xfrm>
        </p:grpSpPr>
        <p:sp>
          <p:nvSpPr>
            <p:cNvPr id="59" name="Flèche : bas 58"/>
            <p:cNvSpPr/>
            <p:nvPr/>
          </p:nvSpPr>
          <p:spPr bwMode="auto">
            <a:xfrm rot="5400000">
              <a:off x="5712419" y="2038614"/>
              <a:ext cx="302815" cy="776638"/>
            </a:xfrm>
            <a:prstGeom prst="downArrow">
              <a:avLst>
                <a:gd name="adj1" fmla="val 50000"/>
                <a:gd name="adj2" fmla="val 81760"/>
              </a:avLst>
            </a:prstGeom>
            <a:solidFill>
              <a:srgbClr val="C0A13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defRPr/>
              </a:pPr>
              <a:endParaRPr lang="en-US"/>
            </a:p>
          </p:txBody>
        </p:sp>
        <p:sp>
          <p:nvSpPr>
            <p:cNvPr id="60" name="Flèche : bas 59"/>
            <p:cNvSpPr/>
            <p:nvPr/>
          </p:nvSpPr>
          <p:spPr bwMode="auto">
            <a:xfrm rot="16199999" flipH="1">
              <a:off x="6272414" y="2099112"/>
              <a:ext cx="302815" cy="655643"/>
            </a:xfrm>
            <a:prstGeom prst="downArrow">
              <a:avLst>
                <a:gd name="adj1" fmla="val 50000"/>
                <a:gd name="adj2" fmla="val 81760"/>
              </a:avLst>
            </a:prstGeom>
            <a:solidFill>
              <a:srgbClr val="C0A13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defRPr/>
              </a:pPr>
              <a:endParaRPr lang="en-US"/>
            </a:p>
          </p:txBody>
        </p:sp>
      </p:grpSp>
      <p:sp>
        <p:nvSpPr>
          <p:cNvPr id="1286857707" name="Flèche : bas 60"/>
          <p:cNvSpPr/>
          <p:nvPr/>
        </p:nvSpPr>
        <p:spPr bwMode="auto">
          <a:xfrm>
            <a:off x="6224305" y="2303905"/>
            <a:ext cx="256830" cy="1097047"/>
          </a:xfrm>
          <a:prstGeom prst="downArrow">
            <a:avLst>
              <a:gd name="adj1" fmla="val 50000"/>
              <a:gd name="adj2" fmla="val 0"/>
            </a:avLst>
          </a:prstGeom>
          <a:solidFill>
            <a:srgbClr val="C0A13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defRPr/>
            </a:pPr>
            <a:endParaRPr lang="en-US"/>
          </a:p>
        </p:txBody>
      </p:sp>
      <p:sp>
        <p:nvSpPr>
          <p:cNvPr id="214572589" name="Rectangle : coins arrondis 17"/>
          <p:cNvSpPr/>
          <p:nvPr/>
        </p:nvSpPr>
        <p:spPr bwMode="auto">
          <a:xfrm>
            <a:off x="4141487" y="5138373"/>
            <a:ext cx="1081424" cy="457996"/>
          </a:xfrm>
          <a:prstGeom prst="roundRect">
            <a:avLst>
              <a:gd name="adj" fmla="val 0"/>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nchorCtr="1"/>
          <a:lstStyle/>
          <a:p>
            <a:pPr algn="ctr">
              <a:defRPr/>
            </a:pPr>
            <a:r>
              <a:rPr lang="en-US" sz="1400" spc="100" dirty="0">
                <a:solidFill>
                  <a:schemeClr val="tx1"/>
                </a:solidFill>
                <a:latin typeface="+mj-lt"/>
                <a:ea typeface="Calibri"/>
                <a:cs typeface="Arial"/>
              </a:rPr>
              <a:t>Users access </a:t>
            </a:r>
            <a:r>
              <a:rPr lang="en-US" sz="1400" b="1" spc="100" dirty="0">
                <a:solidFill>
                  <a:schemeClr val="tx1"/>
                </a:solidFill>
                <a:ea typeface="Calibri"/>
                <a:cs typeface="Arial"/>
              </a:rPr>
              <a:t>control</a:t>
            </a:r>
            <a:endParaRPr dirty="0"/>
          </a:p>
        </p:txBody>
      </p:sp>
      <p:sp>
        <p:nvSpPr>
          <p:cNvPr id="464836722" name="Rectangle : coins arrondis 18"/>
          <p:cNvSpPr/>
          <p:nvPr/>
        </p:nvSpPr>
        <p:spPr bwMode="auto">
          <a:xfrm>
            <a:off x="7390503" y="5138373"/>
            <a:ext cx="1578991" cy="457996"/>
          </a:xfrm>
          <a:prstGeom prst="roundRect">
            <a:avLst>
              <a:gd name="adj" fmla="val 0"/>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nchorCtr="1"/>
          <a:lstStyle/>
          <a:p>
            <a:pPr algn="ctr">
              <a:defRPr/>
            </a:pPr>
            <a:r>
              <a:rPr lang="en-US" sz="1400" b="1" spc="100">
                <a:solidFill>
                  <a:schemeClr val="tx1"/>
                </a:solidFill>
                <a:latin typeface="Calibri"/>
                <a:ea typeface="Calibri"/>
                <a:cs typeface="Calibri"/>
              </a:rPr>
              <a:t>DPP</a:t>
            </a:r>
            <a:r>
              <a:rPr lang="en-US" sz="1400" spc="100">
                <a:solidFill>
                  <a:schemeClr val="tx1"/>
                </a:solidFill>
                <a:latin typeface="+mj-lt"/>
                <a:ea typeface="Calibri"/>
                <a:cs typeface="Arial"/>
              </a:rPr>
              <a:t> – Digital Product Passport</a:t>
            </a:r>
            <a:endParaRPr/>
          </a:p>
        </p:txBody>
      </p:sp>
      <p:sp>
        <p:nvSpPr>
          <p:cNvPr id="3766656" name="Rectangle : coins arrondis 67"/>
          <p:cNvSpPr/>
          <p:nvPr/>
        </p:nvSpPr>
        <p:spPr bwMode="auto">
          <a:xfrm>
            <a:off x="2395136" y="1691300"/>
            <a:ext cx="993129" cy="560257"/>
          </a:xfrm>
          <a:prstGeom prst="roundRect">
            <a:avLst>
              <a:gd name="adj" fmla="val 0"/>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nchorCtr="1"/>
          <a:lstStyle/>
          <a:p>
            <a:pPr algn="ctr">
              <a:defRPr/>
            </a:pPr>
            <a:endParaRPr lang="fr-CH" sz="1500" b="1" spc="100">
              <a:solidFill>
                <a:srgbClr val="C0A130"/>
              </a:solidFill>
              <a:ea typeface="Calibri"/>
              <a:cs typeface="Arial"/>
            </a:endParaRPr>
          </a:p>
        </p:txBody>
      </p:sp>
      <p:grpSp>
        <p:nvGrpSpPr>
          <p:cNvPr id="1021185462" name="Groupe 80"/>
          <p:cNvGrpSpPr/>
          <p:nvPr/>
        </p:nvGrpSpPr>
        <p:grpSpPr bwMode="auto">
          <a:xfrm>
            <a:off x="2411605" y="4571674"/>
            <a:ext cx="993129" cy="1129723"/>
            <a:chOff x="1247510" y="4880040"/>
            <a:chExt cx="1170948" cy="1332000"/>
          </a:xfrm>
        </p:grpSpPr>
        <p:sp>
          <p:nvSpPr>
            <p:cNvPr id="23" name="Rectangle : coins arrondis 22"/>
            <p:cNvSpPr/>
            <p:nvPr/>
          </p:nvSpPr>
          <p:spPr bwMode="auto">
            <a:xfrm>
              <a:off x="1247510" y="4881016"/>
              <a:ext cx="1170948" cy="576000"/>
            </a:xfrm>
            <a:prstGeom prst="roundRect">
              <a:avLst>
                <a:gd name="adj" fmla="val 0"/>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nchorCtr="1"/>
            <a:lstStyle/>
            <a:p>
              <a:pPr algn="ctr">
                <a:defRPr/>
              </a:pPr>
              <a:r>
                <a:rPr lang="en-US" sz="1400" spc="100">
                  <a:solidFill>
                    <a:srgbClr val="C0A130"/>
                  </a:solidFill>
                  <a:ea typeface="Calibri"/>
                  <a:cs typeface="Arial"/>
                </a:rPr>
                <a:t>DIGITAL SAFE</a:t>
              </a:r>
              <a:endParaRPr/>
            </a:p>
          </p:txBody>
        </p:sp>
        <p:pic>
          <p:nvPicPr>
            <p:cNvPr id="67" name="Image 66"/>
            <p:cNvPicPr>
              <a:picLocks noChangeAspect="1"/>
            </p:cNvPicPr>
            <p:nvPr/>
          </p:nvPicPr>
          <p:blipFill>
            <a:blip r:embed="rId15"/>
            <a:srcRect l="8544" t="6065" r="5882" b="18581"/>
            <a:stretch/>
          </p:blipFill>
          <p:spPr bwMode="auto">
            <a:xfrm>
              <a:off x="1485195" y="5441594"/>
              <a:ext cx="695579" cy="612498"/>
            </a:xfrm>
            <a:prstGeom prst="rect">
              <a:avLst/>
            </a:prstGeom>
            <a:solidFill>
              <a:schemeClr val="bg1"/>
            </a:solidFill>
            <a:ln>
              <a:noFill/>
            </a:ln>
          </p:spPr>
        </p:pic>
        <p:sp>
          <p:nvSpPr>
            <p:cNvPr id="72" name="Rectangle : coins arrondis 71"/>
            <p:cNvSpPr/>
            <p:nvPr/>
          </p:nvSpPr>
          <p:spPr bwMode="auto">
            <a:xfrm>
              <a:off x="1247510" y="4880040"/>
              <a:ext cx="1170948" cy="1332000"/>
            </a:xfrm>
            <a:prstGeom prst="roundRect">
              <a:avLst>
                <a:gd name="adj" fmla="val 11693"/>
              </a:avLst>
            </a:prstGeom>
            <a:noFill/>
            <a:ln w="28575">
              <a:solidFill>
                <a:srgbClr val="C0A130"/>
              </a:solidFill>
              <a:prstDash val="sysDo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defRPr/>
              </a:pPr>
              <a:endParaRPr lang="fr-CH"/>
            </a:p>
          </p:txBody>
        </p:sp>
      </p:grpSp>
      <p:grpSp>
        <p:nvGrpSpPr>
          <p:cNvPr id="75928220" name="Groupe 81"/>
          <p:cNvGrpSpPr/>
          <p:nvPr/>
        </p:nvGrpSpPr>
        <p:grpSpPr bwMode="auto">
          <a:xfrm>
            <a:off x="2411605" y="1669597"/>
            <a:ext cx="993129" cy="1155864"/>
            <a:chOff x="1253025" y="1364577"/>
            <a:chExt cx="1170948" cy="1362821"/>
          </a:xfrm>
        </p:grpSpPr>
        <p:sp>
          <p:nvSpPr>
            <p:cNvPr id="22" name="Rectangle : coins arrondis 21"/>
            <p:cNvSpPr/>
            <p:nvPr/>
          </p:nvSpPr>
          <p:spPr bwMode="auto">
            <a:xfrm>
              <a:off x="1253026" y="1364577"/>
              <a:ext cx="1170947" cy="648000"/>
            </a:xfrm>
            <a:prstGeom prst="roundRect">
              <a:avLst>
                <a:gd name="adj" fmla="val 0"/>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nchorCtr="1"/>
            <a:lstStyle/>
            <a:p>
              <a:pPr algn="ctr">
                <a:defRPr/>
              </a:pPr>
              <a:r>
                <a:rPr lang="en-US" sz="1400" spc="100" dirty="0">
                  <a:solidFill>
                    <a:srgbClr val="C0A130"/>
                  </a:solidFill>
                  <a:ea typeface="Calibri"/>
                  <a:cs typeface="Arial"/>
                </a:rPr>
                <a:t>PHYSICAL KEY</a:t>
              </a:r>
              <a:endParaRPr dirty="0"/>
            </a:p>
          </p:txBody>
        </p:sp>
        <p:sp>
          <p:nvSpPr>
            <p:cNvPr id="71" name="Rectangle : coins arrondis 70"/>
            <p:cNvSpPr/>
            <p:nvPr/>
          </p:nvSpPr>
          <p:spPr bwMode="auto">
            <a:xfrm>
              <a:off x="1253025" y="1395398"/>
              <a:ext cx="1170948" cy="1332000"/>
            </a:xfrm>
            <a:prstGeom prst="roundRect">
              <a:avLst>
                <a:gd name="adj" fmla="val 9704"/>
              </a:avLst>
            </a:prstGeom>
            <a:noFill/>
            <a:ln w="28575">
              <a:solidFill>
                <a:srgbClr val="C0A130"/>
              </a:solidFill>
              <a:prstDash val="sysDo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defRPr/>
              </a:pPr>
              <a:endParaRPr lang="fr-CH"/>
            </a:p>
          </p:txBody>
        </p:sp>
        <p:pic>
          <p:nvPicPr>
            <p:cNvPr id="80" name="Image 79"/>
            <p:cNvPicPr>
              <a:picLocks noChangeAspect="1"/>
            </p:cNvPicPr>
            <p:nvPr/>
          </p:nvPicPr>
          <p:blipFill>
            <a:blip r:embed="rId16"/>
            <a:srcRect l="56957" t="12992" r="6891" b="20531"/>
            <a:stretch/>
          </p:blipFill>
          <p:spPr bwMode="auto">
            <a:xfrm>
              <a:off x="1858352" y="2162386"/>
              <a:ext cx="441279" cy="436932"/>
            </a:xfrm>
            <a:prstGeom prst="rect">
              <a:avLst/>
            </a:prstGeom>
          </p:spPr>
        </p:pic>
        <p:grpSp>
          <p:nvGrpSpPr>
            <p:cNvPr id="78" name="Groupe 77"/>
            <p:cNvGrpSpPr>
              <a:grpSpLocks noChangeAspect="1"/>
            </p:cNvGrpSpPr>
            <p:nvPr/>
          </p:nvGrpSpPr>
          <p:grpSpPr bwMode="auto">
            <a:xfrm>
              <a:off x="1406920" y="1960413"/>
              <a:ext cx="654189" cy="654189"/>
              <a:chOff x="799141" y="2051107"/>
              <a:chExt cx="654189" cy="654189"/>
            </a:xfrm>
          </p:grpSpPr>
          <p:sp>
            <p:nvSpPr>
              <p:cNvPr id="77" name="Ellipse 76"/>
              <p:cNvSpPr/>
              <p:nvPr/>
            </p:nvSpPr>
            <p:spPr bwMode="auto">
              <a:xfrm>
                <a:off x="1049079" y="2061076"/>
                <a:ext cx="396000" cy="396000"/>
              </a:xfrm>
              <a:prstGeom prst="ellipse">
                <a:avLst/>
              </a:prstGeom>
              <a:solidFill>
                <a:schemeClr val="tx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defRPr/>
                </a:pPr>
                <a:endParaRPr lang="en-US"/>
              </a:p>
            </p:txBody>
          </p:sp>
          <p:pic>
            <p:nvPicPr>
              <p:cNvPr id="76" name="Image 75"/>
              <p:cNvPicPr>
                <a:picLocks noChangeAspect="1"/>
              </p:cNvPicPr>
              <p:nvPr/>
            </p:nvPicPr>
            <p:blipFill>
              <a:blip r:embed="rId17"/>
              <a:stretch/>
            </p:blipFill>
            <p:spPr bwMode="auto">
              <a:xfrm>
                <a:off x="799141" y="2051107"/>
                <a:ext cx="654189" cy="654189"/>
              </a:xfrm>
              <a:prstGeom prst="rect">
                <a:avLst/>
              </a:prstGeom>
            </p:spPr>
          </p:pic>
        </p:grpSp>
      </p:grpSp>
      <p:grpSp>
        <p:nvGrpSpPr>
          <p:cNvPr id="1490482918" name="Groupe 84"/>
          <p:cNvGrpSpPr/>
          <p:nvPr/>
        </p:nvGrpSpPr>
        <p:grpSpPr bwMode="auto">
          <a:xfrm>
            <a:off x="2779755" y="2905935"/>
            <a:ext cx="256830" cy="1599301"/>
            <a:chOff x="1705677" y="2824375"/>
            <a:chExt cx="302815" cy="1944000"/>
          </a:xfrm>
        </p:grpSpPr>
        <p:sp>
          <p:nvSpPr>
            <p:cNvPr id="73" name="Flèche : bas 72"/>
            <p:cNvSpPr/>
            <p:nvPr/>
          </p:nvSpPr>
          <p:spPr bwMode="auto">
            <a:xfrm>
              <a:off x="1705677" y="2824375"/>
              <a:ext cx="302815" cy="1944000"/>
            </a:xfrm>
            <a:prstGeom prst="downArrow">
              <a:avLst>
                <a:gd name="adj1" fmla="val 50000"/>
                <a:gd name="adj2" fmla="val 81760"/>
              </a:avLst>
            </a:prstGeom>
            <a:noFill/>
            <a:ln w="19050">
              <a:solidFill>
                <a:srgbClr val="C0A13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defRPr/>
              </a:pPr>
              <a:endParaRPr lang="fr-CH"/>
            </a:p>
          </p:txBody>
        </p:sp>
        <p:sp>
          <p:nvSpPr>
            <p:cNvPr id="84" name="Flèche : bas 83"/>
            <p:cNvSpPr/>
            <p:nvPr/>
          </p:nvSpPr>
          <p:spPr bwMode="auto">
            <a:xfrm>
              <a:off x="1705677" y="2824375"/>
              <a:ext cx="302815" cy="1944000"/>
            </a:xfrm>
            <a:prstGeom prst="downArrow">
              <a:avLst>
                <a:gd name="adj1" fmla="val 50000"/>
                <a:gd name="adj2" fmla="val 81760"/>
              </a:avLst>
            </a:prstGeom>
            <a:solidFill>
              <a:schemeClr val="tx1"/>
            </a:solidFill>
            <a:ln w="1905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defRPr/>
              </a:pPr>
              <a:endParaRPr lang="fr-CH"/>
            </a:p>
          </p:txBody>
        </p:sp>
      </p:grpSp>
      <p:grpSp>
        <p:nvGrpSpPr>
          <p:cNvPr id="1560928967" name="Groupe 6"/>
          <p:cNvGrpSpPr/>
          <p:nvPr/>
        </p:nvGrpSpPr>
        <p:grpSpPr bwMode="auto">
          <a:xfrm>
            <a:off x="1729931" y="6084047"/>
            <a:ext cx="8732139" cy="400110"/>
            <a:chOff x="727854" y="6084047"/>
            <a:chExt cx="8732139" cy="400110"/>
          </a:xfrm>
        </p:grpSpPr>
        <p:sp>
          <p:nvSpPr>
            <p:cNvPr id="116" name="Rectangle 115"/>
            <p:cNvSpPr/>
            <p:nvPr/>
          </p:nvSpPr>
          <p:spPr bwMode="auto">
            <a:xfrm>
              <a:off x="1091381" y="6084047"/>
              <a:ext cx="8368612" cy="400110"/>
            </a:xfrm>
            <a:prstGeom prst="rect">
              <a:avLst/>
            </a:prstGeom>
            <a:noFill/>
            <a:ln cap="flat">
              <a:noFill/>
              <a:prstDash val="solid"/>
            </a:ln>
          </p:spPr>
          <p:txBody>
            <a:bodyPr vert="horz" wrap="square" lIns="35999" tIns="45720" rIns="35999" bIns="45720" anchor="t" anchorCtr="1" compatLnSpc="1">
              <a:spAutoFit/>
            </a:bodyPr>
            <a:lstStyle/>
            <a:p>
              <a:pPr>
                <a:spcAft>
                  <a:spcPts val="5400"/>
                </a:spcAft>
                <a:defRPr sz="1800" b="0" i="0" u="none" strike="noStrike" cap="none" spc="0">
                  <a:solidFill>
                    <a:srgbClr val="000000"/>
                  </a:solidFill>
                </a:defRPr>
              </a:pPr>
              <a:r>
                <a:rPr lang="en-US" sz="2000" spc="100" dirty="0">
                  <a:solidFill>
                    <a:schemeClr val="bg1"/>
                  </a:solidFill>
                </a:rPr>
                <a:t>Secure B2B digital architecture to mitigate potential cyber breaches</a:t>
              </a:r>
              <a:endParaRPr lang="en-US" sz="2400" spc="100" dirty="0">
                <a:solidFill>
                  <a:schemeClr val="bg1"/>
                </a:solidFill>
                <a:ea typeface="Calibri"/>
                <a:cs typeface="Arial"/>
              </a:endParaRPr>
            </a:p>
          </p:txBody>
        </p:sp>
        <p:grpSp>
          <p:nvGrpSpPr>
            <p:cNvPr id="119" name="Groupe 118"/>
            <p:cNvGrpSpPr>
              <a:grpSpLocks noChangeAspect="1"/>
            </p:cNvGrpSpPr>
            <p:nvPr/>
          </p:nvGrpSpPr>
          <p:grpSpPr bwMode="auto">
            <a:xfrm>
              <a:off x="727854" y="6138047"/>
              <a:ext cx="288000" cy="288000"/>
              <a:chOff x="6739336" y="4356569"/>
              <a:chExt cx="432000" cy="432000"/>
            </a:xfrm>
          </p:grpSpPr>
          <p:sp>
            <p:nvSpPr>
              <p:cNvPr id="120" name="Ellipse 119"/>
              <p:cNvSpPr/>
              <p:nvPr/>
            </p:nvSpPr>
            <p:spPr bwMode="auto">
              <a:xfrm>
                <a:off x="6739336" y="4356569"/>
                <a:ext cx="432000" cy="432000"/>
              </a:xfrm>
              <a:prstGeom prst="ellipse">
                <a:avLst/>
              </a:prstGeom>
              <a:solidFill>
                <a:srgbClr val="048204"/>
              </a:solidFill>
              <a:ln w="44450">
                <a:solidFill>
                  <a:srgbClr val="048204"/>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defRPr/>
                </a:pPr>
                <a:endParaRPr lang="en-US">
                  <a:solidFill>
                    <a:schemeClr val="bg1"/>
                  </a:solidFill>
                </a:endParaRPr>
              </a:p>
            </p:txBody>
          </p:sp>
          <p:sp>
            <p:nvSpPr>
              <p:cNvPr id="121" name="Forme libre : forme 120"/>
              <p:cNvSpPr/>
              <p:nvPr/>
            </p:nvSpPr>
            <p:spPr bwMode="auto">
              <a:xfrm>
                <a:off x="6843966" y="4500765"/>
                <a:ext cx="222739" cy="143608"/>
              </a:xfrm>
              <a:custGeom>
                <a:avLst/>
                <a:gdLst>
                  <a:gd name="connsiteX0" fmla="*/ 0 w 222739"/>
                  <a:gd name="connsiteY0" fmla="*/ 43962 h 143608"/>
                  <a:gd name="connsiteX1" fmla="*/ 52754 w 222739"/>
                  <a:gd name="connsiteY1" fmla="*/ 143608 h 143608"/>
                  <a:gd name="connsiteX2" fmla="*/ 222739 w 222739"/>
                  <a:gd name="connsiteY2" fmla="*/ 0 h 143608"/>
                </a:gdLst>
                <a:ahLst/>
                <a:cxnLst>
                  <a:cxn ang="0">
                    <a:pos x="connsiteX0" y="connsiteY0"/>
                  </a:cxn>
                  <a:cxn ang="0">
                    <a:pos x="connsiteX1" y="connsiteY1"/>
                  </a:cxn>
                  <a:cxn ang="0">
                    <a:pos x="connsiteX2" y="connsiteY2"/>
                  </a:cxn>
                </a:cxnLst>
                <a:rect l="l" t="t" r="r" b="b"/>
                <a:pathLst>
                  <a:path w="222739" h="143608" extrusionOk="0">
                    <a:moveTo>
                      <a:pt x="0" y="43962"/>
                    </a:moveTo>
                    <a:lnTo>
                      <a:pt x="52754" y="143608"/>
                    </a:lnTo>
                    <a:lnTo>
                      <a:pt x="222739" y="0"/>
                    </a:lnTo>
                  </a:path>
                </a:pathLst>
              </a:custGeom>
              <a:noFill/>
              <a:ln w="50800">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defRPr/>
                </a:pPr>
                <a:endParaRPr lang="en-US">
                  <a:solidFill>
                    <a:schemeClr val="bg1"/>
                  </a:solidFill>
                </a:endParaRPr>
              </a:p>
            </p:txBody>
          </p:sp>
        </p:grpSp>
      </p:grpSp>
      <p:pic>
        <p:nvPicPr>
          <p:cNvPr id="5" name="Image 9">
            <a:extLst>
              <a:ext uri="{FF2B5EF4-FFF2-40B4-BE49-F238E27FC236}">
                <a16:creationId xmlns:a16="http://schemas.microsoft.com/office/drawing/2014/main" id="{19811277-93BA-9256-B256-C737631953E5}"/>
              </a:ext>
            </a:extLst>
          </p:cNvPr>
          <p:cNvPicPr>
            <a:picLocks noChangeAspect="1"/>
          </p:cNvPicPr>
          <p:nvPr/>
        </p:nvPicPr>
        <p:blipFill>
          <a:blip r:embed="rId18"/>
          <a:srcRect b="48930"/>
          <a:stretch>
            <a:fillRect/>
          </a:stretch>
        </p:blipFill>
        <p:spPr bwMode="auto">
          <a:xfrm>
            <a:off x="11339172" y="77288"/>
            <a:ext cx="720741" cy="221330"/>
          </a:xfrm>
          <a:prstGeom prst="rect">
            <a:avLst/>
          </a:prstGeom>
        </p:spPr>
      </p:pic>
      <p:grpSp>
        <p:nvGrpSpPr>
          <p:cNvPr id="3" name="Groupe 2">
            <a:extLst>
              <a:ext uri="{FF2B5EF4-FFF2-40B4-BE49-F238E27FC236}">
                <a16:creationId xmlns:a16="http://schemas.microsoft.com/office/drawing/2014/main" id="{B1BD0DB3-E132-634B-B779-22F426208466}"/>
              </a:ext>
            </a:extLst>
          </p:cNvPr>
          <p:cNvGrpSpPr/>
          <p:nvPr/>
        </p:nvGrpSpPr>
        <p:grpSpPr>
          <a:xfrm>
            <a:off x="7385478" y="1962195"/>
            <a:ext cx="1072091" cy="712009"/>
            <a:chOff x="6424456" y="1978089"/>
            <a:chExt cx="1072091" cy="712009"/>
          </a:xfrm>
        </p:grpSpPr>
        <p:pic>
          <p:nvPicPr>
            <p:cNvPr id="1560928966" name="Image 1560928965">
              <a:extLst>
                <a:ext uri="{FF2B5EF4-FFF2-40B4-BE49-F238E27FC236}">
                  <a16:creationId xmlns:a16="http://schemas.microsoft.com/office/drawing/2014/main" id="{826F386D-246C-1E7C-CA94-708F6F50EA75}"/>
                </a:ext>
              </a:extLst>
            </p:cNvPr>
            <p:cNvPicPr>
              <a:picLocks noChangeAspect="1"/>
            </p:cNvPicPr>
            <p:nvPr/>
          </p:nvPicPr>
          <p:blipFill>
            <a:blip r:embed="rId19"/>
            <a:stretch/>
          </p:blipFill>
          <p:spPr bwMode="auto">
            <a:xfrm>
              <a:off x="6837210" y="2030761"/>
              <a:ext cx="659337" cy="659337"/>
            </a:xfrm>
            <a:prstGeom prst="rect">
              <a:avLst/>
            </a:prstGeom>
          </p:spPr>
        </p:pic>
        <p:pic>
          <p:nvPicPr>
            <p:cNvPr id="1560928981" name="Image 1560928980">
              <a:extLst>
                <a:ext uri="{FF2B5EF4-FFF2-40B4-BE49-F238E27FC236}">
                  <a16:creationId xmlns:a16="http://schemas.microsoft.com/office/drawing/2014/main" id="{E88AD5FD-A56C-B9E5-810E-0D9A7554535C}"/>
                </a:ext>
              </a:extLst>
            </p:cNvPr>
            <p:cNvPicPr>
              <a:picLocks noChangeAspect="1"/>
            </p:cNvPicPr>
            <p:nvPr/>
          </p:nvPicPr>
          <p:blipFill>
            <a:blip r:embed="rId20" cstate="print">
              <a:extLst>
                <a:ext uri="{28A0092B-C50C-407E-A947-70E740481C1C}">
                  <a14:useLocalDpi xmlns:a14="http://schemas.microsoft.com/office/drawing/2010/main" val="0"/>
                </a:ext>
              </a:extLst>
            </a:blip>
            <a:srcRect l="9445" t="16807" r="9410" b="17110"/>
            <a:stretch>
              <a:fillRect/>
            </a:stretch>
          </p:blipFill>
          <p:spPr>
            <a:xfrm rot="2891196">
              <a:off x="6577288" y="1999962"/>
              <a:ext cx="235660" cy="191914"/>
            </a:xfrm>
            <a:prstGeom prst="rect">
              <a:avLst/>
            </a:prstGeom>
          </p:spPr>
        </p:pic>
        <p:sp>
          <p:nvSpPr>
            <p:cNvPr id="1560928972" name="Cylindre 1560928971">
              <a:extLst>
                <a:ext uri="{FF2B5EF4-FFF2-40B4-BE49-F238E27FC236}">
                  <a16:creationId xmlns:a16="http://schemas.microsoft.com/office/drawing/2014/main" id="{5E48C3A5-7FC3-DA13-538C-AE1F4B69DEE6}"/>
                </a:ext>
              </a:extLst>
            </p:cNvPr>
            <p:cNvSpPr/>
            <p:nvPr/>
          </p:nvSpPr>
          <p:spPr>
            <a:xfrm>
              <a:off x="6424456" y="2183418"/>
              <a:ext cx="241422" cy="273582"/>
            </a:xfrm>
            <a:prstGeom prst="can">
              <a:avLst>
                <a:gd name="adj" fmla="val 35325"/>
              </a:avLst>
            </a:prstGeom>
            <a:solidFill>
              <a:schemeClr val="tx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8" name="Rectangle : coins arrondis 177">
            <a:extLst>
              <a:ext uri="{FF2B5EF4-FFF2-40B4-BE49-F238E27FC236}">
                <a16:creationId xmlns:a16="http://schemas.microsoft.com/office/drawing/2014/main" id="{D98E1813-CBFF-AF9D-C205-F9B397D381DA}"/>
              </a:ext>
            </a:extLst>
          </p:cNvPr>
          <p:cNvSpPr/>
          <p:nvPr/>
        </p:nvSpPr>
        <p:spPr bwMode="auto">
          <a:xfrm>
            <a:off x="6675360" y="2814818"/>
            <a:ext cx="1782209" cy="389558"/>
          </a:xfrm>
          <a:prstGeom prst="roundRect">
            <a:avLst>
              <a:gd name="adj" fmla="val 0"/>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nchorCtr="1"/>
          <a:lstStyle/>
          <a:p>
            <a:pPr algn="ctr">
              <a:defRPr/>
            </a:pPr>
            <a:r>
              <a:rPr lang="en-US" sz="1400" b="1" spc="50" dirty="0">
                <a:solidFill>
                  <a:schemeClr val="tx1"/>
                </a:solidFill>
                <a:ea typeface="Calibri"/>
                <a:cs typeface="Arial"/>
              </a:rPr>
              <a:t>Visible </a:t>
            </a:r>
            <a:r>
              <a:rPr lang="en-US" sz="1400" b="1" spc="50" dirty="0">
                <a:solidFill>
                  <a:schemeClr val="tx1"/>
                </a:solidFill>
                <a:latin typeface="+mj-lt"/>
                <a:ea typeface="Calibri"/>
                <a:cs typeface="Arial"/>
              </a:rPr>
              <a:t>2D-code via Smart Reader</a:t>
            </a:r>
            <a:endParaRPr sz="1400" dirty="0"/>
          </a:p>
        </p:txBody>
      </p:sp>
      <p:sp>
        <p:nvSpPr>
          <p:cNvPr id="13" name="Rectangle : coins arrondis 182">
            <a:extLst>
              <a:ext uri="{FF2B5EF4-FFF2-40B4-BE49-F238E27FC236}">
                <a16:creationId xmlns:a16="http://schemas.microsoft.com/office/drawing/2014/main" id="{4A280EDF-6022-0F46-26D6-C53E2CF7C465}"/>
              </a:ext>
            </a:extLst>
          </p:cNvPr>
          <p:cNvSpPr/>
          <p:nvPr/>
        </p:nvSpPr>
        <p:spPr bwMode="auto">
          <a:xfrm>
            <a:off x="3926574" y="2814038"/>
            <a:ext cx="2277955" cy="389558"/>
          </a:xfrm>
          <a:prstGeom prst="roundRect">
            <a:avLst>
              <a:gd name="adj" fmla="val 0"/>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nchorCtr="1"/>
          <a:lstStyle/>
          <a:p>
            <a:pPr algn="ctr">
              <a:defRPr/>
            </a:pPr>
            <a:r>
              <a:rPr lang="en-US" sz="1400" spc="50" dirty="0">
                <a:solidFill>
                  <a:schemeClr val="tx1"/>
                </a:solidFill>
                <a:latin typeface="+mj-lt"/>
                <a:ea typeface="Calibri"/>
                <a:cs typeface="Arial"/>
              </a:rPr>
              <a:t>Tattooed products with  </a:t>
            </a:r>
            <a:r>
              <a:rPr lang="en-US" sz="1400" b="1" spc="50" dirty="0">
                <a:solidFill>
                  <a:schemeClr val="tx1"/>
                </a:solidFill>
                <a:latin typeface="+mj-lt"/>
                <a:ea typeface="Calibri"/>
                <a:cs typeface="Arial"/>
              </a:rPr>
              <a:t>I</a:t>
            </a:r>
            <a:r>
              <a:rPr lang="en-US" sz="1400" b="1" spc="50" dirty="0">
                <a:solidFill>
                  <a:schemeClr val="tx1"/>
                </a:solidFill>
                <a:ea typeface="Calibri"/>
                <a:cs typeface="Arial"/>
              </a:rPr>
              <a:t>nvisible</a:t>
            </a:r>
            <a:r>
              <a:rPr lang="en-US" sz="1400" spc="50" dirty="0">
                <a:solidFill>
                  <a:schemeClr val="tx1"/>
                </a:solidFill>
                <a:latin typeface="+mj-lt"/>
                <a:ea typeface="Calibri"/>
                <a:cs typeface="Arial"/>
              </a:rPr>
              <a:t> encrypted</a:t>
            </a:r>
            <a:r>
              <a:rPr lang="en-US" sz="1400" spc="50" dirty="0">
                <a:solidFill>
                  <a:schemeClr val="tx1"/>
                </a:solidFill>
                <a:ea typeface="Calibri"/>
                <a:cs typeface="Arial"/>
              </a:rPr>
              <a:t> </a:t>
            </a:r>
            <a:r>
              <a:rPr lang="en-US" sz="1400" spc="50" dirty="0">
                <a:solidFill>
                  <a:schemeClr val="tx1"/>
                </a:solidFill>
                <a:latin typeface="+mj-lt"/>
                <a:ea typeface="Calibri"/>
                <a:cs typeface="Arial"/>
              </a:rPr>
              <a:t>2D-code</a:t>
            </a:r>
            <a:endParaRPr sz="1400" dirty="0"/>
          </a:p>
        </p:txBody>
      </p:sp>
      <p:grpSp>
        <p:nvGrpSpPr>
          <p:cNvPr id="18" name="Groupe 17">
            <a:extLst>
              <a:ext uri="{FF2B5EF4-FFF2-40B4-BE49-F238E27FC236}">
                <a16:creationId xmlns:a16="http://schemas.microsoft.com/office/drawing/2014/main" id="{F6F9F014-4E87-0EBB-17EA-892EE387B96B}"/>
              </a:ext>
            </a:extLst>
          </p:cNvPr>
          <p:cNvGrpSpPr>
            <a:grpSpLocks noChangeAspect="1"/>
          </p:cNvGrpSpPr>
          <p:nvPr/>
        </p:nvGrpSpPr>
        <p:grpSpPr>
          <a:xfrm>
            <a:off x="5381" y="939431"/>
            <a:ext cx="12178978" cy="54000"/>
            <a:chOff x="5381" y="939431"/>
            <a:chExt cx="12178978" cy="72001"/>
          </a:xfrm>
        </p:grpSpPr>
        <p:sp>
          <p:nvSpPr>
            <p:cNvPr id="19" name="Rectangle 24">
              <a:extLst>
                <a:ext uri="{FF2B5EF4-FFF2-40B4-BE49-F238E27FC236}">
                  <a16:creationId xmlns:a16="http://schemas.microsoft.com/office/drawing/2014/main" id="{7AC8184A-6AA3-EA7A-78D2-60AEE214A95A}"/>
                </a:ext>
              </a:extLst>
            </p:cNvPr>
            <p:cNvSpPr/>
            <p:nvPr/>
          </p:nvSpPr>
          <p:spPr>
            <a:xfrm>
              <a:off x="5381" y="939431"/>
              <a:ext cx="12178978" cy="72000"/>
            </a:xfrm>
            <a:prstGeom prst="rect">
              <a:avLst/>
            </a:prstGeom>
            <a:solidFill>
              <a:srgbClr val="C0A130"/>
            </a:solidFill>
            <a:ln cap="flat">
              <a:noFill/>
              <a:prstDash val="solid"/>
            </a:ln>
          </p:spPr>
          <p:txBody>
            <a:bodyPr vert="horz" wrap="square" lIns="91440" tIns="45720" rIns="91440" bIns="45720" anchor="ctr" anchorCtr="1" compatLnSpc="1">
              <a:noAutofit/>
            </a:bodyPr>
            <a:lstStyle/>
            <a:p>
              <a:pPr algn="ctr">
                <a:defRPr sz="1800" b="0" i="0" u="none" strike="noStrike" kern="0" cap="none" spc="0" baseline="0">
                  <a:solidFill>
                    <a:srgbClr val="000000"/>
                  </a:solidFill>
                  <a:uFillTx/>
                </a:defRPr>
              </a:pPr>
              <a:endParaRPr lang="en-US" dirty="0">
                <a:solidFill>
                  <a:srgbClr val="FFFFFF"/>
                </a:solidFill>
                <a:latin typeface="Calibri"/>
              </a:endParaRPr>
            </a:p>
          </p:txBody>
        </p:sp>
        <p:cxnSp>
          <p:nvCxnSpPr>
            <p:cNvPr id="21" name="Connecteur : en angle 20">
              <a:extLst>
                <a:ext uri="{FF2B5EF4-FFF2-40B4-BE49-F238E27FC236}">
                  <a16:creationId xmlns:a16="http://schemas.microsoft.com/office/drawing/2014/main" id="{5BA69417-E080-2FCA-E3ED-0E6BD3C4913C}"/>
                </a:ext>
              </a:extLst>
            </p:cNvPr>
            <p:cNvCxnSpPr>
              <a:cxnSpLocks noChangeAspect="1"/>
            </p:cNvCxnSpPr>
            <p:nvPr/>
          </p:nvCxnSpPr>
          <p:spPr>
            <a:xfrm rot="5400000">
              <a:off x="819527" y="939432"/>
              <a:ext cx="72000" cy="72000"/>
            </a:xfrm>
            <a:prstGeom prst="bentConnector3">
              <a:avLst/>
            </a:prstGeom>
            <a:ln w="19050">
              <a:solidFill>
                <a:srgbClr val="001B4F"/>
              </a:solidFill>
            </a:ln>
          </p:spPr>
          <p:style>
            <a:lnRef idx="1">
              <a:schemeClr val="accent1"/>
            </a:lnRef>
            <a:fillRef idx="0">
              <a:schemeClr val="accent1"/>
            </a:fillRef>
            <a:effectRef idx="0">
              <a:schemeClr val="accent1"/>
            </a:effectRef>
            <a:fontRef idx="minor">
              <a:schemeClr val="tx1"/>
            </a:fontRef>
          </p:style>
        </p:cxnSp>
        <p:cxnSp>
          <p:nvCxnSpPr>
            <p:cNvPr id="26" name="Connecteur : en angle 25">
              <a:extLst>
                <a:ext uri="{FF2B5EF4-FFF2-40B4-BE49-F238E27FC236}">
                  <a16:creationId xmlns:a16="http://schemas.microsoft.com/office/drawing/2014/main" id="{171A21AC-1206-41FE-B3CB-145C7ED3413C}"/>
                </a:ext>
              </a:extLst>
            </p:cNvPr>
            <p:cNvCxnSpPr>
              <a:cxnSpLocks noChangeAspect="1"/>
            </p:cNvCxnSpPr>
            <p:nvPr/>
          </p:nvCxnSpPr>
          <p:spPr>
            <a:xfrm rot="5400000">
              <a:off x="971927" y="939432"/>
              <a:ext cx="72000" cy="72000"/>
            </a:xfrm>
            <a:prstGeom prst="bentConnector3">
              <a:avLst/>
            </a:prstGeom>
            <a:ln w="19050">
              <a:solidFill>
                <a:srgbClr val="001B4F"/>
              </a:solidFill>
            </a:ln>
          </p:spPr>
          <p:style>
            <a:lnRef idx="1">
              <a:schemeClr val="accent1"/>
            </a:lnRef>
            <a:fillRef idx="0">
              <a:schemeClr val="accent1"/>
            </a:fillRef>
            <a:effectRef idx="0">
              <a:schemeClr val="accent1"/>
            </a:effectRef>
            <a:fontRef idx="minor">
              <a:schemeClr val="tx1"/>
            </a:fontRef>
          </p:style>
        </p:cxnSp>
        <p:cxnSp>
          <p:nvCxnSpPr>
            <p:cNvPr id="31" name="Connecteur : en angle 30">
              <a:extLst>
                <a:ext uri="{FF2B5EF4-FFF2-40B4-BE49-F238E27FC236}">
                  <a16:creationId xmlns:a16="http://schemas.microsoft.com/office/drawing/2014/main" id="{249F6630-FA83-B824-E784-245A6213EE42}"/>
                </a:ext>
              </a:extLst>
            </p:cNvPr>
            <p:cNvCxnSpPr>
              <a:cxnSpLocks noChangeAspect="1"/>
            </p:cNvCxnSpPr>
            <p:nvPr/>
          </p:nvCxnSpPr>
          <p:spPr>
            <a:xfrm rot="5400000">
              <a:off x="1124327" y="939431"/>
              <a:ext cx="72000" cy="72000"/>
            </a:xfrm>
            <a:prstGeom prst="bentConnector3">
              <a:avLst/>
            </a:prstGeom>
            <a:ln w="19050">
              <a:solidFill>
                <a:srgbClr val="001B4F"/>
              </a:solidFill>
            </a:ln>
          </p:spPr>
          <p:style>
            <a:lnRef idx="1">
              <a:schemeClr val="accent1"/>
            </a:lnRef>
            <a:fillRef idx="0">
              <a:schemeClr val="accent1"/>
            </a:fillRef>
            <a:effectRef idx="0">
              <a:schemeClr val="accent1"/>
            </a:effectRef>
            <a:fontRef idx="minor">
              <a:schemeClr val="tx1"/>
            </a:fontRef>
          </p:style>
        </p:cxnSp>
        <p:cxnSp>
          <p:nvCxnSpPr>
            <p:cNvPr id="32" name="Connecteur : en angle 31">
              <a:extLst>
                <a:ext uri="{FF2B5EF4-FFF2-40B4-BE49-F238E27FC236}">
                  <a16:creationId xmlns:a16="http://schemas.microsoft.com/office/drawing/2014/main" id="{7134E4B4-9A7E-C52D-3B06-CBAA1C57D6CE}"/>
                </a:ext>
              </a:extLst>
            </p:cNvPr>
            <p:cNvCxnSpPr>
              <a:cxnSpLocks noChangeAspect="1"/>
            </p:cNvCxnSpPr>
            <p:nvPr/>
          </p:nvCxnSpPr>
          <p:spPr>
            <a:xfrm rot="5400000">
              <a:off x="1276727" y="939431"/>
              <a:ext cx="72000" cy="72000"/>
            </a:xfrm>
            <a:prstGeom prst="bentConnector3">
              <a:avLst/>
            </a:prstGeom>
            <a:ln w="19050">
              <a:solidFill>
                <a:srgbClr val="001B4F"/>
              </a:solidFill>
            </a:ln>
          </p:spPr>
          <p:style>
            <a:lnRef idx="1">
              <a:schemeClr val="accent1"/>
            </a:lnRef>
            <a:fillRef idx="0">
              <a:schemeClr val="accent1"/>
            </a:fillRef>
            <a:effectRef idx="0">
              <a:schemeClr val="accent1"/>
            </a:effectRef>
            <a:fontRef idx="minor">
              <a:schemeClr val="tx1"/>
            </a:fontRef>
          </p:style>
        </p:cxnSp>
        <p:cxnSp>
          <p:nvCxnSpPr>
            <p:cNvPr id="40" name="Connecteur : en angle 39">
              <a:extLst>
                <a:ext uri="{FF2B5EF4-FFF2-40B4-BE49-F238E27FC236}">
                  <a16:creationId xmlns:a16="http://schemas.microsoft.com/office/drawing/2014/main" id="{66292148-6C76-CE0E-2DA0-A48205D70EAC}"/>
                </a:ext>
              </a:extLst>
            </p:cNvPr>
            <p:cNvCxnSpPr>
              <a:cxnSpLocks noChangeAspect="1"/>
            </p:cNvCxnSpPr>
            <p:nvPr/>
          </p:nvCxnSpPr>
          <p:spPr>
            <a:xfrm rot="5400000">
              <a:off x="1429127" y="939431"/>
              <a:ext cx="72000" cy="72000"/>
            </a:xfrm>
            <a:prstGeom prst="bentConnector3">
              <a:avLst/>
            </a:prstGeom>
            <a:ln w="19050">
              <a:solidFill>
                <a:srgbClr val="001B4F"/>
              </a:solidFill>
            </a:ln>
          </p:spPr>
          <p:style>
            <a:lnRef idx="1">
              <a:schemeClr val="accent1"/>
            </a:lnRef>
            <a:fillRef idx="0">
              <a:schemeClr val="accent1"/>
            </a:fillRef>
            <a:effectRef idx="0">
              <a:schemeClr val="accent1"/>
            </a:effectRef>
            <a:fontRef idx="minor">
              <a:schemeClr val="tx1"/>
            </a:fontRef>
          </p:style>
        </p:cxnSp>
        <p:cxnSp>
          <p:nvCxnSpPr>
            <p:cNvPr id="56" name="Connecteur : en angle 55">
              <a:extLst>
                <a:ext uri="{FF2B5EF4-FFF2-40B4-BE49-F238E27FC236}">
                  <a16:creationId xmlns:a16="http://schemas.microsoft.com/office/drawing/2014/main" id="{4EA32F33-808F-DC1B-C0F8-4301C792C425}"/>
                </a:ext>
              </a:extLst>
            </p:cNvPr>
            <p:cNvCxnSpPr>
              <a:cxnSpLocks noChangeAspect="1"/>
            </p:cNvCxnSpPr>
            <p:nvPr/>
          </p:nvCxnSpPr>
          <p:spPr>
            <a:xfrm rot="5400000">
              <a:off x="1577923" y="939431"/>
              <a:ext cx="72000" cy="72000"/>
            </a:xfrm>
            <a:prstGeom prst="bentConnector3">
              <a:avLst/>
            </a:prstGeom>
            <a:ln w="19050">
              <a:solidFill>
                <a:srgbClr val="001B4F"/>
              </a:solidFill>
            </a:ln>
          </p:spPr>
          <p:style>
            <a:lnRef idx="1">
              <a:schemeClr val="accent1"/>
            </a:lnRef>
            <a:fillRef idx="0">
              <a:schemeClr val="accent1"/>
            </a:fillRef>
            <a:effectRef idx="0">
              <a:schemeClr val="accent1"/>
            </a:effectRef>
            <a:fontRef idx="minor">
              <a:schemeClr val="tx1"/>
            </a:fontRef>
          </p:style>
        </p:cxnSp>
        <p:cxnSp>
          <p:nvCxnSpPr>
            <p:cNvPr id="61" name="Connecteur : en angle 60">
              <a:extLst>
                <a:ext uri="{FF2B5EF4-FFF2-40B4-BE49-F238E27FC236}">
                  <a16:creationId xmlns:a16="http://schemas.microsoft.com/office/drawing/2014/main" id="{523A9212-5268-223D-9B40-8E3780E0F0AA}"/>
                </a:ext>
              </a:extLst>
            </p:cNvPr>
            <p:cNvCxnSpPr>
              <a:cxnSpLocks noChangeAspect="1"/>
            </p:cNvCxnSpPr>
            <p:nvPr/>
          </p:nvCxnSpPr>
          <p:spPr>
            <a:xfrm rot="5400000">
              <a:off x="1730323" y="939431"/>
              <a:ext cx="72000" cy="72000"/>
            </a:xfrm>
            <a:prstGeom prst="bentConnector3">
              <a:avLst/>
            </a:prstGeom>
            <a:ln w="19050">
              <a:solidFill>
                <a:srgbClr val="001234"/>
              </a:solidFill>
            </a:ln>
          </p:spPr>
          <p:style>
            <a:lnRef idx="1">
              <a:schemeClr val="accent1"/>
            </a:lnRef>
            <a:fillRef idx="0">
              <a:schemeClr val="accent1"/>
            </a:fillRef>
            <a:effectRef idx="0">
              <a:schemeClr val="accent1"/>
            </a:effectRef>
            <a:fontRef idx="minor">
              <a:schemeClr val="tx1"/>
            </a:fontRef>
          </p:style>
        </p:cxnSp>
        <p:cxnSp>
          <p:nvCxnSpPr>
            <p:cNvPr id="62" name="Connecteur : en angle 61">
              <a:extLst>
                <a:ext uri="{FF2B5EF4-FFF2-40B4-BE49-F238E27FC236}">
                  <a16:creationId xmlns:a16="http://schemas.microsoft.com/office/drawing/2014/main" id="{69A41172-7673-F73D-03CA-5ADCA2F0AC32}"/>
                </a:ext>
              </a:extLst>
            </p:cNvPr>
            <p:cNvCxnSpPr>
              <a:cxnSpLocks noChangeAspect="1"/>
            </p:cNvCxnSpPr>
            <p:nvPr/>
          </p:nvCxnSpPr>
          <p:spPr>
            <a:xfrm rot="5400000">
              <a:off x="1882723" y="939431"/>
              <a:ext cx="72000" cy="72000"/>
            </a:xfrm>
            <a:prstGeom prst="bentConnector3">
              <a:avLst/>
            </a:prstGeom>
            <a:ln w="19050">
              <a:solidFill>
                <a:srgbClr val="001234"/>
              </a:solidFill>
            </a:ln>
          </p:spPr>
          <p:style>
            <a:lnRef idx="1">
              <a:schemeClr val="accent1"/>
            </a:lnRef>
            <a:fillRef idx="0">
              <a:schemeClr val="accent1"/>
            </a:fillRef>
            <a:effectRef idx="0">
              <a:schemeClr val="accent1"/>
            </a:effectRef>
            <a:fontRef idx="minor">
              <a:schemeClr val="tx1"/>
            </a:fontRef>
          </p:style>
        </p:cxnSp>
        <p:cxnSp>
          <p:nvCxnSpPr>
            <p:cNvPr id="1560928960" name="Connecteur : en angle 1560928959">
              <a:extLst>
                <a:ext uri="{FF2B5EF4-FFF2-40B4-BE49-F238E27FC236}">
                  <a16:creationId xmlns:a16="http://schemas.microsoft.com/office/drawing/2014/main" id="{17E55D68-49F6-28AA-B277-F923078A9C35}"/>
                </a:ext>
              </a:extLst>
            </p:cNvPr>
            <p:cNvCxnSpPr>
              <a:cxnSpLocks noChangeAspect="1"/>
            </p:cNvCxnSpPr>
            <p:nvPr/>
          </p:nvCxnSpPr>
          <p:spPr>
            <a:xfrm rot="5400000">
              <a:off x="2035123" y="939431"/>
              <a:ext cx="72000" cy="72000"/>
            </a:xfrm>
            <a:prstGeom prst="bentConnector3">
              <a:avLst/>
            </a:prstGeom>
            <a:ln w="19050">
              <a:solidFill>
                <a:srgbClr val="001234"/>
              </a:solidFill>
            </a:ln>
          </p:spPr>
          <p:style>
            <a:lnRef idx="1">
              <a:schemeClr val="accent1"/>
            </a:lnRef>
            <a:fillRef idx="0">
              <a:schemeClr val="accent1"/>
            </a:fillRef>
            <a:effectRef idx="0">
              <a:schemeClr val="accent1"/>
            </a:effectRef>
            <a:fontRef idx="minor">
              <a:schemeClr val="tx1"/>
            </a:fontRef>
          </p:style>
        </p:cxnSp>
        <p:cxnSp>
          <p:nvCxnSpPr>
            <p:cNvPr id="1560928961" name="Connecteur : en angle 1560928960">
              <a:extLst>
                <a:ext uri="{FF2B5EF4-FFF2-40B4-BE49-F238E27FC236}">
                  <a16:creationId xmlns:a16="http://schemas.microsoft.com/office/drawing/2014/main" id="{AC5CAE56-0D1F-7379-0F9B-31F36FC7E9C7}"/>
                </a:ext>
              </a:extLst>
            </p:cNvPr>
            <p:cNvCxnSpPr>
              <a:cxnSpLocks noChangeAspect="1"/>
            </p:cNvCxnSpPr>
            <p:nvPr/>
          </p:nvCxnSpPr>
          <p:spPr>
            <a:xfrm rot="5400000">
              <a:off x="2187523" y="939431"/>
              <a:ext cx="72000" cy="72000"/>
            </a:xfrm>
            <a:prstGeom prst="bentConnector3">
              <a:avLst/>
            </a:prstGeom>
            <a:ln w="19050">
              <a:solidFill>
                <a:srgbClr val="001234"/>
              </a:solidFill>
            </a:ln>
          </p:spPr>
          <p:style>
            <a:lnRef idx="1">
              <a:schemeClr val="accent1"/>
            </a:lnRef>
            <a:fillRef idx="0">
              <a:schemeClr val="accent1"/>
            </a:fillRef>
            <a:effectRef idx="0">
              <a:schemeClr val="accent1"/>
            </a:effectRef>
            <a:fontRef idx="minor">
              <a:schemeClr val="tx1"/>
            </a:fontRef>
          </p:style>
        </p:cxnSp>
        <p:cxnSp>
          <p:nvCxnSpPr>
            <p:cNvPr id="1560928962" name="Connecteur : en angle 1560928961">
              <a:extLst>
                <a:ext uri="{FF2B5EF4-FFF2-40B4-BE49-F238E27FC236}">
                  <a16:creationId xmlns:a16="http://schemas.microsoft.com/office/drawing/2014/main" id="{DA888669-64E7-4F14-14BA-FD296C44EE31}"/>
                </a:ext>
              </a:extLst>
            </p:cNvPr>
            <p:cNvCxnSpPr>
              <a:cxnSpLocks noChangeAspect="1"/>
            </p:cNvCxnSpPr>
            <p:nvPr/>
          </p:nvCxnSpPr>
          <p:spPr>
            <a:xfrm rot="5400000">
              <a:off x="2336319" y="939431"/>
              <a:ext cx="72000" cy="72000"/>
            </a:xfrm>
            <a:prstGeom prst="bentConnector3">
              <a:avLst/>
            </a:prstGeom>
            <a:ln w="19050">
              <a:solidFill>
                <a:srgbClr val="001234"/>
              </a:solidFill>
            </a:ln>
          </p:spPr>
          <p:style>
            <a:lnRef idx="1">
              <a:schemeClr val="accent1"/>
            </a:lnRef>
            <a:fillRef idx="0">
              <a:schemeClr val="accent1"/>
            </a:fillRef>
            <a:effectRef idx="0">
              <a:schemeClr val="accent1"/>
            </a:effectRef>
            <a:fontRef idx="minor">
              <a:schemeClr val="tx1"/>
            </a:fontRef>
          </p:style>
        </p:cxnSp>
        <p:cxnSp>
          <p:nvCxnSpPr>
            <p:cNvPr id="1560928963" name="Connecteur : en angle 1560928962">
              <a:extLst>
                <a:ext uri="{FF2B5EF4-FFF2-40B4-BE49-F238E27FC236}">
                  <a16:creationId xmlns:a16="http://schemas.microsoft.com/office/drawing/2014/main" id="{0AC6D32F-CD47-4007-881E-2851B816791F}"/>
                </a:ext>
              </a:extLst>
            </p:cNvPr>
            <p:cNvCxnSpPr>
              <a:cxnSpLocks noChangeAspect="1"/>
            </p:cNvCxnSpPr>
            <p:nvPr/>
          </p:nvCxnSpPr>
          <p:spPr>
            <a:xfrm rot="5400000">
              <a:off x="2488719" y="939431"/>
              <a:ext cx="72000" cy="72000"/>
            </a:xfrm>
            <a:prstGeom prst="bentConnector3">
              <a:avLst/>
            </a:prstGeom>
            <a:ln w="19050">
              <a:solidFill>
                <a:srgbClr val="001234"/>
              </a:solidFill>
            </a:ln>
          </p:spPr>
          <p:style>
            <a:lnRef idx="1">
              <a:schemeClr val="accent1"/>
            </a:lnRef>
            <a:fillRef idx="0">
              <a:schemeClr val="accent1"/>
            </a:fillRef>
            <a:effectRef idx="0">
              <a:schemeClr val="accent1"/>
            </a:effectRef>
            <a:fontRef idx="minor">
              <a:schemeClr val="tx1"/>
            </a:fontRef>
          </p:style>
        </p:cxnSp>
        <p:cxnSp>
          <p:nvCxnSpPr>
            <p:cNvPr id="1560928964" name="Connecteur : en angle 1560928963">
              <a:extLst>
                <a:ext uri="{FF2B5EF4-FFF2-40B4-BE49-F238E27FC236}">
                  <a16:creationId xmlns:a16="http://schemas.microsoft.com/office/drawing/2014/main" id="{4BEE5FEF-6814-5B17-CF7F-42011ABA1160}"/>
                </a:ext>
              </a:extLst>
            </p:cNvPr>
            <p:cNvCxnSpPr>
              <a:cxnSpLocks noChangeAspect="1"/>
            </p:cNvCxnSpPr>
            <p:nvPr/>
          </p:nvCxnSpPr>
          <p:spPr>
            <a:xfrm rot="5400000">
              <a:off x="2641119" y="939431"/>
              <a:ext cx="72000" cy="72000"/>
            </a:xfrm>
            <a:prstGeom prst="bentConnector3">
              <a:avLst/>
            </a:prstGeom>
            <a:ln w="19050">
              <a:solidFill>
                <a:srgbClr val="001234"/>
              </a:solidFill>
            </a:ln>
          </p:spPr>
          <p:style>
            <a:lnRef idx="1">
              <a:schemeClr val="accent1"/>
            </a:lnRef>
            <a:fillRef idx="0">
              <a:schemeClr val="accent1"/>
            </a:fillRef>
            <a:effectRef idx="0">
              <a:schemeClr val="accent1"/>
            </a:effectRef>
            <a:fontRef idx="minor">
              <a:schemeClr val="tx1"/>
            </a:fontRef>
          </p:style>
        </p:cxnSp>
        <p:cxnSp>
          <p:nvCxnSpPr>
            <p:cNvPr id="1560928974" name="Connecteur : en angle 1560928973">
              <a:extLst>
                <a:ext uri="{FF2B5EF4-FFF2-40B4-BE49-F238E27FC236}">
                  <a16:creationId xmlns:a16="http://schemas.microsoft.com/office/drawing/2014/main" id="{F404CCFA-6A5B-D5D6-2F2F-AF96BC773B49}"/>
                </a:ext>
              </a:extLst>
            </p:cNvPr>
            <p:cNvCxnSpPr>
              <a:cxnSpLocks noChangeAspect="1"/>
            </p:cNvCxnSpPr>
            <p:nvPr/>
          </p:nvCxnSpPr>
          <p:spPr>
            <a:xfrm rot="5400000">
              <a:off x="2793519" y="939431"/>
              <a:ext cx="72000" cy="72000"/>
            </a:xfrm>
            <a:prstGeom prst="bentConnector3">
              <a:avLst/>
            </a:prstGeom>
            <a:ln w="19050">
              <a:solidFill>
                <a:srgbClr val="000F2D"/>
              </a:solidFill>
            </a:ln>
          </p:spPr>
          <p:style>
            <a:lnRef idx="1">
              <a:schemeClr val="accent1"/>
            </a:lnRef>
            <a:fillRef idx="0">
              <a:schemeClr val="accent1"/>
            </a:fillRef>
            <a:effectRef idx="0">
              <a:schemeClr val="accent1"/>
            </a:effectRef>
            <a:fontRef idx="minor">
              <a:schemeClr val="tx1"/>
            </a:fontRef>
          </p:style>
        </p:cxnSp>
        <p:cxnSp>
          <p:nvCxnSpPr>
            <p:cNvPr id="1560928975" name="Connecteur : en angle 1560928974">
              <a:extLst>
                <a:ext uri="{FF2B5EF4-FFF2-40B4-BE49-F238E27FC236}">
                  <a16:creationId xmlns:a16="http://schemas.microsoft.com/office/drawing/2014/main" id="{433AB787-908B-69E5-24B1-7FA1898BBC00}"/>
                </a:ext>
              </a:extLst>
            </p:cNvPr>
            <p:cNvCxnSpPr>
              <a:cxnSpLocks noChangeAspect="1"/>
            </p:cNvCxnSpPr>
            <p:nvPr/>
          </p:nvCxnSpPr>
          <p:spPr>
            <a:xfrm rot="5400000">
              <a:off x="2945919" y="939431"/>
              <a:ext cx="72000" cy="72000"/>
            </a:xfrm>
            <a:prstGeom prst="bentConnector3">
              <a:avLst/>
            </a:prstGeom>
            <a:ln w="19050">
              <a:solidFill>
                <a:srgbClr val="000F2D"/>
              </a:solidFill>
            </a:ln>
          </p:spPr>
          <p:style>
            <a:lnRef idx="1">
              <a:schemeClr val="accent1"/>
            </a:lnRef>
            <a:fillRef idx="0">
              <a:schemeClr val="accent1"/>
            </a:fillRef>
            <a:effectRef idx="0">
              <a:schemeClr val="accent1"/>
            </a:effectRef>
            <a:fontRef idx="minor">
              <a:schemeClr val="tx1"/>
            </a:fontRef>
          </p:style>
        </p:cxnSp>
        <p:cxnSp>
          <p:nvCxnSpPr>
            <p:cNvPr id="1560928976" name="Connecteur : en angle 1560928975">
              <a:extLst>
                <a:ext uri="{FF2B5EF4-FFF2-40B4-BE49-F238E27FC236}">
                  <a16:creationId xmlns:a16="http://schemas.microsoft.com/office/drawing/2014/main" id="{9A0DEF8A-12F8-26B3-8CA7-027194D14CFC}"/>
                </a:ext>
              </a:extLst>
            </p:cNvPr>
            <p:cNvCxnSpPr>
              <a:cxnSpLocks noChangeAspect="1"/>
            </p:cNvCxnSpPr>
            <p:nvPr/>
          </p:nvCxnSpPr>
          <p:spPr>
            <a:xfrm rot="5400000">
              <a:off x="3094715" y="939431"/>
              <a:ext cx="72000" cy="72000"/>
            </a:xfrm>
            <a:prstGeom prst="bentConnector3">
              <a:avLst/>
            </a:prstGeom>
            <a:ln w="19050">
              <a:solidFill>
                <a:srgbClr val="000F2D"/>
              </a:solidFill>
            </a:ln>
          </p:spPr>
          <p:style>
            <a:lnRef idx="1">
              <a:schemeClr val="accent1"/>
            </a:lnRef>
            <a:fillRef idx="0">
              <a:schemeClr val="accent1"/>
            </a:fillRef>
            <a:effectRef idx="0">
              <a:schemeClr val="accent1"/>
            </a:effectRef>
            <a:fontRef idx="minor">
              <a:schemeClr val="tx1"/>
            </a:fontRef>
          </p:style>
        </p:cxnSp>
        <p:cxnSp>
          <p:nvCxnSpPr>
            <p:cNvPr id="1560928977" name="Connecteur : en angle 1560928976">
              <a:extLst>
                <a:ext uri="{FF2B5EF4-FFF2-40B4-BE49-F238E27FC236}">
                  <a16:creationId xmlns:a16="http://schemas.microsoft.com/office/drawing/2014/main" id="{267DBA24-11A1-CDCF-EADB-30C75C8255D9}"/>
                </a:ext>
              </a:extLst>
            </p:cNvPr>
            <p:cNvCxnSpPr>
              <a:cxnSpLocks noChangeAspect="1"/>
            </p:cNvCxnSpPr>
            <p:nvPr/>
          </p:nvCxnSpPr>
          <p:spPr>
            <a:xfrm rot="5400000">
              <a:off x="3247115" y="939431"/>
              <a:ext cx="72000" cy="72000"/>
            </a:xfrm>
            <a:prstGeom prst="bentConnector3">
              <a:avLst/>
            </a:prstGeom>
            <a:ln w="19050">
              <a:solidFill>
                <a:srgbClr val="000F2D"/>
              </a:solidFill>
            </a:ln>
          </p:spPr>
          <p:style>
            <a:lnRef idx="1">
              <a:schemeClr val="accent1"/>
            </a:lnRef>
            <a:fillRef idx="0">
              <a:schemeClr val="accent1"/>
            </a:fillRef>
            <a:effectRef idx="0">
              <a:schemeClr val="accent1"/>
            </a:effectRef>
            <a:fontRef idx="minor">
              <a:schemeClr val="tx1"/>
            </a:fontRef>
          </p:style>
        </p:cxnSp>
        <p:cxnSp>
          <p:nvCxnSpPr>
            <p:cNvPr id="1560928978" name="Connecteur : en angle 1560928977">
              <a:extLst>
                <a:ext uri="{FF2B5EF4-FFF2-40B4-BE49-F238E27FC236}">
                  <a16:creationId xmlns:a16="http://schemas.microsoft.com/office/drawing/2014/main" id="{5D686D13-C52B-F3C0-0135-E56A0CD21061}"/>
                </a:ext>
              </a:extLst>
            </p:cNvPr>
            <p:cNvCxnSpPr>
              <a:cxnSpLocks noChangeAspect="1"/>
            </p:cNvCxnSpPr>
            <p:nvPr/>
          </p:nvCxnSpPr>
          <p:spPr>
            <a:xfrm rot="5400000">
              <a:off x="3399515" y="939431"/>
              <a:ext cx="72000" cy="72000"/>
            </a:xfrm>
            <a:prstGeom prst="bentConnector3">
              <a:avLst/>
            </a:prstGeom>
            <a:ln w="19050">
              <a:solidFill>
                <a:srgbClr val="000F2D"/>
              </a:solidFill>
            </a:ln>
          </p:spPr>
          <p:style>
            <a:lnRef idx="1">
              <a:schemeClr val="accent1"/>
            </a:lnRef>
            <a:fillRef idx="0">
              <a:schemeClr val="accent1"/>
            </a:fillRef>
            <a:effectRef idx="0">
              <a:schemeClr val="accent1"/>
            </a:effectRef>
            <a:fontRef idx="minor">
              <a:schemeClr val="tx1"/>
            </a:fontRef>
          </p:style>
        </p:cxnSp>
        <p:cxnSp>
          <p:nvCxnSpPr>
            <p:cNvPr id="1560928979" name="Connecteur : en angle 1560928978">
              <a:extLst>
                <a:ext uri="{FF2B5EF4-FFF2-40B4-BE49-F238E27FC236}">
                  <a16:creationId xmlns:a16="http://schemas.microsoft.com/office/drawing/2014/main" id="{71040937-2D34-BDE3-3060-1D9CC8FF65A9}"/>
                </a:ext>
              </a:extLst>
            </p:cNvPr>
            <p:cNvCxnSpPr>
              <a:cxnSpLocks noChangeAspect="1"/>
            </p:cNvCxnSpPr>
            <p:nvPr/>
          </p:nvCxnSpPr>
          <p:spPr>
            <a:xfrm rot="5400000">
              <a:off x="3551915" y="939431"/>
              <a:ext cx="72000" cy="72000"/>
            </a:xfrm>
            <a:prstGeom prst="bentConnector3">
              <a:avLst/>
            </a:prstGeom>
            <a:ln w="19050">
              <a:solidFill>
                <a:srgbClr val="000F2D"/>
              </a:solidFill>
            </a:ln>
          </p:spPr>
          <p:style>
            <a:lnRef idx="1">
              <a:schemeClr val="accent1"/>
            </a:lnRef>
            <a:fillRef idx="0">
              <a:schemeClr val="accent1"/>
            </a:fillRef>
            <a:effectRef idx="0">
              <a:schemeClr val="accent1"/>
            </a:effectRef>
            <a:fontRef idx="minor">
              <a:schemeClr val="tx1"/>
            </a:fontRef>
          </p:style>
        </p:cxnSp>
        <p:cxnSp>
          <p:nvCxnSpPr>
            <p:cNvPr id="1560928980" name="Connecteur : en angle 1560928979">
              <a:extLst>
                <a:ext uri="{FF2B5EF4-FFF2-40B4-BE49-F238E27FC236}">
                  <a16:creationId xmlns:a16="http://schemas.microsoft.com/office/drawing/2014/main" id="{5B5537A2-18E4-AD23-CE68-9A2137EF161F}"/>
                </a:ext>
              </a:extLst>
            </p:cNvPr>
            <p:cNvCxnSpPr>
              <a:cxnSpLocks noChangeAspect="1"/>
            </p:cNvCxnSpPr>
            <p:nvPr/>
          </p:nvCxnSpPr>
          <p:spPr>
            <a:xfrm rot="5400000">
              <a:off x="3704315" y="939431"/>
              <a:ext cx="72000" cy="72000"/>
            </a:xfrm>
            <a:prstGeom prst="bentConnector3">
              <a:avLst/>
            </a:prstGeom>
            <a:ln w="19050">
              <a:solidFill>
                <a:srgbClr val="000F2D"/>
              </a:solidFill>
            </a:ln>
          </p:spPr>
          <p:style>
            <a:lnRef idx="1">
              <a:schemeClr val="accent1"/>
            </a:lnRef>
            <a:fillRef idx="0">
              <a:schemeClr val="accent1"/>
            </a:fillRef>
            <a:effectRef idx="0">
              <a:schemeClr val="accent1"/>
            </a:effectRef>
            <a:fontRef idx="minor">
              <a:schemeClr val="tx1"/>
            </a:fontRef>
          </p:style>
        </p:cxnSp>
        <p:cxnSp>
          <p:nvCxnSpPr>
            <p:cNvPr id="1560928982" name="Connecteur : en angle 1560928981">
              <a:extLst>
                <a:ext uri="{FF2B5EF4-FFF2-40B4-BE49-F238E27FC236}">
                  <a16:creationId xmlns:a16="http://schemas.microsoft.com/office/drawing/2014/main" id="{E91EEEBC-9151-5632-5F99-FD0B223542A6}"/>
                </a:ext>
              </a:extLst>
            </p:cNvPr>
            <p:cNvCxnSpPr>
              <a:cxnSpLocks noChangeAspect="1"/>
            </p:cNvCxnSpPr>
            <p:nvPr/>
          </p:nvCxnSpPr>
          <p:spPr>
            <a:xfrm rot="5400000">
              <a:off x="3853111" y="939431"/>
              <a:ext cx="72000" cy="72000"/>
            </a:xfrm>
            <a:prstGeom prst="bentConnector3">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560928983" name="Connecteur : en angle 1560928982">
              <a:extLst>
                <a:ext uri="{FF2B5EF4-FFF2-40B4-BE49-F238E27FC236}">
                  <a16:creationId xmlns:a16="http://schemas.microsoft.com/office/drawing/2014/main" id="{AA5B29E5-2F37-6F1D-1320-4EB06FB58F3F}"/>
                </a:ext>
              </a:extLst>
            </p:cNvPr>
            <p:cNvCxnSpPr>
              <a:cxnSpLocks noChangeAspect="1"/>
            </p:cNvCxnSpPr>
            <p:nvPr/>
          </p:nvCxnSpPr>
          <p:spPr>
            <a:xfrm rot="5400000">
              <a:off x="4005511" y="939431"/>
              <a:ext cx="72000" cy="72000"/>
            </a:xfrm>
            <a:prstGeom prst="bentConnector3">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560928984" name="Connecteur : en angle 1560928983">
              <a:extLst>
                <a:ext uri="{FF2B5EF4-FFF2-40B4-BE49-F238E27FC236}">
                  <a16:creationId xmlns:a16="http://schemas.microsoft.com/office/drawing/2014/main" id="{4E928288-ADB5-12D0-6B7F-E068715909A0}"/>
                </a:ext>
              </a:extLst>
            </p:cNvPr>
            <p:cNvCxnSpPr>
              <a:cxnSpLocks noChangeAspect="1"/>
            </p:cNvCxnSpPr>
            <p:nvPr/>
          </p:nvCxnSpPr>
          <p:spPr>
            <a:xfrm rot="5400000">
              <a:off x="4157911" y="939431"/>
              <a:ext cx="72000" cy="72000"/>
            </a:xfrm>
            <a:prstGeom prst="bentConnector3">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560928985" name="Connecteur : en angle 1560928984">
              <a:extLst>
                <a:ext uri="{FF2B5EF4-FFF2-40B4-BE49-F238E27FC236}">
                  <a16:creationId xmlns:a16="http://schemas.microsoft.com/office/drawing/2014/main" id="{2FDEEEBC-7569-0EC9-950E-649EC88E6319}"/>
                </a:ext>
              </a:extLst>
            </p:cNvPr>
            <p:cNvCxnSpPr>
              <a:cxnSpLocks noChangeAspect="1"/>
            </p:cNvCxnSpPr>
            <p:nvPr/>
          </p:nvCxnSpPr>
          <p:spPr>
            <a:xfrm rot="5400000">
              <a:off x="4310311" y="939431"/>
              <a:ext cx="72000" cy="72000"/>
            </a:xfrm>
            <a:prstGeom prst="bentConnector3">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560928986" name="Connecteur : en angle 1560928985">
              <a:extLst>
                <a:ext uri="{FF2B5EF4-FFF2-40B4-BE49-F238E27FC236}">
                  <a16:creationId xmlns:a16="http://schemas.microsoft.com/office/drawing/2014/main" id="{CB9C7CD4-8B75-23B2-32AD-3D4D9DCDF827}"/>
                </a:ext>
              </a:extLst>
            </p:cNvPr>
            <p:cNvCxnSpPr>
              <a:cxnSpLocks noChangeAspect="1"/>
            </p:cNvCxnSpPr>
            <p:nvPr/>
          </p:nvCxnSpPr>
          <p:spPr>
            <a:xfrm rot="5400000">
              <a:off x="4462711" y="939431"/>
              <a:ext cx="72000" cy="72000"/>
            </a:xfrm>
            <a:prstGeom prst="bentConnector3">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560928987" name="Connecteur : en angle 1560928986">
              <a:extLst>
                <a:ext uri="{FF2B5EF4-FFF2-40B4-BE49-F238E27FC236}">
                  <a16:creationId xmlns:a16="http://schemas.microsoft.com/office/drawing/2014/main" id="{B60EADBE-C6BA-D3FF-6A27-922B88F19682}"/>
                </a:ext>
              </a:extLst>
            </p:cNvPr>
            <p:cNvCxnSpPr>
              <a:cxnSpLocks noChangeAspect="1"/>
            </p:cNvCxnSpPr>
            <p:nvPr/>
          </p:nvCxnSpPr>
          <p:spPr>
            <a:xfrm rot="5400000">
              <a:off x="4611507" y="939431"/>
              <a:ext cx="72000" cy="72000"/>
            </a:xfrm>
            <a:prstGeom prst="bentConnector3">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560928988" name="Connecteur : en angle 1560928987">
              <a:extLst>
                <a:ext uri="{FF2B5EF4-FFF2-40B4-BE49-F238E27FC236}">
                  <a16:creationId xmlns:a16="http://schemas.microsoft.com/office/drawing/2014/main" id="{CF4869F6-1ECF-92E7-371F-2F97EB42D8FC}"/>
                </a:ext>
              </a:extLst>
            </p:cNvPr>
            <p:cNvCxnSpPr>
              <a:cxnSpLocks noChangeAspect="1"/>
            </p:cNvCxnSpPr>
            <p:nvPr/>
          </p:nvCxnSpPr>
          <p:spPr>
            <a:xfrm rot="5400000">
              <a:off x="4763907" y="939431"/>
              <a:ext cx="72000" cy="72000"/>
            </a:xfrm>
            <a:prstGeom prst="bentConnector3">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560928989" name="Connecteur : en angle 1560928988">
              <a:extLst>
                <a:ext uri="{FF2B5EF4-FFF2-40B4-BE49-F238E27FC236}">
                  <a16:creationId xmlns:a16="http://schemas.microsoft.com/office/drawing/2014/main" id="{C2A0CA67-3CC3-CF60-BD7E-10022236066B}"/>
                </a:ext>
              </a:extLst>
            </p:cNvPr>
            <p:cNvCxnSpPr>
              <a:cxnSpLocks noChangeAspect="1"/>
            </p:cNvCxnSpPr>
            <p:nvPr/>
          </p:nvCxnSpPr>
          <p:spPr>
            <a:xfrm rot="5400000">
              <a:off x="4916307" y="939431"/>
              <a:ext cx="72000" cy="72000"/>
            </a:xfrm>
            <a:prstGeom prst="bentConnector3">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560928990" name="Connecteur : en angle 1560928989">
              <a:extLst>
                <a:ext uri="{FF2B5EF4-FFF2-40B4-BE49-F238E27FC236}">
                  <a16:creationId xmlns:a16="http://schemas.microsoft.com/office/drawing/2014/main" id="{8AD3F474-EE46-5F86-8D4B-9B067DDA5AF5}"/>
                </a:ext>
              </a:extLst>
            </p:cNvPr>
            <p:cNvCxnSpPr>
              <a:cxnSpLocks noChangeAspect="1"/>
            </p:cNvCxnSpPr>
            <p:nvPr/>
          </p:nvCxnSpPr>
          <p:spPr>
            <a:xfrm rot="5400000">
              <a:off x="5068707" y="939431"/>
              <a:ext cx="72000" cy="72000"/>
            </a:xfrm>
            <a:prstGeom prst="bentConnector3">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560928991" name="Connecteur : en angle 1560928990">
              <a:extLst>
                <a:ext uri="{FF2B5EF4-FFF2-40B4-BE49-F238E27FC236}">
                  <a16:creationId xmlns:a16="http://schemas.microsoft.com/office/drawing/2014/main" id="{53B9D2FA-CA45-D8D4-8B21-D065EDAD2034}"/>
                </a:ext>
              </a:extLst>
            </p:cNvPr>
            <p:cNvCxnSpPr>
              <a:cxnSpLocks noChangeAspect="1"/>
            </p:cNvCxnSpPr>
            <p:nvPr/>
          </p:nvCxnSpPr>
          <p:spPr>
            <a:xfrm rot="5400000">
              <a:off x="5221107" y="939431"/>
              <a:ext cx="72000" cy="72000"/>
            </a:xfrm>
            <a:prstGeom prst="bentConnector3">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560928992" name="Connecteur : en angle 1560928991">
              <a:extLst>
                <a:ext uri="{FF2B5EF4-FFF2-40B4-BE49-F238E27FC236}">
                  <a16:creationId xmlns:a16="http://schemas.microsoft.com/office/drawing/2014/main" id="{D80BC171-0996-172C-0E73-67942EEE697B}"/>
                </a:ext>
              </a:extLst>
            </p:cNvPr>
            <p:cNvCxnSpPr>
              <a:cxnSpLocks noChangeAspect="1"/>
            </p:cNvCxnSpPr>
            <p:nvPr/>
          </p:nvCxnSpPr>
          <p:spPr>
            <a:xfrm rot="5400000">
              <a:off x="5369903" y="939431"/>
              <a:ext cx="72000" cy="72000"/>
            </a:xfrm>
            <a:prstGeom prst="bentConnector3">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560928993" name="Connecteur : en angle 1560928992">
              <a:extLst>
                <a:ext uri="{FF2B5EF4-FFF2-40B4-BE49-F238E27FC236}">
                  <a16:creationId xmlns:a16="http://schemas.microsoft.com/office/drawing/2014/main" id="{B07A6ED4-E2F2-F8FA-965A-0F14F5F40987}"/>
                </a:ext>
              </a:extLst>
            </p:cNvPr>
            <p:cNvCxnSpPr>
              <a:cxnSpLocks noChangeAspect="1"/>
            </p:cNvCxnSpPr>
            <p:nvPr/>
          </p:nvCxnSpPr>
          <p:spPr>
            <a:xfrm rot="5400000">
              <a:off x="5522303" y="939431"/>
              <a:ext cx="72000" cy="72000"/>
            </a:xfrm>
            <a:prstGeom prst="bentConnector3">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560928994" name="Connecteur : en angle 1560928993">
              <a:extLst>
                <a:ext uri="{FF2B5EF4-FFF2-40B4-BE49-F238E27FC236}">
                  <a16:creationId xmlns:a16="http://schemas.microsoft.com/office/drawing/2014/main" id="{E2BC5A45-428F-BFDB-6188-56F18C63E961}"/>
                </a:ext>
              </a:extLst>
            </p:cNvPr>
            <p:cNvCxnSpPr>
              <a:cxnSpLocks noChangeAspect="1"/>
            </p:cNvCxnSpPr>
            <p:nvPr/>
          </p:nvCxnSpPr>
          <p:spPr>
            <a:xfrm rot="5400000">
              <a:off x="5674703" y="939431"/>
              <a:ext cx="72000" cy="72000"/>
            </a:xfrm>
            <a:prstGeom prst="bentConnector3">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560928995" name="Connecteur : en angle 1560928994">
              <a:extLst>
                <a:ext uri="{FF2B5EF4-FFF2-40B4-BE49-F238E27FC236}">
                  <a16:creationId xmlns:a16="http://schemas.microsoft.com/office/drawing/2014/main" id="{5F29459D-9E24-B95C-FF6D-282233982C3A}"/>
                </a:ext>
              </a:extLst>
            </p:cNvPr>
            <p:cNvCxnSpPr>
              <a:cxnSpLocks noChangeAspect="1"/>
            </p:cNvCxnSpPr>
            <p:nvPr/>
          </p:nvCxnSpPr>
          <p:spPr>
            <a:xfrm rot="5400000">
              <a:off x="5827103" y="939431"/>
              <a:ext cx="72000" cy="72000"/>
            </a:xfrm>
            <a:prstGeom prst="bentConnector3">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560928996" name="Connecteur : en angle 1560928995">
              <a:extLst>
                <a:ext uri="{FF2B5EF4-FFF2-40B4-BE49-F238E27FC236}">
                  <a16:creationId xmlns:a16="http://schemas.microsoft.com/office/drawing/2014/main" id="{13060E07-C8DB-D521-2AFD-3C9F833FA7D1}"/>
                </a:ext>
              </a:extLst>
            </p:cNvPr>
            <p:cNvCxnSpPr>
              <a:cxnSpLocks noChangeAspect="1"/>
            </p:cNvCxnSpPr>
            <p:nvPr/>
          </p:nvCxnSpPr>
          <p:spPr>
            <a:xfrm rot="5400000">
              <a:off x="5979503" y="939431"/>
              <a:ext cx="72000" cy="72000"/>
            </a:xfrm>
            <a:prstGeom prst="bentConnector3">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560928997" name="Connecteur : en angle 1560928996">
              <a:extLst>
                <a:ext uri="{FF2B5EF4-FFF2-40B4-BE49-F238E27FC236}">
                  <a16:creationId xmlns:a16="http://schemas.microsoft.com/office/drawing/2014/main" id="{A2F487BD-658A-7B11-E0CB-408979D1C0B2}"/>
                </a:ext>
              </a:extLst>
            </p:cNvPr>
            <p:cNvCxnSpPr>
              <a:cxnSpLocks noChangeAspect="1"/>
            </p:cNvCxnSpPr>
            <p:nvPr/>
          </p:nvCxnSpPr>
          <p:spPr>
            <a:xfrm rot="5400000">
              <a:off x="6128299" y="939431"/>
              <a:ext cx="72000" cy="72000"/>
            </a:xfrm>
            <a:prstGeom prst="bentConnector3">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560928998" name="Connecteur : en angle 1560928997">
              <a:extLst>
                <a:ext uri="{FF2B5EF4-FFF2-40B4-BE49-F238E27FC236}">
                  <a16:creationId xmlns:a16="http://schemas.microsoft.com/office/drawing/2014/main" id="{24C0AFC3-C8FE-C822-EB0B-7F21787FF4E3}"/>
                </a:ext>
              </a:extLst>
            </p:cNvPr>
            <p:cNvCxnSpPr>
              <a:cxnSpLocks noChangeAspect="1"/>
            </p:cNvCxnSpPr>
            <p:nvPr/>
          </p:nvCxnSpPr>
          <p:spPr>
            <a:xfrm rot="5400000">
              <a:off x="6280699" y="939431"/>
              <a:ext cx="72000" cy="72000"/>
            </a:xfrm>
            <a:prstGeom prst="bentConnector3">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560928999" name="Connecteur : en angle 1560928998">
              <a:extLst>
                <a:ext uri="{FF2B5EF4-FFF2-40B4-BE49-F238E27FC236}">
                  <a16:creationId xmlns:a16="http://schemas.microsoft.com/office/drawing/2014/main" id="{AD8F224E-C8E0-EFF8-B1A2-3672911A3377}"/>
                </a:ext>
              </a:extLst>
            </p:cNvPr>
            <p:cNvCxnSpPr>
              <a:cxnSpLocks noChangeAspect="1"/>
            </p:cNvCxnSpPr>
            <p:nvPr/>
          </p:nvCxnSpPr>
          <p:spPr>
            <a:xfrm rot="5400000">
              <a:off x="6433099" y="939431"/>
              <a:ext cx="72000" cy="72000"/>
            </a:xfrm>
            <a:prstGeom prst="bentConnector3">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560929000" name="Connecteur : en angle 1560928999">
              <a:extLst>
                <a:ext uri="{FF2B5EF4-FFF2-40B4-BE49-F238E27FC236}">
                  <a16:creationId xmlns:a16="http://schemas.microsoft.com/office/drawing/2014/main" id="{6F6E43F1-0A21-5970-13A0-3943C1034A56}"/>
                </a:ext>
              </a:extLst>
            </p:cNvPr>
            <p:cNvCxnSpPr>
              <a:cxnSpLocks noChangeAspect="1"/>
            </p:cNvCxnSpPr>
            <p:nvPr/>
          </p:nvCxnSpPr>
          <p:spPr>
            <a:xfrm rot="5400000">
              <a:off x="6585499" y="939431"/>
              <a:ext cx="72000" cy="72000"/>
            </a:xfrm>
            <a:prstGeom prst="bentConnector3">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560929001" name="Connecteur : en angle 1560929000">
              <a:extLst>
                <a:ext uri="{FF2B5EF4-FFF2-40B4-BE49-F238E27FC236}">
                  <a16:creationId xmlns:a16="http://schemas.microsoft.com/office/drawing/2014/main" id="{41F3B2A8-3221-DB33-29E0-58767F6EC5E9}"/>
                </a:ext>
              </a:extLst>
            </p:cNvPr>
            <p:cNvCxnSpPr>
              <a:cxnSpLocks noChangeAspect="1"/>
            </p:cNvCxnSpPr>
            <p:nvPr/>
          </p:nvCxnSpPr>
          <p:spPr>
            <a:xfrm rot="5400000">
              <a:off x="6737899" y="939431"/>
              <a:ext cx="72000" cy="72000"/>
            </a:xfrm>
            <a:prstGeom prst="bentConnector3">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560929002" name="Connecteur : en angle 1560929001">
              <a:extLst>
                <a:ext uri="{FF2B5EF4-FFF2-40B4-BE49-F238E27FC236}">
                  <a16:creationId xmlns:a16="http://schemas.microsoft.com/office/drawing/2014/main" id="{DBD5257C-54AA-BBD3-2701-E2C0952E412B}"/>
                </a:ext>
              </a:extLst>
            </p:cNvPr>
            <p:cNvCxnSpPr>
              <a:cxnSpLocks noChangeAspect="1"/>
            </p:cNvCxnSpPr>
            <p:nvPr/>
          </p:nvCxnSpPr>
          <p:spPr>
            <a:xfrm rot="5400000">
              <a:off x="6886695" y="939431"/>
              <a:ext cx="72000" cy="72000"/>
            </a:xfrm>
            <a:prstGeom prst="bentConnector3">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560929003" name="Connecteur : en angle 1560929002">
              <a:extLst>
                <a:ext uri="{FF2B5EF4-FFF2-40B4-BE49-F238E27FC236}">
                  <a16:creationId xmlns:a16="http://schemas.microsoft.com/office/drawing/2014/main" id="{0088BB45-711E-944A-ACC1-9642634471C8}"/>
                </a:ext>
              </a:extLst>
            </p:cNvPr>
            <p:cNvCxnSpPr>
              <a:cxnSpLocks noChangeAspect="1"/>
            </p:cNvCxnSpPr>
            <p:nvPr/>
          </p:nvCxnSpPr>
          <p:spPr>
            <a:xfrm rot="5400000">
              <a:off x="7039095" y="939431"/>
              <a:ext cx="72000" cy="72000"/>
            </a:xfrm>
            <a:prstGeom prst="bentConnector3">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560929004" name="Connecteur : en angle 1560929003">
              <a:extLst>
                <a:ext uri="{FF2B5EF4-FFF2-40B4-BE49-F238E27FC236}">
                  <a16:creationId xmlns:a16="http://schemas.microsoft.com/office/drawing/2014/main" id="{0A7234C3-08F9-93B5-8230-F6D593F903C4}"/>
                </a:ext>
              </a:extLst>
            </p:cNvPr>
            <p:cNvCxnSpPr>
              <a:cxnSpLocks noChangeAspect="1"/>
            </p:cNvCxnSpPr>
            <p:nvPr/>
          </p:nvCxnSpPr>
          <p:spPr>
            <a:xfrm rot="5400000">
              <a:off x="7191495" y="939431"/>
              <a:ext cx="72000" cy="72000"/>
            </a:xfrm>
            <a:prstGeom prst="bentConnector3">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560929005" name="Connecteur : en angle 1560929004">
              <a:extLst>
                <a:ext uri="{FF2B5EF4-FFF2-40B4-BE49-F238E27FC236}">
                  <a16:creationId xmlns:a16="http://schemas.microsoft.com/office/drawing/2014/main" id="{07B0BC14-7EC6-D672-EA04-F37E8D9B46D2}"/>
                </a:ext>
              </a:extLst>
            </p:cNvPr>
            <p:cNvCxnSpPr>
              <a:cxnSpLocks noChangeAspect="1"/>
            </p:cNvCxnSpPr>
            <p:nvPr/>
          </p:nvCxnSpPr>
          <p:spPr>
            <a:xfrm rot="5400000">
              <a:off x="7343895" y="939431"/>
              <a:ext cx="72000" cy="72000"/>
            </a:xfrm>
            <a:prstGeom prst="bentConnector3">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560929006" name="Connecteur : en angle 1560929005">
              <a:extLst>
                <a:ext uri="{FF2B5EF4-FFF2-40B4-BE49-F238E27FC236}">
                  <a16:creationId xmlns:a16="http://schemas.microsoft.com/office/drawing/2014/main" id="{F3B2FBBF-4536-73C3-6437-7D65BAF3F118}"/>
                </a:ext>
              </a:extLst>
            </p:cNvPr>
            <p:cNvCxnSpPr>
              <a:cxnSpLocks noChangeAspect="1"/>
            </p:cNvCxnSpPr>
            <p:nvPr/>
          </p:nvCxnSpPr>
          <p:spPr>
            <a:xfrm rot="5400000">
              <a:off x="7496295" y="939431"/>
              <a:ext cx="72000" cy="72000"/>
            </a:xfrm>
            <a:prstGeom prst="bentConnector3">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560929007" name="Connecteur : en angle 1560929006">
              <a:extLst>
                <a:ext uri="{FF2B5EF4-FFF2-40B4-BE49-F238E27FC236}">
                  <a16:creationId xmlns:a16="http://schemas.microsoft.com/office/drawing/2014/main" id="{F74DC384-0D5F-6D93-AB65-B7072D2C63EB}"/>
                </a:ext>
              </a:extLst>
            </p:cNvPr>
            <p:cNvCxnSpPr>
              <a:cxnSpLocks noChangeAspect="1"/>
            </p:cNvCxnSpPr>
            <p:nvPr/>
          </p:nvCxnSpPr>
          <p:spPr>
            <a:xfrm rot="5400000">
              <a:off x="7645091" y="939431"/>
              <a:ext cx="72000" cy="72000"/>
            </a:xfrm>
            <a:prstGeom prst="bentConnector3">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560929008" name="Connecteur : en angle 1560929007">
              <a:extLst>
                <a:ext uri="{FF2B5EF4-FFF2-40B4-BE49-F238E27FC236}">
                  <a16:creationId xmlns:a16="http://schemas.microsoft.com/office/drawing/2014/main" id="{A84A978B-901D-A4F0-BBDE-62A0910103D5}"/>
                </a:ext>
              </a:extLst>
            </p:cNvPr>
            <p:cNvCxnSpPr>
              <a:cxnSpLocks noChangeAspect="1"/>
            </p:cNvCxnSpPr>
            <p:nvPr/>
          </p:nvCxnSpPr>
          <p:spPr>
            <a:xfrm rot="5400000">
              <a:off x="7797491" y="939431"/>
              <a:ext cx="72000" cy="72000"/>
            </a:xfrm>
            <a:prstGeom prst="bentConnector3">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560929009" name="Connecteur : en angle 1560929008">
              <a:extLst>
                <a:ext uri="{FF2B5EF4-FFF2-40B4-BE49-F238E27FC236}">
                  <a16:creationId xmlns:a16="http://schemas.microsoft.com/office/drawing/2014/main" id="{A71D9FA7-B669-8686-1865-494B00545B02}"/>
                </a:ext>
              </a:extLst>
            </p:cNvPr>
            <p:cNvCxnSpPr>
              <a:cxnSpLocks noChangeAspect="1"/>
            </p:cNvCxnSpPr>
            <p:nvPr/>
          </p:nvCxnSpPr>
          <p:spPr>
            <a:xfrm rot="5400000">
              <a:off x="7949891" y="939431"/>
              <a:ext cx="72000" cy="72000"/>
            </a:xfrm>
            <a:prstGeom prst="bentConnector3">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560929010" name="Connecteur : en angle 1560929009">
              <a:extLst>
                <a:ext uri="{FF2B5EF4-FFF2-40B4-BE49-F238E27FC236}">
                  <a16:creationId xmlns:a16="http://schemas.microsoft.com/office/drawing/2014/main" id="{C33DD470-5F0B-CEE0-8CA0-6A6705315615}"/>
                </a:ext>
              </a:extLst>
            </p:cNvPr>
            <p:cNvCxnSpPr>
              <a:cxnSpLocks noChangeAspect="1"/>
            </p:cNvCxnSpPr>
            <p:nvPr/>
          </p:nvCxnSpPr>
          <p:spPr>
            <a:xfrm rot="5400000">
              <a:off x="8102291" y="939431"/>
              <a:ext cx="72000" cy="72000"/>
            </a:xfrm>
            <a:prstGeom prst="bentConnector3">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560929011" name="Connecteur : en angle 1560929010">
              <a:extLst>
                <a:ext uri="{FF2B5EF4-FFF2-40B4-BE49-F238E27FC236}">
                  <a16:creationId xmlns:a16="http://schemas.microsoft.com/office/drawing/2014/main" id="{C4C6BBA4-C011-3BFF-3238-1F4E5AC34FBD}"/>
                </a:ext>
              </a:extLst>
            </p:cNvPr>
            <p:cNvCxnSpPr>
              <a:cxnSpLocks noChangeAspect="1"/>
            </p:cNvCxnSpPr>
            <p:nvPr/>
          </p:nvCxnSpPr>
          <p:spPr>
            <a:xfrm rot="5400000">
              <a:off x="8254691" y="939431"/>
              <a:ext cx="72000" cy="72000"/>
            </a:xfrm>
            <a:prstGeom prst="bentConnector3">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560929012" name="Connecteur : en angle 1560929011">
              <a:extLst>
                <a:ext uri="{FF2B5EF4-FFF2-40B4-BE49-F238E27FC236}">
                  <a16:creationId xmlns:a16="http://schemas.microsoft.com/office/drawing/2014/main" id="{0F991262-60B5-282D-823E-6D8DCCD99EBC}"/>
                </a:ext>
              </a:extLst>
            </p:cNvPr>
            <p:cNvCxnSpPr>
              <a:cxnSpLocks noChangeAspect="1"/>
            </p:cNvCxnSpPr>
            <p:nvPr/>
          </p:nvCxnSpPr>
          <p:spPr>
            <a:xfrm rot="5400000">
              <a:off x="8403487" y="939431"/>
              <a:ext cx="72000" cy="72000"/>
            </a:xfrm>
            <a:prstGeom prst="bentConnector3">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560929013" name="Connecteur : en angle 1560929012">
              <a:extLst>
                <a:ext uri="{FF2B5EF4-FFF2-40B4-BE49-F238E27FC236}">
                  <a16:creationId xmlns:a16="http://schemas.microsoft.com/office/drawing/2014/main" id="{D5BB5CEC-09F0-869F-3F01-837FAF3A1B67}"/>
                </a:ext>
              </a:extLst>
            </p:cNvPr>
            <p:cNvCxnSpPr>
              <a:cxnSpLocks noChangeAspect="1"/>
            </p:cNvCxnSpPr>
            <p:nvPr/>
          </p:nvCxnSpPr>
          <p:spPr>
            <a:xfrm rot="5400000">
              <a:off x="8555887" y="939431"/>
              <a:ext cx="72000" cy="72000"/>
            </a:xfrm>
            <a:prstGeom prst="bentConnector3">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560929014" name="Connecteur : en angle 1560929013">
              <a:extLst>
                <a:ext uri="{FF2B5EF4-FFF2-40B4-BE49-F238E27FC236}">
                  <a16:creationId xmlns:a16="http://schemas.microsoft.com/office/drawing/2014/main" id="{5CF697C3-4491-7CA4-F0F8-B322B0FE7B73}"/>
                </a:ext>
              </a:extLst>
            </p:cNvPr>
            <p:cNvCxnSpPr>
              <a:cxnSpLocks noChangeAspect="1"/>
            </p:cNvCxnSpPr>
            <p:nvPr/>
          </p:nvCxnSpPr>
          <p:spPr>
            <a:xfrm rot="5400000">
              <a:off x="8708287" y="939431"/>
              <a:ext cx="72000" cy="72000"/>
            </a:xfrm>
            <a:prstGeom prst="bentConnector3">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560929015" name="Connecteur : en angle 1560929014">
              <a:extLst>
                <a:ext uri="{FF2B5EF4-FFF2-40B4-BE49-F238E27FC236}">
                  <a16:creationId xmlns:a16="http://schemas.microsoft.com/office/drawing/2014/main" id="{D12B6544-2272-5D8A-E6D2-244205FAFB69}"/>
                </a:ext>
              </a:extLst>
            </p:cNvPr>
            <p:cNvCxnSpPr>
              <a:cxnSpLocks noChangeAspect="1"/>
            </p:cNvCxnSpPr>
            <p:nvPr/>
          </p:nvCxnSpPr>
          <p:spPr>
            <a:xfrm rot="5400000">
              <a:off x="8860687" y="939431"/>
              <a:ext cx="72000" cy="72000"/>
            </a:xfrm>
            <a:prstGeom prst="bentConnector3">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560929016" name="Connecteur : en angle 1560929015">
              <a:extLst>
                <a:ext uri="{FF2B5EF4-FFF2-40B4-BE49-F238E27FC236}">
                  <a16:creationId xmlns:a16="http://schemas.microsoft.com/office/drawing/2014/main" id="{6C947705-C49E-4979-F7DB-4AD9A8342AC4}"/>
                </a:ext>
              </a:extLst>
            </p:cNvPr>
            <p:cNvCxnSpPr>
              <a:cxnSpLocks noChangeAspect="1"/>
            </p:cNvCxnSpPr>
            <p:nvPr/>
          </p:nvCxnSpPr>
          <p:spPr>
            <a:xfrm rot="5400000">
              <a:off x="9013087" y="939431"/>
              <a:ext cx="72000" cy="72000"/>
            </a:xfrm>
            <a:prstGeom prst="bentConnector3">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560929017" name="Connecteur : en angle 1560929016">
              <a:extLst>
                <a:ext uri="{FF2B5EF4-FFF2-40B4-BE49-F238E27FC236}">
                  <a16:creationId xmlns:a16="http://schemas.microsoft.com/office/drawing/2014/main" id="{91941F4B-8761-22A6-8514-57202F0493A6}"/>
                </a:ext>
              </a:extLst>
            </p:cNvPr>
            <p:cNvCxnSpPr>
              <a:cxnSpLocks noChangeAspect="1"/>
            </p:cNvCxnSpPr>
            <p:nvPr/>
          </p:nvCxnSpPr>
          <p:spPr>
            <a:xfrm rot="5400000">
              <a:off x="9161883" y="939431"/>
              <a:ext cx="72000" cy="72000"/>
            </a:xfrm>
            <a:prstGeom prst="bentConnector3">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560929018" name="Connecteur : en angle 1560929017">
              <a:extLst>
                <a:ext uri="{FF2B5EF4-FFF2-40B4-BE49-F238E27FC236}">
                  <a16:creationId xmlns:a16="http://schemas.microsoft.com/office/drawing/2014/main" id="{2D2C3C85-32C5-D62E-55E4-35A25F458752}"/>
                </a:ext>
              </a:extLst>
            </p:cNvPr>
            <p:cNvCxnSpPr>
              <a:cxnSpLocks noChangeAspect="1"/>
            </p:cNvCxnSpPr>
            <p:nvPr/>
          </p:nvCxnSpPr>
          <p:spPr>
            <a:xfrm rot="5400000">
              <a:off x="9314283" y="939431"/>
              <a:ext cx="72000" cy="72000"/>
            </a:xfrm>
            <a:prstGeom prst="bentConnector3">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560929019" name="Connecteur : en angle 1560929018">
              <a:extLst>
                <a:ext uri="{FF2B5EF4-FFF2-40B4-BE49-F238E27FC236}">
                  <a16:creationId xmlns:a16="http://schemas.microsoft.com/office/drawing/2014/main" id="{41A5225F-0EB8-81C5-AEC6-0FF7CECFD5D5}"/>
                </a:ext>
              </a:extLst>
            </p:cNvPr>
            <p:cNvCxnSpPr>
              <a:cxnSpLocks noChangeAspect="1"/>
            </p:cNvCxnSpPr>
            <p:nvPr/>
          </p:nvCxnSpPr>
          <p:spPr>
            <a:xfrm rot="5400000">
              <a:off x="9466683" y="939431"/>
              <a:ext cx="72000" cy="72000"/>
            </a:xfrm>
            <a:prstGeom prst="bentConnector3">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560929020" name="Connecteur : en angle 1560929019">
              <a:extLst>
                <a:ext uri="{FF2B5EF4-FFF2-40B4-BE49-F238E27FC236}">
                  <a16:creationId xmlns:a16="http://schemas.microsoft.com/office/drawing/2014/main" id="{C443B1DC-5924-6B9F-9686-FBC6172229F6}"/>
                </a:ext>
              </a:extLst>
            </p:cNvPr>
            <p:cNvCxnSpPr>
              <a:cxnSpLocks noChangeAspect="1"/>
            </p:cNvCxnSpPr>
            <p:nvPr/>
          </p:nvCxnSpPr>
          <p:spPr>
            <a:xfrm rot="5400000">
              <a:off x="9619083" y="939431"/>
              <a:ext cx="72000" cy="72000"/>
            </a:xfrm>
            <a:prstGeom prst="bentConnector3">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560929021" name="Connecteur : en angle 1560929020">
              <a:extLst>
                <a:ext uri="{FF2B5EF4-FFF2-40B4-BE49-F238E27FC236}">
                  <a16:creationId xmlns:a16="http://schemas.microsoft.com/office/drawing/2014/main" id="{9B6CA562-8D15-6944-8FB8-ED8FBE61C7D0}"/>
                </a:ext>
              </a:extLst>
            </p:cNvPr>
            <p:cNvCxnSpPr>
              <a:cxnSpLocks noChangeAspect="1"/>
            </p:cNvCxnSpPr>
            <p:nvPr/>
          </p:nvCxnSpPr>
          <p:spPr>
            <a:xfrm rot="5400000">
              <a:off x="9771483" y="939431"/>
              <a:ext cx="72000" cy="72000"/>
            </a:xfrm>
            <a:prstGeom prst="bentConnector3">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560929022" name="Connecteur : en angle 1560929021">
              <a:extLst>
                <a:ext uri="{FF2B5EF4-FFF2-40B4-BE49-F238E27FC236}">
                  <a16:creationId xmlns:a16="http://schemas.microsoft.com/office/drawing/2014/main" id="{29C8F7A3-A510-6750-4FC4-9E86E4C3AF1B}"/>
                </a:ext>
              </a:extLst>
            </p:cNvPr>
            <p:cNvCxnSpPr>
              <a:cxnSpLocks noChangeAspect="1"/>
            </p:cNvCxnSpPr>
            <p:nvPr/>
          </p:nvCxnSpPr>
          <p:spPr>
            <a:xfrm rot="5400000">
              <a:off x="9922781" y="939431"/>
              <a:ext cx="72000" cy="72000"/>
            </a:xfrm>
            <a:prstGeom prst="bentConnector3">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560929023" name="Connecteur : en angle 1560929022">
              <a:extLst>
                <a:ext uri="{FF2B5EF4-FFF2-40B4-BE49-F238E27FC236}">
                  <a16:creationId xmlns:a16="http://schemas.microsoft.com/office/drawing/2014/main" id="{8D03855B-4825-EF59-66B6-879EC17C5824}"/>
                </a:ext>
              </a:extLst>
            </p:cNvPr>
            <p:cNvCxnSpPr>
              <a:cxnSpLocks noChangeAspect="1"/>
            </p:cNvCxnSpPr>
            <p:nvPr/>
          </p:nvCxnSpPr>
          <p:spPr>
            <a:xfrm rot="5400000">
              <a:off x="10075181" y="939431"/>
              <a:ext cx="72000" cy="72000"/>
            </a:xfrm>
            <a:prstGeom prst="bentConnector3">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68" name="Connecteur : en angle 67">
              <a:extLst>
                <a:ext uri="{FF2B5EF4-FFF2-40B4-BE49-F238E27FC236}">
                  <a16:creationId xmlns:a16="http://schemas.microsoft.com/office/drawing/2014/main" id="{716C1579-FF53-A9A9-4475-4FD138B1B711}"/>
                </a:ext>
              </a:extLst>
            </p:cNvPr>
            <p:cNvCxnSpPr>
              <a:cxnSpLocks noChangeAspect="1"/>
            </p:cNvCxnSpPr>
            <p:nvPr/>
          </p:nvCxnSpPr>
          <p:spPr>
            <a:xfrm rot="5400000">
              <a:off x="10227581" y="939431"/>
              <a:ext cx="72000" cy="72000"/>
            </a:xfrm>
            <a:prstGeom prst="bentConnector3">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81" name="Connecteur : en angle 80">
              <a:extLst>
                <a:ext uri="{FF2B5EF4-FFF2-40B4-BE49-F238E27FC236}">
                  <a16:creationId xmlns:a16="http://schemas.microsoft.com/office/drawing/2014/main" id="{C7B76D0A-4C1A-E0F4-655F-F7243BDEB93D}"/>
                </a:ext>
              </a:extLst>
            </p:cNvPr>
            <p:cNvCxnSpPr>
              <a:cxnSpLocks noChangeAspect="1"/>
            </p:cNvCxnSpPr>
            <p:nvPr/>
          </p:nvCxnSpPr>
          <p:spPr>
            <a:xfrm rot="5400000">
              <a:off x="10379981" y="939431"/>
              <a:ext cx="72000" cy="72000"/>
            </a:xfrm>
            <a:prstGeom prst="bentConnector3">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82" name="Connecteur : en angle 81">
              <a:extLst>
                <a:ext uri="{FF2B5EF4-FFF2-40B4-BE49-F238E27FC236}">
                  <a16:creationId xmlns:a16="http://schemas.microsoft.com/office/drawing/2014/main" id="{7DFC8141-D4BD-FB47-3026-7F32065205DE}"/>
                </a:ext>
              </a:extLst>
            </p:cNvPr>
            <p:cNvCxnSpPr>
              <a:cxnSpLocks noChangeAspect="1"/>
            </p:cNvCxnSpPr>
            <p:nvPr/>
          </p:nvCxnSpPr>
          <p:spPr>
            <a:xfrm rot="5400000">
              <a:off x="10532381" y="939431"/>
              <a:ext cx="72000" cy="72000"/>
            </a:xfrm>
            <a:prstGeom prst="bentConnector3">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85" name="Connecteur : en angle 84">
              <a:extLst>
                <a:ext uri="{FF2B5EF4-FFF2-40B4-BE49-F238E27FC236}">
                  <a16:creationId xmlns:a16="http://schemas.microsoft.com/office/drawing/2014/main" id="{A6D4E01B-1D42-BF23-F612-5FEE3A914339}"/>
                </a:ext>
              </a:extLst>
            </p:cNvPr>
            <p:cNvCxnSpPr>
              <a:cxnSpLocks noChangeAspect="1"/>
            </p:cNvCxnSpPr>
            <p:nvPr/>
          </p:nvCxnSpPr>
          <p:spPr>
            <a:xfrm rot="5400000">
              <a:off x="10681177" y="939431"/>
              <a:ext cx="72000" cy="72000"/>
            </a:xfrm>
            <a:prstGeom prst="bentConnector3">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89" name="Connecteur : en angle 88">
              <a:extLst>
                <a:ext uri="{FF2B5EF4-FFF2-40B4-BE49-F238E27FC236}">
                  <a16:creationId xmlns:a16="http://schemas.microsoft.com/office/drawing/2014/main" id="{9FDFE908-47B9-0179-8814-F0769B2E12B6}"/>
                </a:ext>
              </a:extLst>
            </p:cNvPr>
            <p:cNvCxnSpPr>
              <a:cxnSpLocks noChangeAspect="1"/>
            </p:cNvCxnSpPr>
            <p:nvPr/>
          </p:nvCxnSpPr>
          <p:spPr>
            <a:xfrm rot="5400000">
              <a:off x="10833577" y="939431"/>
              <a:ext cx="72000" cy="72000"/>
            </a:xfrm>
            <a:prstGeom prst="bentConnector3">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01" name="Connecteur : en angle 100">
              <a:extLst>
                <a:ext uri="{FF2B5EF4-FFF2-40B4-BE49-F238E27FC236}">
                  <a16:creationId xmlns:a16="http://schemas.microsoft.com/office/drawing/2014/main" id="{A83F85A5-EDB2-30A8-E679-EFCB478E1267}"/>
                </a:ext>
              </a:extLst>
            </p:cNvPr>
            <p:cNvCxnSpPr>
              <a:cxnSpLocks noChangeAspect="1"/>
            </p:cNvCxnSpPr>
            <p:nvPr/>
          </p:nvCxnSpPr>
          <p:spPr>
            <a:xfrm rot="5400000">
              <a:off x="10985977" y="939431"/>
              <a:ext cx="72000" cy="72000"/>
            </a:xfrm>
            <a:prstGeom prst="bentConnector3">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02" name="Connecteur : en angle 101">
              <a:extLst>
                <a:ext uri="{FF2B5EF4-FFF2-40B4-BE49-F238E27FC236}">
                  <a16:creationId xmlns:a16="http://schemas.microsoft.com/office/drawing/2014/main" id="{EAA4B403-A48E-3356-E8B2-52CFF3ADFD3E}"/>
                </a:ext>
              </a:extLst>
            </p:cNvPr>
            <p:cNvCxnSpPr>
              <a:cxnSpLocks noChangeAspect="1"/>
            </p:cNvCxnSpPr>
            <p:nvPr/>
          </p:nvCxnSpPr>
          <p:spPr>
            <a:xfrm rot="5400000">
              <a:off x="11138377" y="939431"/>
              <a:ext cx="72000" cy="72000"/>
            </a:xfrm>
            <a:prstGeom prst="bentConnector3">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05" name="Connecteur : en angle 104">
              <a:extLst>
                <a:ext uri="{FF2B5EF4-FFF2-40B4-BE49-F238E27FC236}">
                  <a16:creationId xmlns:a16="http://schemas.microsoft.com/office/drawing/2014/main" id="{2C38F2DE-7A46-02AB-CD15-30740370200A}"/>
                </a:ext>
              </a:extLst>
            </p:cNvPr>
            <p:cNvCxnSpPr>
              <a:cxnSpLocks noChangeAspect="1"/>
            </p:cNvCxnSpPr>
            <p:nvPr/>
          </p:nvCxnSpPr>
          <p:spPr>
            <a:xfrm rot="5400000">
              <a:off x="11290777" y="939431"/>
              <a:ext cx="72000" cy="72000"/>
            </a:xfrm>
            <a:prstGeom prst="bentConnector3">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06" name="Connecteur : en angle 105">
              <a:extLst>
                <a:ext uri="{FF2B5EF4-FFF2-40B4-BE49-F238E27FC236}">
                  <a16:creationId xmlns:a16="http://schemas.microsoft.com/office/drawing/2014/main" id="{A09AE744-1FAE-9F16-65A7-5C3C677BF9E1}"/>
                </a:ext>
              </a:extLst>
            </p:cNvPr>
            <p:cNvCxnSpPr>
              <a:cxnSpLocks noChangeAspect="1"/>
            </p:cNvCxnSpPr>
            <p:nvPr/>
          </p:nvCxnSpPr>
          <p:spPr>
            <a:xfrm rot="5400000">
              <a:off x="11439573" y="939431"/>
              <a:ext cx="72000" cy="72000"/>
            </a:xfrm>
            <a:prstGeom prst="bentConnector3">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08" name="Connecteur : en angle 107">
              <a:extLst>
                <a:ext uri="{FF2B5EF4-FFF2-40B4-BE49-F238E27FC236}">
                  <a16:creationId xmlns:a16="http://schemas.microsoft.com/office/drawing/2014/main" id="{923DB69C-B22A-AE8B-195A-5C21A641D4EA}"/>
                </a:ext>
              </a:extLst>
            </p:cNvPr>
            <p:cNvCxnSpPr>
              <a:cxnSpLocks noChangeAspect="1"/>
            </p:cNvCxnSpPr>
            <p:nvPr/>
          </p:nvCxnSpPr>
          <p:spPr>
            <a:xfrm rot="5400000">
              <a:off x="11591973" y="939431"/>
              <a:ext cx="72000" cy="72000"/>
            </a:xfrm>
            <a:prstGeom prst="bentConnector3">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10" name="Connecteur : en angle 109">
              <a:extLst>
                <a:ext uri="{FF2B5EF4-FFF2-40B4-BE49-F238E27FC236}">
                  <a16:creationId xmlns:a16="http://schemas.microsoft.com/office/drawing/2014/main" id="{E2E18EC8-C71B-C5EA-376E-619701F348C0}"/>
                </a:ext>
              </a:extLst>
            </p:cNvPr>
            <p:cNvCxnSpPr>
              <a:cxnSpLocks noChangeAspect="1"/>
            </p:cNvCxnSpPr>
            <p:nvPr/>
          </p:nvCxnSpPr>
          <p:spPr>
            <a:xfrm rot="5400000">
              <a:off x="11744373" y="939431"/>
              <a:ext cx="72000" cy="72000"/>
            </a:xfrm>
            <a:prstGeom prst="bentConnector3">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11" name="Connecteur : en angle 110">
              <a:extLst>
                <a:ext uri="{FF2B5EF4-FFF2-40B4-BE49-F238E27FC236}">
                  <a16:creationId xmlns:a16="http://schemas.microsoft.com/office/drawing/2014/main" id="{FBBD38CB-43D3-0993-C563-556646EF3CA4}"/>
                </a:ext>
              </a:extLst>
            </p:cNvPr>
            <p:cNvCxnSpPr>
              <a:cxnSpLocks noChangeAspect="1"/>
            </p:cNvCxnSpPr>
            <p:nvPr/>
          </p:nvCxnSpPr>
          <p:spPr>
            <a:xfrm rot="5400000">
              <a:off x="11896773" y="939431"/>
              <a:ext cx="72000" cy="72000"/>
            </a:xfrm>
            <a:prstGeom prst="bentConnector3">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12" name="Connecteur : en angle 111">
              <a:extLst>
                <a:ext uri="{FF2B5EF4-FFF2-40B4-BE49-F238E27FC236}">
                  <a16:creationId xmlns:a16="http://schemas.microsoft.com/office/drawing/2014/main" id="{FED8B782-E496-4480-C839-A31BBE3A69EA}"/>
                </a:ext>
              </a:extLst>
            </p:cNvPr>
            <p:cNvCxnSpPr>
              <a:cxnSpLocks noChangeAspect="1"/>
            </p:cNvCxnSpPr>
            <p:nvPr/>
          </p:nvCxnSpPr>
          <p:spPr>
            <a:xfrm rot="5400000">
              <a:off x="12049173" y="939431"/>
              <a:ext cx="72000" cy="72000"/>
            </a:xfrm>
            <a:prstGeom prst="bentConnector3">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13" name="Connecteur : en angle 112">
              <a:extLst>
                <a:ext uri="{FF2B5EF4-FFF2-40B4-BE49-F238E27FC236}">
                  <a16:creationId xmlns:a16="http://schemas.microsoft.com/office/drawing/2014/main" id="{BF9B25D4-37A8-7E6A-BC7D-C8A1F4466DF9}"/>
                </a:ext>
              </a:extLst>
            </p:cNvPr>
            <p:cNvCxnSpPr>
              <a:cxnSpLocks noChangeAspect="1"/>
            </p:cNvCxnSpPr>
            <p:nvPr/>
          </p:nvCxnSpPr>
          <p:spPr>
            <a:xfrm rot="5400000">
              <a:off x="57527" y="939431"/>
              <a:ext cx="72000" cy="72000"/>
            </a:xfrm>
            <a:prstGeom prst="bentConnector3">
              <a:avLst/>
            </a:prstGeom>
            <a:ln w="19050">
              <a:solidFill>
                <a:srgbClr val="001B4F"/>
              </a:solidFill>
            </a:ln>
          </p:spPr>
          <p:style>
            <a:lnRef idx="1">
              <a:schemeClr val="accent1"/>
            </a:lnRef>
            <a:fillRef idx="0">
              <a:schemeClr val="accent1"/>
            </a:fillRef>
            <a:effectRef idx="0">
              <a:schemeClr val="accent1"/>
            </a:effectRef>
            <a:fontRef idx="minor">
              <a:schemeClr val="tx1"/>
            </a:fontRef>
          </p:style>
        </p:cxnSp>
        <p:cxnSp>
          <p:nvCxnSpPr>
            <p:cNvPr id="122" name="Connecteur : en angle 121">
              <a:extLst>
                <a:ext uri="{FF2B5EF4-FFF2-40B4-BE49-F238E27FC236}">
                  <a16:creationId xmlns:a16="http://schemas.microsoft.com/office/drawing/2014/main" id="{FD972648-93E5-C2CF-B9D4-34E8F3AEFB70}"/>
                </a:ext>
              </a:extLst>
            </p:cNvPr>
            <p:cNvCxnSpPr>
              <a:cxnSpLocks noChangeAspect="1"/>
            </p:cNvCxnSpPr>
            <p:nvPr/>
          </p:nvCxnSpPr>
          <p:spPr>
            <a:xfrm rot="5400000">
              <a:off x="209927" y="939431"/>
              <a:ext cx="72000" cy="72000"/>
            </a:xfrm>
            <a:prstGeom prst="bentConnector3">
              <a:avLst/>
            </a:prstGeom>
            <a:ln w="19050">
              <a:solidFill>
                <a:srgbClr val="001B4F"/>
              </a:solidFill>
            </a:ln>
          </p:spPr>
          <p:style>
            <a:lnRef idx="1">
              <a:schemeClr val="accent1"/>
            </a:lnRef>
            <a:fillRef idx="0">
              <a:schemeClr val="accent1"/>
            </a:fillRef>
            <a:effectRef idx="0">
              <a:schemeClr val="accent1"/>
            </a:effectRef>
            <a:fontRef idx="minor">
              <a:schemeClr val="tx1"/>
            </a:fontRef>
          </p:style>
        </p:cxnSp>
        <p:cxnSp>
          <p:nvCxnSpPr>
            <p:cNvPr id="123" name="Connecteur : en angle 122">
              <a:extLst>
                <a:ext uri="{FF2B5EF4-FFF2-40B4-BE49-F238E27FC236}">
                  <a16:creationId xmlns:a16="http://schemas.microsoft.com/office/drawing/2014/main" id="{5284C978-EF2B-1570-3C99-506E765368DC}"/>
                </a:ext>
              </a:extLst>
            </p:cNvPr>
            <p:cNvCxnSpPr>
              <a:cxnSpLocks noChangeAspect="1"/>
            </p:cNvCxnSpPr>
            <p:nvPr/>
          </p:nvCxnSpPr>
          <p:spPr>
            <a:xfrm rot="5400000">
              <a:off x="362327" y="939431"/>
              <a:ext cx="72000" cy="72000"/>
            </a:xfrm>
            <a:prstGeom prst="bentConnector3">
              <a:avLst/>
            </a:prstGeom>
            <a:ln w="19050">
              <a:solidFill>
                <a:srgbClr val="001B4F"/>
              </a:solidFill>
            </a:ln>
          </p:spPr>
          <p:style>
            <a:lnRef idx="1">
              <a:schemeClr val="accent1"/>
            </a:lnRef>
            <a:fillRef idx="0">
              <a:schemeClr val="accent1"/>
            </a:fillRef>
            <a:effectRef idx="0">
              <a:schemeClr val="accent1"/>
            </a:effectRef>
            <a:fontRef idx="minor">
              <a:schemeClr val="tx1"/>
            </a:fontRef>
          </p:style>
        </p:cxnSp>
        <p:cxnSp>
          <p:nvCxnSpPr>
            <p:cNvPr id="124" name="Connecteur : en angle 123">
              <a:extLst>
                <a:ext uri="{FF2B5EF4-FFF2-40B4-BE49-F238E27FC236}">
                  <a16:creationId xmlns:a16="http://schemas.microsoft.com/office/drawing/2014/main" id="{298CE3C5-7B7C-5C66-CF82-A4E9969B1247}"/>
                </a:ext>
              </a:extLst>
            </p:cNvPr>
            <p:cNvCxnSpPr>
              <a:cxnSpLocks noChangeAspect="1"/>
            </p:cNvCxnSpPr>
            <p:nvPr/>
          </p:nvCxnSpPr>
          <p:spPr>
            <a:xfrm rot="5400000">
              <a:off x="514727" y="939431"/>
              <a:ext cx="72000" cy="72000"/>
            </a:xfrm>
            <a:prstGeom prst="bentConnector3">
              <a:avLst/>
            </a:prstGeom>
            <a:ln w="19050">
              <a:solidFill>
                <a:srgbClr val="001B4F"/>
              </a:solidFill>
            </a:ln>
          </p:spPr>
          <p:style>
            <a:lnRef idx="1">
              <a:schemeClr val="accent1"/>
            </a:lnRef>
            <a:fillRef idx="0">
              <a:schemeClr val="accent1"/>
            </a:fillRef>
            <a:effectRef idx="0">
              <a:schemeClr val="accent1"/>
            </a:effectRef>
            <a:fontRef idx="minor">
              <a:schemeClr val="tx1"/>
            </a:fontRef>
          </p:style>
        </p:cxnSp>
        <p:cxnSp>
          <p:nvCxnSpPr>
            <p:cNvPr id="130" name="Connecteur : en angle 129">
              <a:extLst>
                <a:ext uri="{FF2B5EF4-FFF2-40B4-BE49-F238E27FC236}">
                  <a16:creationId xmlns:a16="http://schemas.microsoft.com/office/drawing/2014/main" id="{E80B6F12-FB6D-BA0E-4765-6FCFE3175A0D}"/>
                </a:ext>
              </a:extLst>
            </p:cNvPr>
            <p:cNvCxnSpPr>
              <a:cxnSpLocks noChangeAspect="1"/>
            </p:cNvCxnSpPr>
            <p:nvPr/>
          </p:nvCxnSpPr>
          <p:spPr>
            <a:xfrm rot="5400000">
              <a:off x="667127" y="939432"/>
              <a:ext cx="72000" cy="72000"/>
            </a:xfrm>
            <a:prstGeom prst="bentConnector3">
              <a:avLst/>
            </a:prstGeom>
            <a:ln w="19050">
              <a:solidFill>
                <a:srgbClr val="001B4F"/>
              </a:solidFill>
            </a:ln>
          </p:spPr>
          <p:style>
            <a:lnRef idx="1">
              <a:schemeClr val="accent1"/>
            </a:lnRef>
            <a:fillRef idx="0">
              <a:schemeClr val="accent1"/>
            </a:fillRef>
            <a:effectRef idx="0">
              <a:schemeClr val="accent1"/>
            </a:effectRef>
            <a:fontRef idx="minor">
              <a:schemeClr val="tx1"/>
            </a:fontRef>
          </p:style>
        </p:cxnSp>
      </p:grpSp>
      <p:pic>
        <p:nvPicPr>
          <p:cNvPr id="9" name="Image 9">
            <a:extLst>
              <a:ext uri="{FF2B5EF4-FFF2-40B4-BE49-F238E27FC236}">
                <a16:creationId xmlns:a16="http://schemas.microsoft.com/office/drawing/2014/main" id="{A4FF7784-EC36-D346-EA27-D2B5DF0C4FAE}"/>
              </a:ext>
            </a:extLst>
          </p:cNvPr>
          <p:cNvPicPr>
            <a:picLocks noChangeAspect="1"/>
          </p:cNvPicPr>
          <p:nvPr/>
        </p:nvPicPr>
        <p:blipFill>
          <a:blip r:embed="rId18"/>
          <a:stretch/>
        </p:blipFill>
        <p:spPr bwMode="auto">
          <a:xfrm>
            <a:off x="2467790" y="3348400"/>
            <a:ext cx="870212" cy="523268"/>
          </a:xfrm>
          <a:prstGeom prst="rect">
            <a:avLst/>
          </a:prstGeom>
          <a:solidFill>
            <a:schemeClr val="tx1"/>
          </a:solidFill>
          <a:ln>
            <a:solidFill>
              <a:srgbClr val="C0A130"/>
            </a:solidFill>
          </a:ln>
        </p:spPr>
      </p:pic>
      <p:pic>
        <p:nvPicPr>
          <p:cNvPr id="2" name="Image 92">
            <a:extLst>
              <a:ext uri="{FF2B5EF4-FFF2-40B4-BE49-F238E27FC236}">
                <a16:creationId xmlns:a16="http://schemas.microsoft.com/office/drawing/2014/main" id="{186AC1FE-CDDA-B5A3-82D7-995FE20CC8B4}"/>
              </a:ext>
            </a:extLst>
          </p:cNvPr>
          <p:cNvPicPr>
            <a:picLocks noChangeAspect="1"/>
          </p:cNvPicPr>
          <p:nvPr/>
        </p:nvPicPr>
        <p:blipFill>
          <a:blip r:embed="rId21"/>
          <a:stretch/>
        </p:blipFill>
        <p:spPr bwMode="auto">
          <a:xfrm rot="2635679">
            <a:off x="4229380" y="1975724"/>
            <a:ext cx="229005" cy="228339"/>
          </a:xfrm>
          <a:prstGeom prst="rect">
            <a:avLst/>
          </a:prstGeom>
          <a:noFill/>
          <a:ln cap="flat">
            <a:noFill/>
          </a:ln>
        </p:spPr>
      </p:pic>
      <p:pic>
        <p:nvPicPr>
          <p:cNvPr id="4" name="Image 3">
            <a:extLst>
              <a:ext uri="{FF2B5EF4-FFF2-40B4-BE49-F238E27FC236}">
                <a16:creationId xmlns:a16="http://schemas.microsoft.com/office/drawing/2014/main" id="{565A2A2E-968E-821C-B0B4-D428A7885819}"/>
              </a:ext>
            </a:extLst>
          </p:cNvPr>
          <p:cNvPicPr>
            <a:picLocks noChangeAspect="1"/>
          </p:cNvPicPr>
          <p:nvPr/>
        </p:nvPicPr>
        <p:blipFill>
          <a:blip r:embed="rId22"/>
          <a:stretch/>
        </p:blipFill>
        <p:spPr bwMode="auto">
          <a:xfrm>
            <a:off x="4616309" y="1970937"/>
            <a:ext cx="266084" cy="237911"/>
          </a:xfrm>
          <a:prstGeom prst="rect">
            <a:avLst/>
          </a:prstGeom>
        </p:spPr>
      </p:pic>
      <p:pic>
        <p:nvPicPr>
          <p:cNvPr id="17" name="Image 16">
            <a:extLst>
              <a:ext uri="{FF2B5EF4-FFF2-40B4-BE49-F238E27FC236}">
                <a16:creationId xmlns:a16="http://schemas.microsoft.com/office/drawing/2014/main" id="{11FA2391-A042-F475-800E-9454504C5BB5}"/>
              </a:ext>
            </a:extLst>
          </p:cNvPr>
          <p:cNvPicPr>
            <a:picLocks noChangeAspect="1"/>
          </p:cNvPicPr>
          <p:nvPr/>
        </p:nvPicPr>
        <p:blipFill>
          <a:blip r:embed="rId23"/>
          <a:stretch/>
        </p:blipFill>
        <p:spPr bwMode="auto">
          <a:xfrm>
            <a:off x="4651811" y="2332542"/>
            <a:ext cx="268103" cy="268104"/>
          </a:xfrm>
          <a:prstGeom prst="rect">
            <a:avLst/>
          </a:prstGeom>
        </p:spPr>
      </p:pic>
      <p:pic>
        <p:nvPicPr>
          <p:cNvPr id="45" name="Image 44">
            <a:extLst>
              <a:ext uri="{FF2B5EF4-FFF2-40B4-BE49-F238E27FC236}">
                <a16:creationId xmlns:a16="http://schemas.microsoft.com/office/drawing/2014/main" id="{8680AF68-7D18-8D1B-67C9-43F8496808F1}"/>
              </a:ext>
            </a:extLst>
          </p:cNvPr>
          <p:cNvPicPr>
            <a:picLocks noChangeAspect="1"/>
          </p:cNvPicPr>
          <p:nvPr/>
        </p:nvPicPr>
        <p:blipFill>
          <a:blip r:embed="rId24"/>
          <a:srcRect l="31357" r="30144"/>
          <a:stretch/>
        </p:blipFill>
        <p:spPr bwMode="auto">
          <a:xfrm flipH="1">
            <a:off x="4272172" y="2251557"/>
            <a:ext cx="143419" cy="360176"/>
          </a:xfrm>
          <a:prstGeom prst="rect">
            <a:avLst/>
          </a:prstGeom>
        </p:spPr>
      </p:pic>
      <p:grpSp>
        <p:nvGrpSpPr>
          <p:cNvPr id="1560928965" name="Groupe 1560928964">
            <a:extLst>
              <a:ext uri="{FF2B5EF4-FFF2-40B4-BE49-F238E27FC236}">
                <a16:creationId xmlns:a16="http://schemas.microsoft.com/office/drawing/2014/main" id="{AA80251B-C0E2-7B01-A5F5-3E3534F0B3E6}"/>
              </a:ext>
            </a:extLst>
          </p:cNvPr>
          <p:cNvGrpSpPr/>
          <p:nvPr/>
        </p:nvGrpSpPr>
        <p:grpSpPr bwMode="auto">
          <a:xfrm>
            <a:off x="5021687" y="1926836"/>
            <a:ext cx="395321" cy="289745"/>
            <a:chOff x="7142915" y="5257412"/>
            <a:chExt cx="780803" cy="572278"/>
          </a:xfrm>
        </p:grpSpPr>
        <p:pic>
          <p:nvPicPr>
            <p:cNvPr id="1560928969" name="Image 1560928968">
              <a:extLst>
                <a:ext uri="{FF2B5EF4-FFF2-40B4-BE49-F238E27FC236}">
                  <a16:creationId xmlns:a16="http://schemas.microsoft.com/office/drawing/2014/main" id="{06A9DC6C-6212-59D5-5BAE-0A593C890F1C}"/>
                </a:ext>
              </a:extLst>
            </p:cNvPr>
            <p:cNvPicPr>
              <a:picLocks noChangeAspect="1"/>
            </p:cNvPicPr>
            <p:nvPr/>
          </p:nvPicPr>
          <p:blipFill>
            <a:blip r:embed="rId25"/>
            <a:srcRect t="20813" b="27117"/>
            <a:stretch/>
          </p:blipFill>
          <p:spPr bwMode="auto">
            <a:xfrm>
              <a:off x="7142915" y="5423127"/>
              <a:ext cx="780803" cy="406563"/>
            </a:xfrm>
            <a:prstGeom prst="rect">
              <a:avLst/>
            </a:prstGeom>
          </p:spPr>
        </p:pic>
        <p:grpSp>
          <p:nvGrpSpPr>
            <p:cNvPr id="1560928970" name="Groupe 1560928969">
              <a:extLst>
                <a:ext uri="{FF2B5EF4-FFF2-40B4-BE49-F238E27FC236}">
                  <a16:creationId xmlns:a16="http://schemas.microsoft.com/office/drawing/2014/main" id="{0B04A475-B620-921B-31DE-3A1A885D78DA}"/>
                </a:ext>
              </a:extLst>
            </p:cNvPr>
            <p:cNvGrpSpPr/>
            <p:nvPr/>
          </p:nvGrpSpPr>
          <p:grpSpPr bwMode="auto">
            <a:xfrm>
              <a:off x="7487936" y="5257412"/>
              <a:ext cx="341328" cy="220968"/>
              <a:chOff x="7487936" y="5257412"/>
              <a:chExt cx="341328" cy="220968"/>
            </a:xfrm>
          </p:grpSpPr>
          <p:pic>
            <p:nvPicPr>
              <p:cNvPr id="1560928971" name="Image 1560928970">
                <a:extLst>
                  <a:ext uri="{FF2B5EF4-FFF2-40B4-BE49-F238E27FC236}">
                    <a16:creationId xmlns:a16="http://schemas.microsoft.com/office/drawing/2014/main" id="{51B56EC9-1B3B-14B3-F93A-EF85E1033E5F}"/>
                  </a:ext>
                </a:extLst>
              </p:cNvPr>
              <p:cNvPicPr>
                <a:picLocks noChangeAspect="1"/>
              </p:cNvPicPr>
              <p:nvPr/>
            </p:nvPicPr>
            <p:blipFill>
              <a:blip r:embed="rId26"/>
              <a:srcRect t="17101" b="18162"/>
              <a:stretch/>
            </p:blipFill>
            <p:spPr bwMode="auto">
              <a:xfrm>
                <a:off x="7487936" y="5257412"/>
                <a:ext cx="341328" cy="220968"/>
              </a:xfrm>
              <a:prstGeom prst="rect">
                <a:avLst/>
              </a:prstGeom>
            </p:spPr>
          </p:pic>
          <p:cxnSp>
            <p:nvCxnSpPr>
              <p:cNvPr id="65" name="Connecteur droit 64">
                <a:extLst>
                  <a:ext uri="{FF2B5EF4-FFF2-40B4-BE49-F238E27FC236}">
                    <a16:creationId xmlns:a16="http://schemas.microsoft.com/office/drawing/2014/main" id="{E34F82AB-881C-281E-9394-56AED4759CBC}"/>
                  </a:ext>
                </a:extLst>
              </p:cNvPr>
              <p:cNvCxnSpPr/>
              <p:nvPr/>
            </p:nvCxnSpPr>
            <p:spPr bwMode="auto">
              <a:xfrm>
                <a:off x="7598024" y="5312760"/>
                <a:ext cx="0" cy="11070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66" name="Connecteur droit 65">
                <a:extLst>
                  <a:ext uri="{FF2B5EF4-FFF2-40B4-BE49-F238E27FC236}">
                    <a16:creationId xmlns:a16="http://schemas.microsoft.com/office/drawing/2014/main" id="{C1E688AD-C367-5B68-A0C9-E4D9AC43C3B8}"/>
                  </a:ext>
                </a:extLst>
              </p:cNvPr>
              <p:cNvCxnSpPr/>
              <p:nvPr/>
            </p:nvCxnSpPr>
            <p:spPr bwMode="auto">
              <a:xfrm>
                <a:off x="7690093" y="5312760"/>
                <a:ext cx="0" cy="11070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grpSp>
      </p:grpSp>
      <p:pic>
        <p:nvPicPr>
          <p:cNvPr id="69" name="Image 68">
            <a:extLst>
              <a:ext uri="{FF2B5EF4-FFF2-40B4-BE49-F238E27FC236}">
                <a16:creationId xmlns:a16="http://schemas.microsoft.com/office/drawing/2014/main" id="{6BECD282-5674-3CB5-7C4F-E17D2A4A228A}"/>
              </a:ext>
            </a:extLst>
          </p:cNvPr>
          <p:cNvPicPr>
            <a:picLocks noChangeAspect="1"/>
          </p:cNvPicPr>
          <p:nvPr/>
        </p:nvPicPr>
        <p:blipFill>
          <a:blip r:embed="rId27"/>
          <a:srcRect t="19455" b="15805"/>
          <a:stretch/>
        </p:blipFill>
        <p:spPr bwMode="auto">
          <a:xfrm>
            <a:off x="5055702" y="2420519"/>
            <a:ext cx="280890" cy="181848"/>
          </a:xfrm>
          <a:prstGeom prst="rect">
            <a:avLst/>
          </a:prstGeom>
        </p:spPr>
      </p:pic>
      <p:pic>
        <p:nvPicPr>
          <p:cNvPr id="70" name="Image 69">
            <a:extLst>
              <a:ext uri="{FF2B5EF4-FFF2-40B4-BE49-F238E27FC236}">
                <a16:creationId xmlns:a16="http://schemas.microsoft.com/office/drawing/2014/main" id="{4413D9DE-63E0-18D3-FA43-9B5D9E60D6CD}"/>
              </a:ext>
            </a:extLst>
          </p:cNvPr>
          <p:cNvPicPr>
            <a:picLocks noChangeAspect="1"/>
          </p:cNvPicPr>
          <p:nvPr/>
        </p:nvPicPr>
        <p:blipFill>
          <a:blip r:embed="rId11"/>
          <a:srcRect l="84401" t="35611" r="-1" b="38016"/>
          <a:stretch/>
        </p:blipFill>
        <p:spPr bwMode="auto">
          <a:xfrm>
            <a:off x="7931266" y="2107670"/>
            <a:ext cx="144714" cy="161874"/>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78826127"/>
                                        </p:tgtEl>
                                        <p:attrNameLst>
                                          <p:attrName>style.visibility</p:attrName>
                                        </p:attrNameLst>
                                      </p:cBhvr>
                                      <p:to>
                                        <p:strVal val="visible"/>
                                      </p:to>
                                    </p:set>
                                    <p:animEffect transition="in" filter="fade">
                                      <p:cBhvr>
                                        <p:cTn id="7" dur="250"/>
                                        <p:tgtEl>
                                          <p:spTgt spid="378826127"/>
                                        </p:tgtEl>
                                      </p:cBhvr>
                                    </p:animEffect>
                                  </p:childTnLst>
                                </p:cTn>
                              </p:par>
                              <p:par>
                                <p:cTn id="8" presetID="10" presetClass="entr" presetSubtype="0" fill="hold" nodeType="withEffect">
                                  <p:stCondLst>
                                    <p:cond delay="0"/>
                                  </p:stCondLst>
                                  <p:childTnLst>
                                    <p:set>
                                      <p:cBhvr>
                                        <p:cTn id="9" dur="1" fill="hold">
                                          <p:stCondLst>
                                            <p:cond delay="0"/>
                                          </p:stCondLst>
                                        </p:cTn>
                                        <p:tgtEl>
                                          <p:spTgt spid="1390731024"/>
                                        </p:tgtEl>
                                        <p:attrNameLst>
                                          <p:attrName>style.visibility</p:attrName>
                                        </p:attrNameLst>
                                      </p:cBhvr>
                                      <p:to>
                                        <p:strVal val="visible"/>
                                      </p:to>
                                    </p:set>
                                    <p:animEffect transition="in" filter="fade">
                                      <p:cBhvr>
                                        <p:cTn id="10" dur="250"/>
                                        <p:tgtEl>
                                          <p:spTgt spid="1390731024"/>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nodeType="clickEffect">
                                  <p:stCondLst>
                                    <p:cond delay="0"/>
                                  </p:stCondLst>
                                  <p:childTnLst>
                                    <p:set>
                                      <p:cBhvr>
                                        <p:cTn id="14" dur="1" fill="hold">
                                          <p:stCondLst>
                                            <p:cond delay="0"/>
                                          </p:stCondLst>
                                        </p:cTn>
                                        <p:tgtEl>
                                          <p:spTgt spid="1560928967"/>
                                        </p:tgtEl>
                                        <p:attrNameLst>
                                          <p:attrName>style.visibility</p:attrName>
                                        </p:attrNameLst>
                                      </p:cBhvr>
                                      <p:to>
                                        <p:strVal val="visible"/>
                                      </p:to>
                                    </p:set>
                                    <p:animEffect transition="in" filter="fade">
                                      <p:cBhvr>
                                        <p:cTn id="15" dur="250"/>
                                        <p:tgtEl>
                                          <p:spTgt spid="156092896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bwMode="auto">
        <a:xfrm>
          <a:off x="0" y="0"/>
          <a:ext cx="0" cy="0"/>
          <a:chOff x="0" y="0"/>
          <a:chExt cx="0" cy="0"/>
        </a:xfrm>
      </p:grpSpPr>
      <p:sp>
        <p:nvSpPr>
          <p:cNvPr id="1899105658" name="ZoneTexte 23"/>
          <p:cNvSpPr txBox="1"/>
          <p:nvPr/>
        </p:nvSpPr>
        <p:spPr bwMode="auto">
          <a:xfrm>
            <a:off x="78816" y="214330"/>
            <a:ext cx="8602789" cy="584775"/>
          </a:xfrm>
          <a:prstGeom prst="rect">
            <a:avLst/>
          </a:prstGeom>
          <a:noFill/>
          <a:ln cap="flat">
            <a:noFill/>
          </a:ln>
        </p:spPr>
        <p:txBody>
          <a:bodyPr vert="horz" wrap="square" lIns="91440" tIns="45720" rIns="91440" bIns="45720" anchor="t" anchorCtr="0" compatLnSpc="1">
            <a:spAutoFit/>
          </a:bodyPr>
          <a:lstStyle/>
          <a:p>
            <a:pPr>
              <a:defRPr sz="1800" b="0" i="0" u="none" strike="noStrike" cap="none" spc="0">
                <a:solidFill>
                  <a:srgbClr val="000000"/>
                </a:solidFill>
              </a:defRPr>
            </a:pPr>
            <a:r>
              <a:rPr lang="en-US" sz="3200" spc="300" dirty="0">
                <a:solidFill>
                  <a:schemeClr val="bg1"/>
                </a:solidFill>
                <a:latin typeface="Calibri"/>
                <a:ea typeface="Arial"/>
                <a:cs typeface="Calibri"/>
              </a:rPr>
              <a:t>IP Portfolio</a:t>
            </a:r>
            <a:r>
              <a:rPr lang="en-US" sz="3200" b="1" spc="300" dirty="0">
                <a:solidFill>
                  <a:schemeClr val="bg1"/>
                </a:solidFill>
                <a:latin typeface="Calibri"/>
                <a:ea typeface="Arial"/>
                <a:cs typeface="Calibri"/>
              </a:rPr>
              <a:t> </a:t>
            </a:r>
            <a:r>
              <a:rPr lang="en-US" sz="3200" spc="300" dirty="0">
                <a:solidFill>
                  <a:schemeClr val="bg1"/>
                </a:solidFill>
                <a:latin typeface="Calibri"/>
                <a:ea typeface="Arial"/>
                <a:cs typeface="Calibri"/>
              </a:rPr>
              <a:t>| </a:t>
            </a:r>
            <a:r>
              <a:rPr lang="en-US" sz="2400" spc="100" dirty="0">
                <a:solidFill>
                  <a:schemeClr val="bg1"/>
                </a:solidFill>
                <a:latin typeface="Calibri"/>
                <a:ea typeface="Arial"/>
                <a:cs typeface="Calibri"/>
              </a:rPr>
              <a:t>Patents Granted in 25 Key Markets  </a:t>
            </a:r>
            <a:endParaRPr lang="en-US" sz="2600" spc="100" dirty="0">
              <a:solidFill>
                <a:schemeClr val="bg1"/>
              </a:solidFill>
              <a:latin typeface="Calibri"/>
              <a:ea typeface="Arial"/>
              <a:cs typeface="Calibri"/>
            </a:endParaRPr>
          </a:p>
        </p:txBody>
      </p:sp>
      <p:sp>
        <p:nvSpPr>
          <p:cNvPr id="2077231838" name="ZoneTexte 22"/>
          <p:cNvSpPr txBox="1"/>
          <p:nvPr/>
        </p:nvSpPr>
        <p:spPr bwMode="auto">
          <a:xfrm>
            <a:off x="5736040" y="6586744"/>
            <a:ext cx="719921" cy="261610"/>
          </a:xfrm>
          <a:prstGeom prst="rect">
            <a:avLst/>
          </a:prstGeom>
          <a:noFill/>
          <a:ln cap="flat">
            <a:noFill/>
          </a:ln>
        </p:spPr>
        <p:txBody>
          <a:bodyPr vert="horz" wrap="square" lIns="91440" tIns="45720" rIns="91440" bIns="45720" anchor="t" anchorCtr="0" compatLnSpc="1">
            <a:spAutoFit/>
          </a:bodyPr>
          <a:lstStyle/>
          <a:p>
            <a:pPr algn="ctr">
              <a:defRPr sz="1800" b="0" i="0" u="none" strike="noStrike" cap="none" spc="0">
                <a:solidFill>
                  <a:srgbClr val="000000"/>
                </a:solidFill>
              </a:defRPr>
            </a:pPr>
            <a:r>
              <a:rPr lang="en-US" sz="1100" b="1" spc="100" dirty="0">
                <a:solidFill>
                  <a:srgbClr val="C0A130"/>
                </a:solidFill>
                <a:latin typeface="Helvetica"/>
                <a:cs typeface="Arial"/>
              </a:rPr>
              <a:t>6</a:t>
            </a:r>
            <a:endParaRPr dirty="0"/>
          </a:p>
        </p:txBody>
      </p:sp>
      <p:sp>
        <p:nvSpPr>
          <p:cNvPr id="1469566849" name="ZoneTexte 22"/>
          <p:cNvSpPr txBox="1"/>
          <p:nvPr/>
        </p:nvSpPr>
        <p:spPr bwMode="auto">
          <a:xfrm>
            <a:off x="18209" y="6631540"/>
            <a:ext cx="1684911" cy="246221"/>
          </a:xfrm>
          <a:prstGeom prst="rect">
            <a:avLst/>
          </a:prstGeom>
          <a:noFill/>
          <a:ln cap="flat">
            <a:noFill/>
          </a:ln>
        </p:spPr>
        <p:txBody>
          <a:bodyPr vert="horz" wrap="square" lIns="91440" tIns="45720" rIns="91440" bIns="45720" anchor="t" anchorCtr="0" compatLnSpc="1">
            <a:spAutoFit/>
          </a:bodyPr>
          <a:lstStyle/>
          <a:p>
            <a:pPr>
              <a:defRPr sz="1800" b="0" i="0" u="none" strike="noStrike" cap="none" spc="0">
                <a:solidFill>
                  <a:srgbClr val="000000"/>
                </a:solidFill>
              </a:defRPr>
            </a:pPr>
            <a:r>
              <a:rPr lang="en-US" sz="1000" spc="100" dirty="0">
                <a:solidFill>
                  <a:srgbClr val="C0A130"/>
                </a:solidFill>
                <a:latin typeface="Helvetica"/>
                <a:ea typeface="Arial"/>
                <a:cs typeface="Arial"/>
              </a:rPr>
              <a:t>QBP SA  |  2026 </a:t>
            </a:r>
            <a:r>
              <a:rPr lang="en-US" sz="1000" i="1" spc="100" dirty="0">
                <a:solidFill>
                  <a:srgbClr val="C0A130"/>
                </a:solidFill>
                <a:latin typeface="Helvetica"/>
                <a:ea typeface="Arial"/>
                <a:cs typeface="Arial"/>
              </a:rPr>
              <a:t>©</a:t>
            </a:r>
            <a:endParaRPr dirty="0"/>
          </a:p>
        </p:txBody>
      </p:sp>
      <p:sp>
        <p:nvSpPr>
          <p:cNvPr id="649510480" name="ZoneTexte 22"/>
          <p:cNvSpPr txBox="1"/>
          <p:nvPr/>
        </p:nvSpPr>
        <p:spPr bwMode="auto">
          <a:xfrm>
            <a:off x="9103659" y="6631539"/>
            <a:ext cx="3085105" cy="246221"/>
          </a:xfrm>
          <a:prstGeom prst="rect">
            <a:avLst/>
          </a:prstGeom>
          <a:noFill/>
          <a:ln cap="flat">
            <a:noFill/>
          </a:ln>
        </p:spPr>
        <p:txBody>
          <a:bodyPr vert="horz" wrap="square" lIns="91440" tIns="45720" rIns="91440" bIns="45720" anchor="t" anchorCtr="0" compatLnSpc="1">
            <a:spAutoFit/>
          </a:bodyPr>
          <a:lstStyle/>
          <a:p>
            <a:pPr algn="r">
              <a:defRPr sz="1800" b="0" i="0" u="none" strike="noStrike" cap="none" spc="0">
                <a:solidFill>
                  <a:srgbClr val="000000"/>
                </a:solidFill>
              </a:defRPr>
            </a:pPr>
            <a:r>
              <a:rPr lang="en-US" sz="1000" spc="100">
                <a:solidFill>
                  <a:srgbClr val="C0A130"/>
                </a:solidFill>
                <a:latin typeface="Helvetica"/>
                <a:ea typeface="Arial"/>
                <a:cs typeface="Arial"/>
              </a:rPr>
              <a:t>PROPRIETARY &amp; CONFIDENTIAL</a:t>
            </a:r>
            <a:endParaRPr/>
          </a:p>
        </p:txBody>
      </p:sp>
      <p:pic>
        <p:nvPicPr>
          <p:cNvPr id="201393367" name="Image 2"/>
          <p:cNvPicPr>
            <a:picLocks noChangeAspect="1"/>
          </p:cNvPicPr>
          <p:nvPr/>
        </p:nvPicPr>
        <p:blipFill>
          <a:blip r:embed="rId3"/>
          <a:stretch/>
        </p:blipFill>
        <p:spPr bwMode="auto">
          <a:xfrm>
            <a:off x="1952454" y="1926078"/>
            <a:ext cx="8284832" cy="4547725"/>
          </a:xfrm>
          <a:prstGeom prst="rect">
            <a:avLst/>
          </a:prstGeom>
        </p:spPr>
      </p:pic>
      <p:sp>
        <p:nvSpPr>
          <p:cNvPr id="2120367075" name="Rectangle : coins arrondis 3"/>
          <p:cNvSpPr/>
          <p:nvPr/>
        </p:nvSpPr>
        <p:spPr bwMode="auto">
          <a:xfrm>
            <a:off x="0" y="1060783"/>
            <a:ext cx="12192000" cy="762662"/>
          </a:xfrm>
          <a:prstGeom prst="roundRect">
            <a:avLst>
              <a:gd name="adj" fmla="val 0"/>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nchorCtr="1"/>
          <a:lstStyle/>
          <a:p>
            <a:pPr>
              <a:defRPr/>
            </a:pPr>
            <a:r>
              <a:rPr lang="en-US" sz="2200" spc="300" dirty="0">
                <a:solidFill>
                  <a:srgbClr val="C1A130"/>
                </a:solidFill>
                <a:ea typeface="Calibri"/>
                <a:cs typeface="Arial"/>
              </a:rPr>
              <a:t>We Cover the vast majority of Globally Targeted Markets</a:t>
            </a:r>
            <a:endParaRPr dirty="0"/>
          </a:p>
        </p:txBody>
      </p:sp>
      <p:pic>
        <p:nvPicPr>
          <p:cNvPr id="3" name="Image 9">
            <a:extLst>
              <a:ext uri="{FF2B5EF4-FFF2-40B4-BE49-F238E27FC236}">
                <a16:creationId xmlns:a16="http://schemas.microsoft.com/office/drawing/2014/main" id="{58BE9DA3-8F19-6A79-BAD9-7AA02DA04FC7}"/>
              </a:ext>
            </a:extLst>
          </p:cNvPr>
          <p:cNvPicPr>
            <a:picLocks noChangeAspect="1"/>
          </p:cNvPicPr>
          <p:nvPr/>
        </p:nvPicPr>
        <p:blipFill>
          <a:blip r:embed="rId4"/>
          <a:srcRect b="48930"/>
          <a:stretch>
            <a:fillRect/>
          </a:stretch>
        </p:blipFill>
        <p:spPr bwMode="auto">
          <a:xfrm>
            <a:off x="11339172" y="77288"/>
            <a:ext cx="720741" cy="221330"/>
          </a:xfrm>
          <a:prstGeom prst="rect">
            <a:avLst/>
          </a:prstGeom>
        </p:spPr>
      </p:pic>
      <p:grpSp>
        <p:nvGrpSpPr>
          <p:cNvPr id="2" name="Groupe 1">
            <a:extLst>
              <a:ext uri="{FF2B5EF4-FFF2-40B4-BE49-F238E27FC236}">
                <a16:creationId xmlns:a16="http://schemas.microsoft.com/office/drawing/2014/main" id="{80EC41FD-D2D1-E87D-EBAC-5AE934F4EA76}"/>
              </a:ext>
            </a:extLst>
          </p:cNvPr>
          <p:cNvGrpSpPr>
            <a:grpSpLocks noChangeAspect="1"/>
          </p:cNvGrpSpPr>
          <p:nvPr/>
        </p:nvGrpSpPr>
        <p:grpSpPr>
          <a:xfrm>
            <a:off x="5381" y="939431"/>
            <a:ext cx="12178978" cy="54000"/>
            <a:chOff x="5381" y="939431"/>
            <a:chExt cx="12178978" cy="72001"/>
          </a:xfrm>
        </p:grpSpPr>
        <p:sp>
          <p:nvSpPr>
            <p:cNvPr id="4" name="Rectangle 24">
              <a:extLst>
                <a:ext uri="{FF2B5EF4-FFF2-40B4-BE49-F238E27FC236}">
                  <a16:creationId xmlns:a16="http://schemas.microsoft.com/office/drawing/2014/main" id="{D883C0AC-BCF9-72C5-C70F-46CC2D5BF7D3}"/>
                </a:ext>
              </a:extLst>
            </p:cNvPr>
            <p:cNvSpPr/>
            <p:nvPr/>
          </p:nvSpPr>
          <p:spPr>
            <a:xfrm>
              <a:off x="5381" y="939431"/>
              <a:ext cx="12178978" cy="72000"/>
            </a:xfrm>
            <a:prstGeom prst="rect">
              <a:avLst/>
            </a:prstGeom>
            <a:solidFill>
              <a:srgbClr val="C0A130"/>
            </a:solidFill>
            <a:ln cap="flat">
              <a:noFill/>
              <a:prstDash val="solid"/>
            </a:ln>
          </p:spPr>
          <p:txBody>
            <a:bodyPr vert="horz" wrap="square" lIns="91440" tIns="45720" rIns="91440" bIns="45720" anchor="ctr" anchorCtr="1" compatLnSpc="1">
              <a:noAutofit/>
            </a:bodyPr>
            <a:lstStyle/>
            <a:p>
              <a:pPr algn="ctr">
                <a:defRPr sz="1800" b="0" i="0" u="none" strike="noStrike" kern="0" cap="none" spc="0" baseline="0">
                  <a:solidFill>
                    <a:srgbClr val="000000"/>
                  </a:solidFill>
                  <a:uFillTx/>
                </a:defRPr>
              </a:pPr>
              <a:endParaRPr lang="en-US" dirty="0">
                <a:solidFill>
                  <a:srgbClr val="FFFFFF"/>
                </a:solidFill>
                <a:latin typeface="Calibri"/>
              </a:endParaRPr>
            </a:p>
          </p:txBody>
        </p:sp>
        <p:cxnSp>
          <p:nvCxnSpPr>
            <p:cNvPr id="5" name="Connecteur : en angle 4">
              <a:extLst>
                <a:ext uri="{FF2B5EF4-FFF2-40B4-BE49-F238E27FC236}">
                  <a16:creationId xmlns:a16="http://schemas.microsoft.com/office/drawing/2014/main" id="{320A2DD9-1D44-381B-BCCA-78E99BBD92BF}"/>
                </a:ext>
              </a:extLst>
            </p:cNvPr>
            <p:cNvCxnSpPr>
              <a:cxnSpLocks noChangeAspect="1"/>
            </p:cNvCxnSpPr>
            <p:nvPr/>
          </p:nvCxnSpPr>
          <p:spPr>
            <a:xfrm rot="5400000">
              <a:off x="819527" y="939432"/>
              <a:ext cx="72000" cy="72000"/>
            </a:xfrm>
            <a:prstGeom prst="bentConnector3">
              <a:avLst/>
            </a:prstGeom>
            <a:ln w="19050">
              <a:solidFill>
                <a:srgbClr val="001B4F"/>
              </a:solidFill>
            </a:ln>
          </p:spPr>
          <p:style>
            <a:lnRef idx="1">
              <a:schemeClr val="accent1"/>
            </a:lnRef>
            <a:fillRef idx="0">
              <a:schemeClr val="accent1"/>
            </a:fillRef>
            <a:effectRef idx="0">
              <a:schemeClr val="accent1"/>
            </a:effectRef>
            <a:fontRef idx="minor">
              <a:schemeClr val="tx1"/>
            </a:fontRef>
          </p:style>
        </p:cxnSp>
        <p:cxnSp>
          <p:nvCxnSpPr>
            <p:cNvPr id="6" name="Connecteur : en angle 5">
              <a:extLst>
                <a:ext uri="{FF2B5EF4-FFF2-40B4-BE49-F238E27FC236}">
                  <a16:creationId xmlns:a16="http://schemas.microsoft.com/office/drawing/2014/main" id="{8D2AA7A5-1BAE-9271-2A64-AF0C5BCDF3DB}"/>
                </a:ext>
              </a:extLst>
            </p:cNvPr>
            <p:cNvCxnSpPr>
              <a:cxnSpLocks noChangeAspect="1"/>
            </p:cNvCxnSpPr>
            <p:nvPr/>
          </p:nvCxnSpPr>
          <p:spPr>
            <a:xfrm rot="5400000">
              <a:off x="971927" y="939432"/>
              <a:ext cx="72000" cy="72000"/>
            </a:xfrm>
            <a:prstGeom prst="bentConnector3">
              <a:avLst/>
            </a:prstGeom>
            <a:ln w="19050">
              <a:solidFill>
                <a:srgbClr val="001B4F"/>
              </a:solidFill>
            </a:ln>
          </p:spPr>
          <p:style>
            <a:lnRef idx="1">
              <a:schemeClr val="accent1"/>
            </a:lnRef>
            <a:fillRef idx="0">
              <a:schemeClr val="accent1"/>
            </a:fillRef>
            <a:effectRef idx="0">
              <a:schemeClr val="accent1"/>
            </a:effectRef>
            <a:fontRef idx="minor">
              <a:schemeClr val="tx1"/>
            </a:fontRef>
          </p:style>
        </p:cxnSp>
        <p:cxnSp>
          <p:nvCxnSpPr>
            <p:cNvPr id="7" name="Connecteur : en angle 6">
              <a:extLst>
                <a:ext uri="{FF2B5EF4-FFF2-40B4-BE49-F238E27FC236}">
                  <a16:creationId xmlns:a16="http://schemas.microsoft.com/office/drawing/2014/main" id="{7A55BC10-A4E8-82DF-0322-8748CA06E654}"/>
                </a:ext>
              </a:extLst>
            </p:cNvPr>
            <p:cNvCxnSpPr>
              <a:cxnSpLocks noChangeAspect="1"/>
            </p:cNvCxnSpPr>
            <p:nvPr/>
          </p:nvCxnSpPr>
          <p:spPr>
            <a:xfrm rot="5400000">
              <a:off x="1124327" y="939431"/>
              <a:ext cx="72000" cy="72000"/>
            </a:xfrm>
            <a:prstGeom prst="bentConnector3">
              <a:avLst/>
            </a:prstGeom>
            <a:ln w="19050">
              <a:solidFill>
                <a:srgbClr val="001B4F"/>
              </a:solidFill>
            </a:ln>
          </p:spPr>
          <p:style>
            <a:lnRef idx="1">
              <a:schemeClr val="accent1"/>
            </a:lnRef>
            <a:fillRef idx="0">
              <a:schemeClr val="accent1"/>
            </a:fillRef>
            <a:effectRef idx="0">
              <a:schemeClr val="accent1"/>
            </a:effectRef>
            <a:fontRef idx="minor">
              <a:schemeClr val="tx1"/>
            </a:fontRef>
          </p:style>
        </p:cxnSp>
        <p:cxnSp>
          <p:nvCxnSpPr>
            <p:cNvPr id="8" name="Connecteur : en angle 7">
              <a:extLst>
                <a:ext uri="{FF2B5EF4-FFF2-40B4-BE49-F238E27FC236}">
                  <a16:creationId xmlns:a16="http://schemas.microsoft.com/office/drawing/2014/main" id="{D266C03F-CBF6-350F-38C4-426294165F19}"/>
                </a:ext>
              </a:extLst>
            </p:cNvPr>
            <p:cNvCxnSpPr>
              <a:cxnSpLocks noChangeAspect="1"/>
            </p:cNvCxnSpPr>
            <p:nvPr/>
          </p:nvCxnSpPr>
          <p:spPr>
            <a:xfrm rot="5400000">
              <a:off x="1276727" y="939431"/>
              <a:ext cx="72000" cy="72000"/>
            </a:xfrm>
            <a:prstGeom prst="bentConnector3">
              <a:avLst/>
            </a:prstGeom>
            <a:ln w="19050">
              <a:solidFill>
                <a:srgbClr val="001B4F"/>
              </a:solidFill>
            </a:ln>
          </p:spPr>
          <p:style>
            <a:lnRef idx="1">
              <a:schemeClr val="accent1"/>
            </a:lnRef>
            <a:fillRef idx="0">
              <a:schemeClr val="accent1"/>
            </a:fillRef>
            <a:effectRef idx="0">
              <a:schemeClr val="accent1"/>
            </a:effectRef>
            <a:fontRef idx="minor">
              <a:schemeClr val="tx1"/>
            </a:fontRef>
          </p:style>
        </p:cxnSp>
        <p:cxnSp>
          <p:nvCxnSpPr>
            <p:cNvPr id="9" name="Connecteur : en angle 8">
              <a:extLst>
                <a:ext uri="{FF2B5EF4-FFF2-40B4-BE49-F238E27FC236}">
                  <a16:creationId xmlns:a16="http://schemas.microsoft.com/office/drawing/2014/main" id="{445780B2-FDF4-CAD6-3161-E9C32BA8325B}"/>
                </a:ext>
              </a:extLst>
            </p:cNvPr>
            <p:cNvCxnSpPr>
              <a:cxnSpLocks noChangeAspect="1"/>
            </p:cNvCxnSpPr>
            <p:nvPr/>
          </p:nvCxnSpPr>
          <p:spPr>
            <a:xfrm rot="5400000">
              <a:off x="1429127" y="939431"/>
              <a:ext cx="72000" cy="72000"/>
            </a:xfrm>
            <a:prstGeom prst="bentConnector3">
              <a:avLst/>
            </a:prstGeom>
            <a:ln w="19050">
              <a:solidFill>
                <a:srgbClr val="001B4F"/>
              </a:solidFill>
            </a:ln>
          </p:spPr>
          <p:style>
            <a:lnRef idx="1">
              <a:schemeClr val="accent1"/>
            </a:lnRef>
            <a:fillRef idx="0">
              <a:schemeClr val="accent1"/>
            </a:fillRef>
            <a:effectRef idx="0">
              <a:schemeClr val="accent1"/>
            </a:effectRef>
            <a:fontRef idx="minor">
              <a:schemeClr val="tx1"/>
            </a:fontRef>
          </p:style>
        </p:cxnSp>
        <p:cxnSp>
          <p:nvCxnSpPr>
            <p:cNvPr id="10" name="Connecteur : en angle 9">
              <a:extLst>
                <a:ext uri="{FF2B5EF4-FFF2-40B4-BE49-F238E27FC236}">
                  <a16:creationId xmlns:a16="http://schemas.microsoft.com/office/drawing/2014/main" id="{16BAF536-B551-817C-84AD-5B895272C323}"/>
                </a:ext>
              </a:extLst>
            </p:cNvPr>
            <p:cNvCxnSpPr>
              <a:cxnSpLocks noChangeAspect="1"/>
            </p:cNvCxnSpPr>
            <p:nvPr/>
          </p:nvCxnSpPr>
          <p:spPr>
            <a:xfrm rot="5400000">
              <a:off x="1577923" y="939431"/>
              <a:ext cx="72000" cy="72000"/>
            </a:xfrm>
            <a:prstGeom prst="bentConnector3">
              <a:avLst/>
            </a:prstGeom>
            <a:ln w="19050">
              <a:solidFill>
                <a:srgbClr val="001B4F"/>
              </a:solidFill>
            </a:ln>
          </p:spPr>
          <p:style>
            <a:lnRef idx="1">
              <a:schemeClr val="accent1"/>
            </a:lnRef>
            <a:fillRef idx="0">
              <a:schemeClr val="accent1"/>
            </a:fillRef>
            <a:effectRef idx="0">
              <a:schemeClr val="accent1"/>
            </a:effectRef>
            <a:fontRef idx="minor">
              <a:schemeClr val="tx1"/>
            </a:fontRef>
          </p:style>
        </p:cxnSp>
        <p:cxnSp>
          <p:nvCxnSpPr>
            <p:cNvPr id="11" name="Connecteur : en angle 10">
              <a:extLst>
                <a:ext uri="{FF2B5EF4-FFF2-40B4-BE49-F238E27FC236}">
                  <a16:creationId xmlns:a16="http://schemas.microsoft.com/office/drawing/2014/main" id="{B81A6DBE-6BBC-0F35-4C7D-1E403F17F349}"/>
                </a:ext>
              </a:extLst>
            </p:cNvPr>
            <p:cNvCxnSpPr>
              <a:cxnSpLocks noChangeAspect="1"/>
            </p:cNvCxnSpPr>
            <p:nvPr/>
          </p:nvCxnSpPr>
          <p:spPr>
            <a:xfrm rot="5400000">
              <a:off x="1730323" y="939431"/>
              <a:ext cx="72000" cy="72000"/>
            </a:xfrm>
            <a:prstGeom prst="bentConnector3">
              <a:avLst/>
            </a:prstGeom>
            <a:ln w="19050">
              <a:solidFill>
                <a:srgbClr val="001234"/>
              </a:solidFill>
            </a:ln>
          </p:spPr>
          <p:style>
            <a:lnRef idx="1">
              <a:schemeClr val="accent1"/>
            </a:lnRef>
            <a:fillRef idx="0">
              <a:schemeClr val="accent1"/>
            </a:fillRef>
            <a:effectRef idx="0">
              <a:schemeClr val="accent1"/>
            </a:effectRef>
            <a:fontRef idx="minor">
              <a:schemeClr val="tx1"/>
            </a:fontRef>
          </p:style>
        </p:cxnSp>
        <p:cxnSp>
          <p:nvCxnSpPr>
            <p:cNvPr id="12" name="Connecteur : en angle 11">
              <a:extLst>
                <a:ext uri="{FF2B5EF4-FFF2-40B4-BE49-F238E27FC236}">
                  <a16:creationId xmlns:a16="http://schemas.microsoft.com/office/drawing/2014/main" id="{D21AC956-01AE-AEB4-10DD-08E33BBD45C5}"/>
                </a:ext>
              </a:extLst>
            </p:cNvPr>
            <p:cNvCxnSpPr>
              <a:cxnSpLocks noChangeAspect="1"/>
            </p:cNvCxnSpPr>
            <p:nvPr/>
          </p:nvCxnSpPr>
          <p:spPr>
            <a:xfrm rot="5400000">
              <a:off x="1882723" y="939431"/>
              <a:ext cx="72000" cy="72000"/>
            </a:xfrm>
            <a:prstGeom prst="bentConnector3">
              <a:avLst/>
            </a:prstGeom>
            <a:ln w="19050">
              <a:solidFill>
                <a:srgbClr val="001234"/>
              </a:solidFill>
            </a:ln>
          </p:spPr>
          <p:style>
            <a:lnRef idx="1">
              <a:schemeClr val="accent1"/>
            </a:lnRef>
            <a:fillRef idx="0">
              <a:schemeClr val="accent1"/>
            </a:fillRef>
            <a:effectRef idx="0">
              <a:schemeClr val="accent1"/>
            </a:effectRef>
            <a:fontRef idx="minor">
              <a:schemeClr val="tx1"/>
            </a:fontRef>
          </p:style>
        </p:cxnSp>
        <p:cxnSp>
          <p:nvCxnSpPr>
            <p:cNvPr id="13" name="Connecteur : en angle 12">
              <a:extLst>
                <a:ext uri="{FF2B5EF4-FFF2-40B4-BE49-F238E27FC236}">
                  <a16:creationId xmlns:a16="http://schemas.microsoft.com/office/drawing/2014/main" id="{016E1042-13AA-DCDB-29D3-C592E9DA3257}"/>
                </a:ext>
              </a:extLst>
            </p:cNvPr>
            <p:cNvCxnSpPr>
              <a:cxnSpLocks noChangeAspect="1"/>
            </p:cNvCxnSpPr>
            <p:nvPr/>
          </p:nvCxnSpPr>
          <p:spPr>
            <a:xfrm rot="5400000">
              <a:off x="2035123" y="939431"/>
              <a:ext cx="72000" cy="72000"/>
            </a:xfrm>
            <a:prstGeom prst="bentConnector3">
              <a:avLst/>
            </a:prstGeom>
            <a:ln w="19050">
              <a:solidFill>
                <a:srgbClr val="001234"/>
              </a:solidFill>
            </a:ln>
          </p:spPr>
          <p:style>
            <a:lnRef idx="1">
              <a:schemeClr val="accent1"/>
            </a:lnRef>
            <a:fillRef idx="0">
              <a:schemeClr val="accent1"/>
            </a:fillRef>
            <a:effectRef idx="0">
              <a:schemeClr val="accent1"/>
            </a:effectRef>
            <a:fontRef idx="minor">
              <a:schemeClr val="tx1"/>
            </a:fontRef>
          </p:style>
        </p:cxnSp>
        <p:cxnSp>
          <p:nvCxnSpPr>
            <p:cNvPr id="14" name="Connecteur : en angle 13">
              <a:extLst>
                <a:ext uri="{FF2B5EF4-FFF2-40B4-BE49-F238E27FC236}">
                  <a16:creationId xmlns:a16="http://schemas.microsoft.com/office/drawing/2014/main" id="{61C04CEE-98FF-7B29-0B84-F95C0CFA8B60}"/>
                </a:ext>
              </a:extLst>
            </p:cNvPr>
            <p:cNvCxnSpPr>
              <a:cxnSpLocks noChangeAspect="1"/>
            </p:cNvCxnSpPr>
            <p:nvPr/>
          </p:nvCxnSpPr>
          <p:spPr>
            <a:xfrm rot="5400000">
              <a:off x="2187523" y="939431"/>
              <a:ext cx="72000" cy="72000"/>
            </a:xfrm>
            <a:prstGeom prst="bentConnector3">
              <a:avLst/>
            </a:prstGeom>
            <a:ln w="19050">
              <a:solidFill>
                <a:srgbClr val="001234"/>
              </a:solidFill>
            </a:ln>
          </p:spPr>
          <p:style>
            <a:lnRef idx="1">
              <a:schemeClr val="accent1"/>
            </a:lnRef>
            <a:fillRef idx="0">
              <a:schemeClr val="accent1"/>
            </a:fillRef>
            <a:effectRef idx="0">
              <a:schemeClr val="accent1"/>
            </a:effectRef>
            <a:fontRef idx="minor">
              <a:schemeClr val="tx1"/>
            </a:fontRef>
          </p:style>
        </p:cxnSp>
        <p:cxnSp>
          <p:nvCxnSpPr>
            <p:cNvPr id="15" name="Connecteur : en angle 14">
              <a:extLst>
                <a:ext uri="{FF2B5EF4-FFF2-40B4-BE49-F238E27FC236}">
                  <a16:creationId xmlns:a16="http://schemas.microsoft.com/office/drawing/2014/main" id="{2421C10A-2FD7-BC25-B7BA-2B73F35AEF85}"/>
                </a:ext>
              </a:extLst>
            </p:cNvPr>
            <p:cNvCxnSpPr>
              <a:cxnSpLocks noChangeAspect="1"/>
            </p:cNvCxnSpPr>
            <p:nvPr/>
          </p:nvCxnSpPr>
          <p:spPr>
            <a:xfrm rot="5400000">
              <a:off x="2336319" y="939431"/>
              <a:ext cx="72000" cy="72000"/>
            </a:xfrm>
            <a:prstGeom prst="bentConnector3">
              <a:avLst/>
            </a:prstGeom>
            <a:ln w="19050">
              <a:solidFill>
                <a:srgbClr val="001234"/>
              </a:solidFill>
            </a:ln>
          </p:spPr>
          <p:style>
            <a:lnRef idx="1">
              <a:schemeClr val="accent1"/>
            </a:lnRef>
            <a:fillRef idx="0">
              <a:schemeClr val="accent1"/>
            </a:fillRef>
            <a:effectRef idx="0">
              <a:schemeClr val="accent1"/>
            </a:effectRef>
            <a:fontRef idx="minor">
              <a:schemeClr val="tx1"/>
            </a:fontRef>
          </p:style>
        </p:cxnSp>
        <p:cxnSp>
          <p:nvCxnSpPr>
            <p:cNvPr id="16" name="Connecteur : en angle 15">
              <a:extLst>
                <a:ext uri="{FF2B5EF4-FFF2-40B4-BE49-F238E27FC236}">
                  <a16:creationId xmlns:a16="http://schemas.microsoft.com/office/drawing/2014/main" id="{3BE1D569-1DC0-4EA5-2D23-82B9D2A67B73}"/>
                </a:ext>
              </a:extLst>
            </p:cNvPr>
            <p:cNvCxnSpPr>
              <a:cxnSpLocks noChangeAspect="1"/>
            </p:cNvCxnSpPr>
            <p:nvPr/>
          </p:nvCxnSpPr>
          <p:spPr>
            <a:xfrm rot="5400000">
              <a:off x="2488719" y="939431"/>
              <a:ext cx="72000" cy="72000"/>
            </a:xfrm>
            <a:prstGeom prst="bentConnector3">
              <a:avLst/>
            </a:prstGeom>
            <a:ln w="19050">
              <a:solidFill>
                <a:srgbClr val="001234"/>
              </a:solidFill>
            </a:ln>
          </p:spPr>
          <p:style>
            <a:lnRef idx="1">
              <a:schemeClr val="accent1"/>
            </a:lnRef>
            <a:fillRef idx="0">
              <a:schemeClr val="accent1"/>
            </a:fillRef>
            <a:effectRef idx="0">
              <a:schemeClr val="accent1"/>
            </a:effectRef>
            <a:fontRef idx="minor">
              <a:schemeClr val="tx1"/>
            </a:fontRef>
          </p:style>
        </p:cxnSp>
        <p:cxnSp>
          <p:nvCxnSpPr>
            <p:cNvPr id="17" name="Connecteur : en angle 16">
              <a:extLst>
                <a:ext uri="{FF2B5EF4-FFF2-40B4-BE49-F238E27FC236}">
                  <a16:creationId xmlns:a16="http://schemas.microsoft.com/office/drawing/2014/main" id="{B23E7043-D98F-A041-E086-5297EC42CCD8}"/>
                </a:ext>
              </a:extLst>
            </p:cNvPr>
            <p:cNvCxnSpPr>
              <a:cxnSpLocks noChangeAspect="1"/>
            </p:cNvCxnSpPr>
            <p:nvPr/>
          </p:nvCxnSpPr>
          <p:spPr>
            <a:xfrm rot="5400000">
              <a:off x="2641119" y="939431"/>
              <a:ext cx="72000" cy="72000"/>
            </a:xfrm>
            <a:prstGeom prst="bentConnector3">
              <a:avLst/>
            </a:prstGeom>
            <a:ln w="19050">
              <a:solidFill>
                <a:srgbClr val="001234"/>
              </a:solidFill>
            </a:ln>
          </p:spPr>
          <p:style>
            <a:lnRef idx="1">
              <a:schemeClr val="accent1"/>
            </a:lnRef>
            <a:fillRef idx="0">
              <a:schemeClr val="accent1"/>
            </a:fillRef>
            <a:effectRef idx="0">
              <a:schemeClr val="accent1"/>
            </a:effectRef>
            <a:fontRef idx="minor">
              <a:schemeClr val="tx1"/>
            </a:fontRef>
          </p:style>
        </p:cxnSp>
        <p:cxnSp>
          <p:nvCxnSpPr>
            <p:cNvPr id="18" name="Connecteur : en angle 17">
              <a:extLst>
                <a:ext uri="{FF2B5EF4-FFF2-40B4-BE49-F238E27FC236}">
                  <a16:creationId xmlns:a16="http://schemas.microsoft.com/office/drawing/2014/main" id="{91C5E16D-2953-3913-F1F7-C341066BC5F1}"/>
                </a:ext>
              </a:extLst>
            </p:cNvPr>
            <p:cNvCxnSpPr>
              <a:cxnSpLocks noChangeAspect="1"/>
            </p:cNvCxnSpPr>
            <p:nvPr/>
          </p:nvCxnSpPr>
          <p:spPr>
            <a:xfrm rot="5400000">
              <a:off x="2793519" y="939431"/>
              <a:ext cx="72000" cy="72000"/>
            </a:xfrm>
            <a:prstGeom prst="bentConnector3">
              <a:avLst/>
            </a:prstGeom>
            <a:ln w="19050">
              <a:solidFill>
                <a:srgbClr val="000F2D"/>
              </a:solidFill>
            </a:ln>
          </p:spPr>
          <p:style>
            <a:lnRef idx="1">
              <a:schemeClr val="accent1"/>
            </a:lnRef>
            <a:fillRef idx="0">
              <a:schemeClr val="accent1"/>
            </a:fillRef>
            <a:effectRef idx="0">
              <a:schemeClr val="accent1"/>
            </a:effectRef>
            <a:fontRef idx="minor">
              <a:schemeClr val="tx1"/>
            </a:fontRef>
          </p:style>
        </p:cxnSp>
        <p:cxnSp>
          <p:nvCxnSpPr>
            <p:cNvPr id="19" name="Connecteur : en angle 18">
              <a:extLst>
                <a:ext uri="{FF2B5EF4-FFF2-40B4-BE49-F238E27FC236}">
                  <a16:creationId xmlns:a16="http://schemas.microsoft.com/office/drawing/2014/main" id="{678B4C49-FDE7-1413-2D30-8D2CA72DBA71}"/>
                </a:ext>
              </a:extLst>
            </p:cNvPr>
            <p:cNvCxnSpPr>
              <a:cxnSpLocks noChangeAspect="1"/>
            </p:cNvCxnSpPr>
            <p:nvPr/>
          </p:nvCxnSpPr>
          <p:spPr>
            <a:xfrm rot="5400000">
              <a:off x="2945919" y="939431"/>
              <a:ext cx="72000" cy="72000"/>
            </a:xfrm>
            <a:prstGeom prst="bentConnector3">
              <a:avLst/>
            </a:prstGeom>
            <a:ln w="19050">
              <a:solidFill>
                <a:srgbClr val="000F2D"/>
              </a:solidFill>
            </a:ln>
          </p:spPr>
          <p:style>
            <a:lnRef idx="1">
              <a:schemeClr val="accent1"/>
            </a:lnRef>
            <a:fillRef idx="0">
              <a:schemeClr val="accent1"/>
            </a:fillRef>
            <a:effectRef idx="0">
              <a:schemeClr val="accent1"/>
            </a:effectRef>
            <a:fontRef idx="minor">
              <a:schemeClr val="tx1"/>
            </a:fontRef>
          </p:style>
        </p:cxnSp>
        <p:cxnSp>
          <p:nvCxnSpPr>
            <p:cNvPr id="20" name="Connecteur : en angle 19">
              <a:extLst>
                <a:ext uri="{FF2B5EF4-FFF2-40B4-BE49-F238E27FC236}">
                  <a16:creationId xmlns:a16="http://schemas.microsoft.com/office/drawing/2014/main" id="{90877786-7F57-A1A4-F531-A24CD9F44058}"/>
                </a:ext>
              </a:extLst>
            </p:cNvPr>
            <p:cNvCxnSpPr>
              <a:cxnSpLocks noChangeAspect="1"/>
            </p:cNvCxnSpPr>
            <p:nvPr/>
          </p:nvCxnSpPr>
          <p:spPr>
            <a:xfrm rot="5400000">
              <a:off x="3094715" y="939431"/>
              <a:ext cx="72000" cy="72000"/>
            </a:xfrm>
            <a:prstGeom prst="bentConnector3">
              <a:avLst/>
            </a:prstGeom>
            <a:ln w="19050">
              <a:solidFill>
                <a:srgbClr val="000F2D"/>
              </a:solidFill>
            </a:ln>
          </p:spPr>
          <p:style>
            <a:lnRef idx="1">
              <a:schemeClr val="accent1"/>
            </a:lnRef>
            <a:fillRef idx="0">
              <a:schemeClr val="accent1"/>
            </a:fillRef>
            <a:effectRef idx="0">
              <a:schemeClr val="accent1"/>
            </a:effectRef>
            <a:fontRef idx="minor">
              <a:schemeClr val="tx1"/>
            </a:fontRef>
          </p:style>
        </p:cxnSp>
        <p:cxnSp>
          <p:nvCxnSpPr>
            <p:cNvPr id="21" name="Connecteur : en angle 20">
              <a:extLst>
                <a:ext uri="{FF2B5EF4-FFF2-40B4-BE49-F238E27FC236}">
                  <a16:creationId xmlns:a16="http://schemas.microsoft.com/office/drawing/2014/main" id="{B7D27DCF-66F5-0AB1-5862-E760A883D582}"/>
                </a:ext>
              </a:extLst>
            </p:cNvPr>
            <p:cNvCxnSpPr>
              <a:cxnSpLocks noChangeAspect="1"/>
            </p:cNvCxnSpPr>
            <p:nvPr/>
          </p:nvCxnSpPr>
          <p:spPr>
            <a:xfrm rot="5400000">
              <a:off x="3247115" y="939431"/>
              <a:ext cx="72000" cy="72000"/>
            </a:xfrm>
            <a:prstGeom prst="bentConnector3">
              <a:avLst/>
            </a:prstGeom>
            <a:ln w="19050">
              <a:solidFill>
                <a:srgbClr val="000F2D"/>
              </a:solidFill>
            </a:ln>
          </p:spPr>
          <p:style>
            <a:lnRef idx="1">
              <a:schemeClr val="accent1"/>
            </a:lnRef>
            <a:fillRef idx="0">
              <a:schemeClr val="accent1"/>
            </a:fillRef>
            <a:effectRef idx="0">
              <a:schemeClr val="accent1"/>
            </a:effectRef>
            <a:fontRef idx="minor">
              <a:schemeClr val="tx1"/>
            </a:fontRef>
          </p:style>
        </p:cxnSp>
        <p:cxnSp>
          <p:nvCxnSpPr>
            <p:cNvPr id="22" name="Connecteur : en angle 21">
              <a:extLst>
                <a:ext uri="{FF2B5EF4-FFF2-40B4-BE49-F238E27FC236}">
                  <a16:creationId xmlns:a16="http://schemas.microsoft.com/office/drawing/2014/main" id="{8ED89EE7-BD91-8624-B7AA-8A6B2E819E98}"/>
                </a:ext>
              </a:extLst>
            </p:cNvPr>
            <p:cNvCxnSpPr>
              <a:cxnSpLocks noChangeAspect="1"/>
            </p:cNvCxnSpPr>
            <p:nvPr/>
          </p:nvCxnSpPr>
          <p:spPr>
            <a:xfrm rot="5400000">
              <a:off x="3399515" y="939431"/>
              <a:ext cx="72000" cy="72000"/>
            </a:xfrm>
            <a:prstGeom prst="bentConnector3">
              <a:avLst/>
            </a:prstGeom>
            <a:ln w="19050">
              <a:solidFill>
                <a:srgbClr val="000F2D"/>
              </a:solidFill>
            </a:ln>
          </p:spPr>
          <p:style>
            <a:lnRef idx="1">
              <a:schemeClr val="accent1"/>
            </a:lnRef>
            <a:fillRef idx="0">
              <a:schemeClr val="accent1"/>
            </a:fillRef>
            <a:effectRef idx="0">
              <a:schemeClr val="accent1"/>
            </a:effectRef>
            <a:fontRef idx="minor">
              <a:schemeClr val="tx1"/>
            </a:fontRef>
          </p:style>
        </p:cxnSp>
        <p:cxnSp>
          <p:nvCxnSpPr>
            <p:cNvPr id="23" name="Connecteur : en angle 22">
              <a:extLst>
                <a:ext uri="{FF2B5EF4-FFF2-40B4-BE49-F238E27FC236}">
                  <a16:creationId xmlns:a16="http://schemas.microsoft.com/office/drawing/2014/main" id="{F3B315EA-5319-6A50-FB55-65AA2A68937D}"/>
                </a:ext>
              </a:extLst>
            </p:cNvPr>
            <p:cNvCxnSpPr>
              <a:cxnSpLocks noChangeAspect="1"/>
            </p:cNvCxnSpPr>
            <p:nvPr/>
          </p:nvCxnSpPr>
          <p:spPr>
            <a:xfrm rot="5400000">
              <a:off x="3551915" y="939431"/>
              <a:ext cx="72000" cy="72000"/>
            </a:xfrm>
            <a:prstGeom prst="bentConnector3">
              <a:avLst/>
            </a:prstGeom>
            <a:ln w="19050">
              <a:solidFill>
                <a:srgbClr val="000F2D"/>
              </a:solidFill>
            </a:ln>
          </p:spPr>
          <p:style>
            <a:lnRef idx="1">
              <a:schemeClr val="accent1"/>
            </a:lnRef>
            <a:fillRef idx="0">
              <a:schemeClr val="accent1"/>
            </a:fillRef>
            <a:effectRef idx="0">
              <a:schemeClr val="accent1"/>
            </a:effectRef>
            <a:fontRef idx="minor">
              <a:schemeClr val="tx1"/>
            </a:fontRef>
          </p:style>
        </p:cxnSp>
        <p:cxnSp>
          <p:nvCxnSpPr>
            <p:cNvPr id="24" name="Connecteur : en angle 23">
              <a:extLst>
                <a:ext uri="{FF2B5EF4-FFF2-40B4-BE49-F238E27FC236}">
                  <a16:creationId xmlns:a16="http://schemas.microsoft.com/office/drawing/2014/main" id="{38423651-E3C1-6119-E05C-E3FC89785311}"/>
                </a:ext>
              </a:extLst>
            </p:cNvPr>
            <p:cNvCxnSpPr>
              <a:cxnSpLocks noChangeAspect="1"/>
            </p:cNvCxnSpPr>
            <p:nvPr/>
          </p:nvCxnSpPr>
          <p:spPr>
            <a:xfrm rot="5400000">
              <a:off x="3704315" y="939431"/>
              <a:ext cx="72000" cy="72000"/>
            </a:xfrm>
            <a:prstGeom prst="bentConnector3">
              <a:avLst/>
            </a:prstGeom>
            <a:ln w="19050">
              <a:solidFill>
                <a:srgbClr val="000F2D"/>
              </a:solidFill>
            </a:ln>
          </p:spPr>
          <p:style>
            <a:lnRef idx="1">
              <a:schemeClr val="accent1"/>
            </a:lnRef>
            <a:fillRef idx="0">
              <a:schemeClr val="accent1"/>
            </a:fillRef>
            <a:effectRef idx="0">
              <a:schemeClr val="accent1"/>
            </a:effectRef>
            <a:fontRef idx="minor">
              <a:schemeClr val="tx1"/>
            </a:fontRef>
          </p:style>
        </p:cxnSp>
        <p:cxnSp>
          <p:nvCxnSpPr>
            <p:cNvPr id="25" name="Connecteur : en angle 24">
              <a:extLst>
                <a:ext uri="{FF2B5EF4-FFF2-40B4-BE49-F238E27FC236}">
                  <a16:creationId xmlns:a16="http://schemas.microsoft.com/office/drawing/2014/main" id="{5214E1B1-F7AE-8477-DA5D-7B840984F8F0}"/>
                </a:ext>
              </a:extLst>
            </p:cNvPr>
            <p:cNvCxnSpPr>
              <a:cxnSpLocks noChangeAspect="1"/>
            </p:cNvCxnSpPr>
            <p:nvPr/>
          </p:nvCxnSpPr>
          <p:spPr>
            <a:xfrm rot="5400000">
              <a:off x="3853111" y="939431"/>
              <a:ext cx="72000" cy="72000"/>
            </a:xfrm>
            <a:prstGeom prst="bentConnector3">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6" name="Connecteur : en angle 25">
              <a:extLst>
                <a:ext uri="{FF2B5EF4-FFF2-40B4-BE49-F238E27FC236}">
                  <a16:creationId xmlns:a16="http://schemas.microsoft.com/office/drawing/2014/main" id="{1F34B5BE-95A6-91CF-205B-152F2675DC61}"/>
                </a:ext>
              </a:extLst>
            </p:cNvPr>
            <p:cNvCxnSpPr>
              <a:cxnSpLocks noChangeAspect="1"/>
            </p:cNvCxnSpPr>
            <p:nvPr/>
          </p:nvCxnSpPr>
          <p:spPr>
            <a:xfrm rot="5400000">
              <a:off x="4005511" y="939431"/>
              <a:ext cx="72000" cy="72000"/>
            </a:xfrm>
            <a:prstGeom prst="bentConnector3">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7" name="Connecteur : en angle 26">
              <a:extLst>
                <a:ext uri="{FF2B5EF4-FFF2-40B4-BE49-F238E27FC236}">
                  <a16:creationId xmlns:a16="http://schemas.microsoft.com/office/drawing/2014/main" id="{1952FF71-CF96-CE17-030B-519247728F77}"/>
                </a:ext>
              </a:extLst>
            </p:cNvPr>
            <p:cNvCxnSpPr>
              <a:cxnSpLocks noChangeAspect="1"/>
            </p:cNvCxnSpPr>
            <p:nvPr/>
          </p:nvCxnSpPr>
          <p:spPr>
            <a:xfrm rot="5400000">
              <a:off x="4157911" y="939431"/>
              <a:ext cx="72000" cy="72000"/>
            </a:xfrm>
            <a:prstGeom prst="bentConnector3">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8" name="Connecteur : en angle 27">
              <a:extLst>
                <a:ext uri="{FF2B5EF4-FFF2-40B4-BE49-F238E27FC236}">
                  <a16:creationId xmlns:a16="http://schemas.microsoft.com/office/drawing/2014/main" id="{A7231472-00B2-B50B-395B-49DBD6D9FC1B}"/>
                </a:ext>
              </a:extLst>
            </p:cNvPr>
            <p:cNvCxnSpPr>
              <a:cxnSpLocks noChangeAspect="1"/>
            </p:cNvCxnSpPr>
            <p:nvPr/>
          </p:nvCxnSpPr>
          <p:spPr>
            <a:xfrm rot="5400000">
              <a:off x="4310311" y="939431"/>
              <a:ext cx="72000" cy="72000"/>
            </a:xfrm>
            <a:prstGeom prst="bentConnector3">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9" name="Connecteur : en angle 28">
              <a:extLst>
                <a:ext uri="{FF2B5EF4-FFF2-40B4-BE49-F238E27FC236}">
                  <a16:creationId xmlns:a16="http://schemas.microsoft.com/office/drawing/2014/main" id="{2DF759C8-E5EF-D0FF-5267-C8B6E4171550}"/>
                </a:ext>
              </a:extLst>
            </p:cNvPr>
            <p:cNvCxnSpPr>
              <a:cxnSpLocks noChangeAspect="1"/>
            </p:cNvCxnSpPr>
            <p:nvPr/>
          </p:nvCxnSpPr>
          <p:spPr>
            <a:xfrm rot="5400000">
              <a:off x="4462711" y="939431"/>
              <a:ext cx="72000" cy="72000"/>
            </a:xfrm>
            <a:prstGeom prst="bentConnector3">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0" name="Connecteur : en angle 29">
              <a:extLst>
                <a:ext uri="{FF2B5EF4-FFF2-40B4-BE49-F238E27FC236}">
                  <a16:creationId xmlns:a16="http://schemas.microsoft.com/office/drawing/2014/main" id="{1BC90071-3507-0A7A-BD99-DF3519AFAF41}"/>
                </a:ext>
              </a:extLst>
            </p:cNvPr>
            <p:cNvCxnSpPr>
              <a:cxnSpLocks noChangeAspect="1"/>
            </p:cNvCxnSpPr>
            <p:nvPr/>
          </p:nvCxnSpPr>
          <p:spPr>
            <a:xfrm rot="5400000">
              <a:off x="4611507" y="939431"/>
              <a:ext cx="72000" cy="72000"/>
            </a:xfrm>
            <a:prstGeom prst="bentConnector3">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1" name="Connecteur : en angle 30">
              <a:extLst>
                <a:ext uri="{FF2B5EF4-FFF2-40B4-BE49-F238E27FC236}">
                  <a16:creationId xmlns:a16="http://schemas.microsoft.com/office/drawing/2014/main" id="{04DB7020-19F3-1E33-D9B4-A5AC31C58AF4}"/>
                </a:ext>
              </a:extLst>
            </p:cNvPr>
            <p:cNvCxnSpPr>
              <a:cxnSpLocks noChangeAspect="1"/>
            </p:cNvCxnSpPr>
            <p:nvPr/>
          </p:nvCxnSpPr>
          <p:spPr>
            <a:xfrm rot="5400000">
              <a:off x="4763907" y="939431"/>
              <a:ext cx="72000" cy="72000"/>
            </a:xfrm>
            <a:prstGeom prst="bentConnector3">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2" name="Connecteur : en angle 31">
              <a:extLst>
                <a:ext uri="{FF2B5EF4-FFF2-40B4-BE49-F238E27FC236}">
                  <a16:creationId xmlns:a16="http://schemas.microsoft.com/office/drawing/2014/main" id="{433940D8-C4B0-DBDD-84AE-5EADE6DEAE7A}"/>
                </a:ext>
              </a:extLst>
            </p:cNvPr>
            <p:cNvCxnSpPr>
              <a:cxnSpLocks noChangeAspect="1"/>
            </p:cNvCxnSpPr>
            <p:nvPr/>
          </p:nvCxnSpPr>
          <p:spPr>
            <a:xfrm rot="5400000">
              <a:off x="4916307" y="939431"/>
              <a:ext cx="72000" cy="72000"/>
            </a:xfrm>
            <a:prstGeom prst="bentConnector3">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3" name="Connecteur : en angle 32">
              <a:extLst>
                <a:ext uri="{FF2B5EF4-FFF2-40B4-BE49-F238E27FC236}">
                  <a16:creationId xmlns:a16="http://schemas.microsoft.com/office/drawing/2014/main" id="{6FD03266-E871-03FC-82A1-4BB490B4CA5B}"/>
                </a:ext>
              </a:extLst>
            </p:cNvPr>
            <p:cNvCxnSpPr>
              <a:cxnSpLocks noChangeAspect="1"/>
            </p:cNvCxnSpPr>
            <p:nvPr/>
          </p:nvCxnSpPr>
          <p:spPr>
            <a:xfrm rot="5400000">
              <a:off x="5068707" y="939431"/>
              <a:ext cx="72000" cy="72000"/>
            </a:xfrm>
            <a:prstGeom prst="bentConnector3">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4" name="Connecteur : en angle 33">
              <a:extLst>
                <a:ext uri="{FF2B5EF4-FFF2-40B4-BE49-F238E27FC236}">
                  <a16:creationId xmlns:a16="http://schemas.microsoft.com/office/drawing/2014/main" id="{B793529A-2584-7E97-ED32-6D5FFD96D089}"/>
                </a:ext>
              </a:extLst>
            </p:cNvPr>
            <p:cNvCxnSpPr>
              <a:cxnSpLocks noChangeAspect="1"/>
            </p:cNvCxnSpPr>
            <p:nvPr/>
          </p:nvCxnSpPr>
          <p:spPr>
            <a:xfrm rot="5400000">
              <a:off x="5221107" y="939431"/>
              <a:ext cx="72000" cy="72000"/>
            </a:xfrm>
            <a:prstGeom prst="bentConnector3">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5" name="Connecteur : en angle 34">
              <a:extLst>
                <a:ext uri="{FF2B5EF4-FFF2-40B4-BE49-F238E27FC236}">
                  <a16:creationId xmlns:a16="http://schemas.microsoft.com/office/drawing/2014/main" id="{08090F5A-2FFE-0B7B-B514-D41CCB852D93}"/>
                </a:ext>
              </a:extLst>
            </p:cNvPr>
            <p:cNvCxnSpPr>
              <a:cxnSpLocks noChangeAspect="1"/>
            </p:cNvCxnSpPr>
            <p:nvPr/>
          </p:nvCxnSpPr>
          <p:spPr>
            <a:xfrm rot="5400000">
              <a:off x="5369903" y="939431"/>
              <a:ext cx="72000" cy="72000"/>
            </a:xfrm>
            <a:prstGeom prst="bentConnector3">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6" name="Connecteur : en angle 35">
              <a:extLst>
                <a:ext uri="{FF2B5EF4-FFF2-40B4-BE49-F238E27FC236}">
                  <a16:creationId xmlns:a16="http://schemas.microsoft.com/office/drawing/2014/main" id="{3EF6FCA3-4301-C62E-76DE-43EF6628FC35}"/>
                </a:ext>
              </a:extLst>
            </p:cNvPr>
            <p:cNvCxnSpPr>
              <a:cxnSpLocks noChangeAspect="1"/>
            </p:cNvCxnSpPr>
            <p:nvPr/>
          </p:nvCxnSpPr>
          <p:spPr>
            <a:xfrm rot="5400000">
              <a:off x="5522303" y="939431"/>
              <a:ext cx="72000" cy="72000"/>
            </a:xfrm>
            <a:prstGeom prst="bentConnector3">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7" name="Connecteur : en angle 36">
              <a:extLst>
                <a:ext uri="{FF2B5EF4-FFF2-40B4-BE49-F238E27FC236}">
                  <a16:creationId xmlns:a16="http://schemas.microsoft.com/office/drawing/2014/main" id="{D15845D2-B5A5-8BA5-FB34-504B7285595C}"/>
                </a:ext>
              </a:extLst>
            </p:cNvPr>
            <p:cNvCxnSpPr>
              <a:cxnSpLocks noChangeAspect="1"/>
            </p:cNvCxnSpPr>
            <p:nvPr/>
          </p:nvCxnSpPr>
          <p:spPr>
            <a:xfrm rot="5400000">
              <a:off x="5674703" y="939431"/>
              <a:ext cx="72000" cy="72000"/>
            </a:xfrm>
            <a:prstGeom prst="bentConnector3">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8" name="Connecteur : en angle 37">
              <a:extLst>
                <a:ext uri="{FF2B5EF4-FFF2-40B4-BE49-F238E27FC236}">
                  <a16:creationId xmlns:a16="http://schemas.microsoft.com/office/drawing/2014/main" id="{D28AA4CF-9656-3E0A-E66E-4AEE54CF2DBC}"/>
                </a:ext>
              </a:extLst>
            </p:cNvPr>
            <p:cNvCxnSpPr>
              <a:cxnSpLocks noChangeAspect="1"/>
            </p:cNvCxnSpPr>
            <p:nvPr/>
          </p:nvCxnSpPr>
          <p:spPr>
            <a:xfrm rot="5400000">
              <a:off x="5827103" y="939431"/>
              <a:ext cx="72000" cy="72000"/>
            </a:xfrm>
            <a:prstGeom prst="bentConnector3">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9" name="Connecteur : en angle 38">
              <a:extLst>
                <a:ext uri="{FF2B5EF4-FFF2-40B4-BE49-F238E27FC236}">
                  <a16:creationId xmlns:a16="http://schemas.microsoft.com/office/drawing/2014/main" id="{E7C01286-9B6F-1A3E-7A10-142B8EB7B4C1}"/>
                </a:ext>
              </a:extLst>
            </p:cNvPr>
            <p:cNvCxnSpPr>
              <a:cxnSpLocks noChangeAspect="1"/>
            </p:cNvCxnSpPr>
            <p:nvPr/>
          </p:nvCxnSpPr>
          <p:spPr>
            <a:xfrm rot="5400000">
              <a:off x="5979503" y="939431"/>
              <a:ext cx="72000" cy="72000"/>
            </a:xfrm>
            <a:prstGeom prst="bentConnector3">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0" name="Connecteur : en angle 39">
              <a:extLst>
                <a:ext uri="{FF2B5EF4-FFF2-40B4-BE49-F238E27FC236}">
                  <a16:creationId xmlns:a16="http://schemas.microsoft.com/office/drawing/2014/main" id="{2A8D0446-82DD-1252-F0FD-EC81959AFAB7}"/>
                </a:ext>
              </a:extLst>
            </p:cNvPr>
            <p:cNvCxnSpPr>
              <a:cxnSpLocks noChangeAspect="1"/>
            </p:cNvCxnSpPr>
            <p:nvPr/>
          </p:nvCxnSpPr>
          <p:spPr>
            <a:xfrm rot="5400000">
              <a:off x="6128299" y="939431"/>
              <a:ext cx="72000" cy="72000"/>
            </a:xfrm>
            <a:prstGeom prst="bentConnector3">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1" name="Connecteur : en angle 40">
              <a:extLst>
                <a:ext uri="{FF2B5EF4-FFF2-40B4-BE49-F238E27FC236}">
                  <a16:creationId xmlns:a16="http://schemas.microsoft.com/office/drawing/2014/main" id="{CF77F549-F8D0-8383-C3BF-5370754FA590}"/>
                </a:ext>
              </a:extLst>
            </p:cNvPr>
            <p:cNvCxnSpPr>
              <a:cxnSpLocks noChangeAspect="1"/>
            </p:cNvCxnSpPr>
            <p:nvPr/>
          </p:nvCxnSpPr>
          <p:spPr>
            <a:xfrm rot="5400000">
              <a:off x="6280699" y="939431"/>
              <a:ext cx="72000" cy="72000"/>
            </a:xfrm>
            <a:prstGeom prst="bentConnector3">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2" name="Connecteur : en angle 41">
              <a:extLst>
                <a:ext uri="{FF2B5EF4-FFF2-40B4-BE49-F238E27FC236}">
                  <a16:creationId xmlns:a16="http://schemas.microsoft.com/office/drawing/2014/main" id="{4CF08E86-8C41-2062-6C25-36A4AB429037}"/>
                </a:ext>
              </a:extLst>
            </p:cNvPr>
            <p:cNvCxnSpPr>
              <a:cxnSpLocks noChangeAspect="1"/>
            </p:cNvCxnSpPr>
            <p:nvPr/>
          </p:nvCxnSpPr>
          <p:spPr>
            <a:xfrm rot="5400000">
              <a:off x="6433099" y="939431"/>
              <a:ext cx="72000" cy="72000"/>
            </a:xfrm>
            <a:prstGeom prst="bentConnector3">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3" name="Connecteur : en angle 42">
              <a:extLst>
                <a:ext uri="{FF2B5EF4-FFF2-40B4-BE49-F238E27FC236}">
                  <a16:creationId xmlns:a16="http://schemas.microsoft.com/office/drawing/2014/main" id="{819703B1-9C94-55DB-FBA8-66F90CC58922}"/>
                </a:ext>
              </a:extLst>
            </p:cNvPr>
            <p:cNvCxnSpPr>
              <a:cxnSpLocks noChangeAspect="1"/>
            </p:cNvCxnSpPr>
            <p:nvPr/>
          </p:nvCxnSpPr>
          <p:spPr>
            <a:xfrm rot="5400000">
              <a:off x="6585499" y="939431"/>
              <a:ext cx="72000" cy="72000"/>
            </a:xfrm>
            <a:prstGeom prst="bentConnector3">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4" name="Connecteur : en angle 43">
              <a:extLst>
                <a:ext uri="{FF2B5EF4-FFF2-40B4-BE49-F238E27FC236}">
                  <a16:creationId xmlns:a16="http://schemas.microsoft.com/office/drawing/2014/main" id="{DA55077D-2743-A0B8-E692-42DADF1C543C}"/>
                </a:ext>
              </a:extLst>
            </p:cNvPr>
            <p:cNvCxnSpPr>
              <a:cxnSpLocks noChangeAspect="1"/>
            </p:cNvCxnSpPr>
            <p:nvPr/>
          </p:nvCxnSpPr>
          <p:spPr>
            <a:xfrm rot="5400000">
              <a:off x="6737899" y="939431"/>
              <a:ext cx="72000" cy="72000"/>
            </a:xfrm>
            <a:prstGeom prst="bentConnector3">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5" name="Connecteur : en angle 44">
              <a:extLst>
                <a:ext uri="{FF2B5EF4-FFF2-40B4-BE49-F238E27FC236}">
                  <a16:creationId xmlns:a16="http://schemas.microsoft.com/office/drawing/2014/main" id="{605594CE-2232-B67D-790C-71A2FA6ACF5E}"/>
                </a:ext>
              </a:extLst>
            </p:cNvPr>
            <p:cNvCxnSpPr>
              <a:cxnSpLocks noChangeAspect="1"/>
            </p:cNvCxnSpPr>
            <p:nvPr/>
          </p:nvCxnSpPr>
          <p:spPr>
            <a:xfrm rot="5400000">
              <a:off x="6886695" y="939431"/>
              <a:ext cx="72000" cy="72000"/>
            </a:xfrm>
            <a:prstGeom prst="bentConnector3">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6" name="Connecteur : en angle 45">
              <a:extLst>
                <a:ext uri="{FF2B5EF4-FFF2-40B4-BE49-F238E27FC236}">
                  <a16:creationId xmlns:a16="http://schemas.microsoft.com/office/drawing/2014/main" id="{58DC796F-DB55-2275-8EE3-8EBD0B5EE2EA}"/>
                </a:ext>
              </a:extLst>
            </p:cNvPr>
            <p:cNvCxnSpPr>
              <a:cxnSpLocks noChangeAspect="1"/>
            </p:cNvCxnSpPr>
            <p:nvPr/>
          </p:nvCxnSpPr>
          <p:spPr>
            <a:xfrm rot="5400000">
              <a:off x="7039095" y="939431"/>
              <a:ext cx="72000" cy="72000"/>
            </a:xfrm>
            <a:prstGeom prst="bentConnector3">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7" name="Connecteur : en angle 46">
              <a:extLst>
                <a:ext uri="{FF2B5EF4-FFF2-40B4-BE49-F238E27FC236}">
                  <a16:creationId xmlns:a16="http://schemas.microsoft.com/office/drawing/2014/main" id="{DE89ABD6-DB86-9ADA-76D0-626B4B74A2CB}"/>
                </a:ext>
              </a:extLst>
            </p:cNvPr>
            <p:cNvCxnSpPr>
              <a:cxnSpLocks noChangeAspect="1"/>
            </p:cNvCxnSpPr>
            <p:nvPr/>
          </p:nvCxnSpPr>
          <p:spPr>
            <a:xfrm rot="5400000">
              <a:off x="7191495" y="939431"/>
              <a:ext cx="72000" cy="72000"/>
            </a:xfrm>
            <a:prstGeom prst="bentConnector3">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8" name="Connecteur : en angle 47">
              <a:extLst>
                <a:ext uri="{FF2B5EF4-FFF2-40B4-BE49-F238E27FC236}">
                  <a16:creationId xmlns:a16="http://schemas.microsoft.com/office/drawing/2014/main" id="{88D75492-17B4-2B37-05D9-216CC5B89EB9}"/>
                </a:ext>
              </a:extLst>
            </p:cNvPr>
            <p:cNvCxnSpPr>
              <a:cxnSpLocks noChangeAspect="1"/>
            </p:cNvCxnSpPr>
            <p:nvPr/>
          </p:nvCxnSpPr>
          <p:spPr>
            <a:xfrm rot="5400000">
              <a:off x="7343895" y="939431"/>
              <a:ext cx="72000" cy="72000"/>
            </a:xfrm>
            <a:prstGeom prst="bentConnector3">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9" name="Connecteur : en angle 48">
              <a:extLst>
                <a:ext uri="{FF2B5EF4-FFF2-40B4-BE49-F238E27FC236}">
                  <a16:creationId xmlns:a16="http://schemas.microsoft.com/office/drawing/2014/main" id="{11AC8261-FA12-6281-AAAE-111DCCE3CA8D}"/>
                </a:ext>
              </a:extLst>
            </p:cNvPr>
            <p:cNvCxnSpPr>
              <a:cxnSpLocks noChangeAspect="1"/>
            </p:cNvCxnSpPr>
            <p:nvPr/>
          </p:nvCxnSpPr>
          <p:spPr>
            <a:xfrm rot="5400000">
              <a:off x="7496295" y="939431"/>
              <a:ext cx="72000" cy="72000"/>
            </a:xfrm>
            <a:prstGeom prst="bentConnector3">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0" name="Connecteur : en angle 49">
              <a:extLst>
                <a:ext uri="{FF2B5EF4-FFF2-40B4-BE49-F238E27FC236}">
                  <a16:creationId xmlns:a16="http://schemas.microsoft.com/office/drawing/2014/main" id="{06292E69-48C1-6DE1-CB13-10E153F4D569}"/>
                </a:ext>
              </a:extLst>
            </p:cNvPr>
            <p:cNvCxnSpPr>
              <a:cxnSpLocks noChangeAspect="1"/>
            </p:cNvCxnSpPr>
            <p:nvPr/>
          </p:nvCxnSpPr>
          <p:spPr>
            <a:xfrm rot="5400000">
              <a:off x="7645091" y="939431"/>
              <a:ext cx="72000" cy="72000"/>
            </a:xfrm>
            <a:prstGeom prst="bentConnector3">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1" name="Connecteur : en angle 50">
              <a:extLst>
                <a:ext uri="{FF2B5EF4-FFF2-40B4-BE49-F238E27FC236}">
                  <a16:creationId xmlns:a16="http://schemas.microsoft.com/office/drawing/2014/main" id="{860BD8BC-A4A1-FAF5-6989-D78BB8C4B741}"/>
                </a:ext>
              </a:extLst>
            </p:cNvPr>
            <p:cNvCxnSpPr>
              <a:cxnSpLocks noChangeAspect="1"/>
            </p:cNvCxnSpPr>
            <p:nvPr/>
          </p:nvCxnSpPr>
          <p:spPr>
            <a:xfrm rot="5400000">
              <a:off x="7797491" y="939431"/>
              <a:ext cx="72000" cy="72000"/>
            </a:xfrm>
            <a:prstGeom prst="bentConnector3">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2" name="Connecteur : en angle 51">
              <a:extLst>
                <a:ext uri="{FF2B5EF4-FFF2-40B4-BE49-F238E27FC236}">
                  <a16:creationId xmlns:a16="http://schemas.microsoft.com/office/drawing/2014/main" id="{DF942BED-E3BA-113E-B5FF-C341CBED8028}"/>
                </a:ext>
              </a:extLst>
            </p:cNvPr>
            <p:cNvCxnSpPr>
              <a:cxnSpLocks noChangeAspect="1"/>
            </p:cNvCxnSpPr>
            <p:nvPr/>
          </p:nvCxnSpPr>
          <p:spPr>
            <a:xfrm rot="5400000">
              <a:off x="7949891" y="939431"/>
              <a:ext cx="72000" cy="72000"/>
            </a:xfrm>
            <a:prstGeom prst="bentConnector3">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3" name="Connecteur : en angle 52">
              <a:extLst>
                <a:ext uri="{FF2B5EF4-FFF2-40B4-BE49-F238E27FC236}">
                  <a16:creationId xmlns:a16="http://schemas.microsoft.com/office/drawing/2014/main" id="{3A0DA8C7-475E-8512-420E-085FBD30208A}"/>
                </a:ext>
              </a:extLst>
            </p:cNvPr>
            <p:cNvCxnSpPr>
              <a:cxnSpLocks noChangeAspect="1"/>
            </p:cNvCxnSpPr>
            <p:nvPr/>
          </p:nvCxnSpPr>
          <p:spPr>
            <a:xfrm rot="5400000">
              <a:off x="8102291" y="939431"/>
              <a:ext cx="72000" cy="72000"/>
            </a:xfrm>
            <a:prstGeom prst="bentConnector3">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4" name="Connecteur : en angle 53">
              <a:extLst>
                <a:ext uri="{FF2B5EF4-FFF2-40B4-BE49-F238E27FC236}">
                  <a16:creationId xmlns:a16="http://schemas.microsoft.com/office/drawing/2014/main" id="{B04035EE-C604-97E0-1C62-15F9D5E410C1}"/>
                </a:ext>
              </a:extLst>
            </p:cNvPr>
            <p:cNvCxnSpPr>
              <a:cxnSpLocks noChangeAspect="1"/>
            </p:cNvCxnSpPr>
            <p:nvPr/>
          </p:nvCxnSpPr>
          <p:spPr>
            <a:xfrm rot="5400000">
              <a:off x="8254691" y="939431"/>
              <a:ext cx="72000" cy="72000"/>
            </a:xfrm>
            <a:prstGeom prst="bentConnector3">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5" name="Connecteur : en angle 54">
              <a:extLst>
                <a:ext uri="{FF2B5EF4-FFF2-40B4-BE49-F238E27FC236}">
                  <a16:creationId xmlns:a16="http://schemas.microsoft.com/office/drawing/2014/main" id="{DD554F8B-F7BA-0D9E-5040-6A8814C6E089}"/>
                </a:ext>
              </a:extLst>
            </p:cNvPr>
            <p:cNvCxnSpPr>
              <a:cxnSpLocks noChangeAspect="1"/>
            </p:cNvCxnSpPr>
            <p:nvPr/>
          </p:nvCxnSpPr>
          <p:spPr>
            <a:xfrm rot="5400000">
              <a:off x="8403487" y="939431"/>
              <a:ext cx="72000" cy="72000"/>
            </a:xfrm>
            <a:prstGeom prst="bentConnector3">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6" name="Connecteur : en angle 55">
              <a:extLst>
                <a:ext uri="{FF2B5EF4-FFF2-40B4-BE49-F238E27FC236}">
                  <a16:creationId xmlns:a16="http://schemas.microsoft.com/office/drawing/2014/main" id="{1BF0B97A-2B18-F938-1C95-D6635ACDE1F2}"/>
                </a:ext>
              </a:extLst>
            </p:cNvPr>
            <p:cNvCxnSpPr>
              <a:cxnSpLocks noChangeAspect="1"/>
            </p:cNvCxnSpPr>
            <p:nvPr/>
          </p:nvCxnSpPr>
          <p:spPr>
            <a:xfrm rot="5400000">
              <a:off x="8555887" y="939431"/>
              <a:ext cx="72000" cy="72000"/>
            </a:xfrm>
            <a:prstGeom prst="bentConnector3">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7" name="Connecteur : en angle 56">
              <a:extLst>
                <a:ext uri="{FF2B5EF4-FFF2-40B4-BE49-F238E27FC236}">
                  <a16:creationId xmlns:a16="http://schemas.microsoft.com/office/drawing/2014/main" id="{47ADCBA9-DA06-7629-B5BC-EFE2BE14218D}"/>
                </a:ext>
              </a:extLst>
            </p:cNvPr>
            <p:cNvCxnSpPr>
              <a:cxnSpLocks noChangeAspect="1"/>
            </p:cNvCxnSpPr>
            <p:nvPr/>
          </p:nvCxnSpPr>
          <p:spPr>
            <a:xfrm rot="5400000">
              <a:off x="8708287" y="939431"/>
              <a:ext cx="72000" cy="72000"/>
            </a:xfrm>
            <a:prstGeom prst="bentConnector3">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8" name="Connecteur : en angle 57">
              <a:extLst>
                <a:ext uri="{FF2B5EF4-FFF2-40B4-BE49-F238E27FC236}">
                  <a16:creationId xmlns:a16="http://schemas.microsoft.com/office/drawing/2014/main" id="{CEB7735F-27EF-DEB4-49F7-CF4E41A4028E}"/>
                </a:ext>
              </a:extLst>
            </p:cNvPr>
            <p:cNvCxnSpPr>
              <a:cxnSpLocks noChangeAspect="1"/>
            </p:cNvCxnSpPr>
            <p:nvPr/>
          </p:nvCxnSpPr>
          <p:spPr>
            <a:xfrm rot="5400000">
              <a:off x="8860687" y="939431"/>
              <a:ext cx="72000" cy="72000"/>
            </a:xfrm>
            <a:prstGeom prst="bentConnector3">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9" name="Connecteur : en angle 58">
              <a:extLst>
                <a:ext uri="{FF2B5EF4-FFF2-40B4-BE49-F238E27FC236}">
                  <a16:creationId xmlns:a16="http://schemas.microsoft.com/office/drawing/2014/main" id="{C0B55FC5-2484-4752-5728-A686FC0C95BF}"/>
                </a:ext>
              </a:extLst>
            </p:cNvPr>
            <p:cNvCxnSpPr>
              <a:cxnSpLocks noChangeAspect="1"/>
            </p:cNvCxnSpPr>
            <p:nvPr/>
          </p:nvCxnSpPr>
          <p:spPr>
            <a:xfrm rot="5400000">
              <a:off x="9013087" y="939431"/>
              <a:ext cx="72000" cy="72000"/>
            </a:xfrm>
            <a:prstGeom prst="bentConnector3">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60" name="Connecteur : en angle 59">
              <a:extLst>
                <a:ext uri="{FF2B5EF4-FFF2-40B4-BE49-F238E27FC236}">
                  <a16:creationId xmlns:a16="http://schemas.microsoft.com/office/drawing/2014/main" id="{A95DB162-DF6D-EDC4-55CB-CF4E5612094E}"/>
                </a:ext>
              </a:extLst>
            </p:cNvPr>
            <p:cNvCxnSpPr>
              <a:cxnSpLocks noChangeAspect="1"/>
            </p:cNvCxnSpPr>
            <p:nvPr/>
          </p:nvCxnSpPr>
          <p:spPr>
            <a:xfrm rot="5400000">
              <a:off x="9161883" y="939431"/>
              <a:ext cx="72000" cy="72000"/>
            </a:xfrm>
            <a:prstGeom prst="bentConnector3">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61" name="Connecteur : en angle 60">
              <a:extLst>
                <a:ext uri="{FF2B5EF4-FFF2-40B4-BE49-F238E27FC236}">
                  <a16:creationId xmlns:a16="http://schemas.microsoft.com/office/drawing/2014/main" id="{66A90F75-2F3F-6CD7-F4A5-12AF268FA846}"/>
                </a:ext>
              </a:extLst>
            </p:cNvPr>
            <p:cNvCxnSpPr>
              <a:cxnSpLocks noChangeAspect="1"/>
            </p:cNvCxnSpPr>
            <p:nvPr/>
          </p:nvCxnSpPr>
          <p:spPr>
            <a:xfrm rot="5400000">
              <a:off x="9314283" y="939431"/>
              <a:ext cx="72000" cy="72000"/>
            </a:xfrm>
            <a:prstGeom prst="bentConnector3">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62" name="Connecteur : en angle 61">
              <a:extLst>
                <a:ext uri="{FF2B5EF4-FFF2-40B4-BE49-F238E27FC236}">
                  <a16:creationId xmlns:a16="http://schemas.microsoft.com/office/drawing/2014/main" id="{4AC30C9B-CA74-7F72-74FA-0EA6A8C49192}"/>
                </a:ext>
              </a:extLst>
            </p:cNvPr>
            <p:cNvCxnSpPr>
              <a:cxnSpLocks noChangeAspect="1"/>
            </p:cNvCxnSpPr>
            <p:nvPr/>
          </p:nvCxnSpPr>
          <p:spPr>
            <a:xfrm rot="5400000">
              <a:off x="9466683" y="939431"/>
              <a:ext cx="72000" cy="72000"/>
            </a:xfrm>
            <a:prstGeom prst="bentConnector3">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63" name="Connecteur : en angle 62">
              <a:extLst>
                <a:ext uri="{FF2B5EF4-FFF2-40B4-BE49-F238E27FC236}">
                  <a16:creationId xmlns:a16="http://schemas.microsoft.com/office/drawing/2014/main" id="{8451DE47-848D-C0EB-4BB0-CBBFBEFD4345}"/>
                </a:ext>
              </a:extLst>
            </p:cNvPr>
            <p:cNvCxnSpPr>
              <a:cxnSpLocks noChangeAspect="1"/>
            </p:cNvCxnSpPr>
            <p:nvPr/>
          </p:nvCxnSpPr>
          <p:spPr>
            <a:xfrm rot="5400000">
              <a:off x="9619083" y="939431"/>
              <a:ext cx="72000" cy="72000"/>
            </a:xfrm>
            <a:prstGeom prst="bentConnector3">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899105600" name="Connecteur : en angle 1899105599">
              <a:extLst>
                <a:ext uri="{FF2B5EF4-FFF2-40B4-BE49-F238E27FC236}">
                  <a16:creationId xmlns:a16="http://schemas.microsoft.com/office/drawing/2014/main" id="{CF0CC63E-6246-6192-7D08-FCB9C64DAD52}"/>
                </a:ext>
              </a:extLst>
            </p:cNvPr>
            <p:cNvCxnSpPr>
              <a:cxnSpLocks noChangeAspect="1"/>
            </p:cNvCxnSpPr>
            <p:nvPr/>
          </p:nvCxnSpPr>
          <p:spPr>
            <a:xfrm rot="5400000">
              <a:off x="9771483" y="939431"/>
              <a:ext cx="72000" cy="72000"/>
            </a:xfrm>
            <a:prstGeom prst="bentConnector3">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899105601" name="Connecteur : en angle 1899105600">
              <a:extLst>
                <a:ext uri="{FF2B5EF4-FFF2-40B4-BE49-F238E27FC236}">
                  <a16:creationId xmlns:a16="http://schemas.microsoft.com/office/drawing/2014/main" id="{9E033ABB-0430-B398-B7EF-07CC3BB4CB95}"/>
                </a:ext>
              </a:extLst>
            </p:cNvPr>
            <p:cNvCxnSpPr>
              <a:cxnSpLocks noChangeAspect="1"/>
            </p:cNvCxnSpPr>
            <p:nvPr/>
          </p:nvCxnSpPr>
          <p:spPr>
            <a:xfrm rot="5400000">
              <a:off x="9922781" y="939431"/>
              <a:ext cx="72000" cy="72000"/>
            </a:xfrm>
            <a:prstGeom prst="bentConnector3">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899105602" name="Connecteur : en angle 1899105601">
              <a:extLst>
                <a:ext uri="{FF2B5EF4-FFF2-40B4-BE49-F238E27FC236}">
                  <a16:creationId xmlns:a16="http://schemas.microsoft.com/office/drawing/2014/main" id="{D6DEDF30-F083-C19F-E41F-9DF1552921A8}"/>
                </a:ext>
              </a:extLst>
            </p:cNvPr>
            <p:cNvCxnSpPr>
              <a:cxnSpLocks noChangeAspect="1"/>
            </p:cNvCxnSpPr>
            <p:nvPr/>
          </p:nvCxnSpPr>
          <p:spPr>
            <a:xfrm rot="5400000">
              <a:off x="10075181" y="939431"/>
              <a:ext cx="72000" cy="72000"/>
            </a:xfrm>
            <a:prstGeom prst="bentConnector3">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899105603" name="Connecteur : en angle 1899105602">
              <a:extLst>
                <a:ext uri="{FF2B5EF4-FFF2-40B4-BE49-F238E27FC236}">
                  <a16:creationId xmlns:a16="http://schemas.microsoft.com/office/drawing/2014/main" id="{5260779B-FAEE-EEEE-84DC-B2848B4690C9}"/>
                </a:ext>
              </a:extLst>
            </p:cNvPr>
            <p:cNvCxnSpPr>
              <a:cxnSpLocks noChangeAspect="1"/>
            </p:cNvCxnSpPr>
            <p:nvPr/>
          </p:nvCxnSpPr>
          <p:spPr>
            <a:xfrm rot="5400000">
              <a:off x="10227581" y="939431"/>
              <a:ext cx="72000" cy="72000"/>
            </a:xfrm>
            <a:prstGeom prst="bentConnector3">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899105604" name="Connecteur : en angle 1899105603">
              <a:extLst>
                <a:ext uri="{FF2B5EF4-FFF2-40B4-BE49-F238E27FC236}">
                  <a16:creationId xmlns:a16="http://schemas.microsoft.com/office/drawing/2014/main" id="{C09F13D1-1BE9-5799-F651-2EB04CC29B78}"/>
                </a:ext>
              </a:extLst>
            </p:cNvPr>
            <p:cNvCxnSpPr>
              <a:cxnSpLocks noChangeAspect="1"/>
            </p:cNvCxnSpPr>
            <p:nvPr/>
          </p:nvCxnSpPr>
          <p:spPr>
            <a:xfrm rot="5400000">
              <a:off x="10379981" y="939431"/>
              <a:ext cx="72000" cy="72000"/>
            </a:xfrm>
            <a:prstGeom prst="bentConnector3">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899105605" name="Connecteur : en angle 1899105604">
              <a:extLst>
                <a:ext uri="{FF2B5EF4-FFF2-40B4-BE49-F238E27FC236}">
                  <a16:creationId xmlns:a16="http://schemas.microsoft.com/office/drawing/2014/main" id="{3649A60D-C8EC-C66A-8A8E-2D2142E76DFE}"/>
                </a:ext>
              </a:extLst>
            </p:cNvPr>
            <p:cNvCxnSpPr>
              <a:cxnSpLocks noChangeAspect="1"/>
            </p:cNvCxnSpPr>
            <p:nvPr/>
          </p:nvCxnSpPr>
          <p:spPr>
            <a:xfrm rot="5400000">
              <a:off x="10532381" y="939431"/>
              <a:ext cx="72000" cy="72000"/>
            </a:xfrm>
            <a:prstGeom prst="bentConnector3">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899105606" name="Connecteur : en angle 1899105605">
              <a:extLst>
                <a:ext uri="{FF2B5EF4-FFF2-40B4-BE49-F238E27FC236}">
                  <a16:creationId xmlns:a16="http://schemas.microsoft.com/office/drawing/2014/main" id="{B714292B-9D83-9A08-084F-BD1981664A93}"/>
                </a:ext>
              </a:extLst>
            </p:cNvPr>
            <p:cNvCxnSpPr>
              <a:cxnSpLocks noChangeAspect="1"/>
            </p:cNvCxnSpPr>
            <p:nvPr/>
          </p:nvCxnSpPr>
          <p:spPr>
            <a:xfrm rot="5400000">
              <a:off x="10681177" y="939431"/>
              <a:ext cx="72000" cy="72000"/>
            </a:xfrm>
            <a:prstGeom prst="bentConnector3">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899105607" name="Connecteur : en angle 1899105606">
              <a:extLst>
                <a:ext uri="{FF2B5EF4-FFF2-40B4-BE49-F238E27FC236}">
                  <a16:creationId xmlns:a16="http://schemas.microsoft.com/office/drawing/2014/main" id="{67890531-EA39-D9F2-237B-A54DF79A8B70}"/>
                </a:ext>
              </a:extLst>
            </p:cNvPr>
            <p:cNvCxnSpPr>
              <a:cxnSpLocks noChangeAspect="1"/>
            </p:cNvCxnSpPr>
            <p:nvPr/>
          </p:nvCxnSpPr>
          <p:spPr>
            <a:xfrm rot="5400000">
              <a:off x="10833577" y="939431"/>
              <a:ext cx="72000" cy="72000"/>
            </a:xfrm>
            <a:prstGeom prst="bentConnector3">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899105608" name="Connecteur : en angle 1899105607">
              <a:extLst>
                <a:ext uri="{FF2B5EF4-FFF2-40B4-BE49-F238E27FC236}">
                  <a16:creationId xmlns:a16="http://schemas.microsoft.com/office/drawing/2014/main" id="{E12A0951-A9B4-CA43-2703-E617DBAA9058}"/>
                </a:ext>
              </a:extLst>
            </p:cNvPr>
            <p:cNvCxnSpPr>
              <a:cxnSpLocks noChangeAspect="1"/>
            </p:cNvCxnSpPr>
            <p:nvPr/>
          </p:nvCxnSpPr>
          <p:spPr>
            <a:xfrm rot="5400000">
              <a:off x="10985977" y="939431"/>
              <a:ext cx="72000" cy="72000"/>
            </a:xfrm>
            <a:prstGeom prst="bentConnector3">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899105609" name="Connecteur : en angle 1899105608">
              <a:extLst>
                <a:ext uri="{FF2B5EF4-FFF2-40B4-BE49-F238E27FC236}">
                  <a16:creationId xmlns:a16="http://schemas.microsoft.com/office/drawing/2014/main" id="{F4D39667-0892-5BC4-9699-2A1E0C7B94BD}"/>
                </a:ext>
              </a:extLst>
            </p:cNvPr>
            <p:cNvCxnSpPr>
              <a:cxnSpLocks noChangeAspect="1"/>
            </p:cNvCxnSpPr>
            <p:nvPr/>
          </p:nvCxnSpPr>
          <p:spPr>
            <a:xfrm rot="5400000">
              <a:off x="11138377" y="939431"/>
              <a:ext cx="72000" cy="72000"/>
            </a:xfrm>
            <a:prstGeom prst="bentConnector3">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899105610" name="Connecteur : en angle 1899105609">
              <a:extLst>
                <a:ext uri="{FF2B5EF4-FFF2-40B4-BE49-F238E27FC236}">
                  <a16:creationId xmlns:a16="http://schemas.microsoft.com/office/drawing/2014/main" id="{6CED24E4-58F2-A350-EAAA-6E3A78E6DFA7}"/>
                </a:ext>
              </a:extLst>
            </p:cNvPr>
            <p:cNvCxnSpPr>
              <a:cxnSpLocks noChangeAspect="1"/>
            </p:cNvCxnSpPr>
            <p:nvPr/>
          </p:nvCxnSpPr>
          <p:spPr>
            <a:xfrm rot="5400000">
              <a:off x="11290777" y="939431"/>
              <a:ext cx="72000" cy="72000"/>
            </a:xfrm>
            <a:prstGeom prst="bentConnector3">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899105611" name="Connecteur : en angle 1899105610">
              <a:extLst>
                <a:ext uri="{FF2B5EF4-FFF2-40B4-BE49-F238E27FC236}">
                  <a16:creationId xmlns:a16="http://schemas.microsoft.com/office/drawing/2014/main" id="{A34C3C4B-9980-79BF-F23F-66FFE05E163F}"/>
                </a:ext>
              </a:extLst>
            </p:cNvPr>
            <p:cNvCxnSpPr>
              <a:cxnSpLocks noChangeAspect="1"/>
            </p:cNvCxnSpPr>
            <p:nvPr/>
          </p:nvCxnSpPr>
          <p:spPr>
            <a:xfrm rot="5400000">
              <a:off x="11439573" y="939431"/>
              <a:ext cx="72000" cy="72000"/>
            </a:xfrm>
            <a:prstGeom prst="bentConnector3">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899105612" name="Connecteur : en angle 1899105611">
              <a:extLst>
                <a:ext uri="{FF2B5EF4-FFF2-40B4-BE49-F238E27FC236}">
                  <a16:creationId xmlns:a16="http://schemas.microsoft.com/office/drawing/2014/main" id="{1FDE6170-444A-5846-2134-E65C327D0214}"/>
                </a:ext>
              </a:extLst>
            </p:cNvPr>
            <p:cNvCxnSpPr>
              <a:cxnSpLocks noChangeAspect="1"/>
            </p:cNvCxnSpPr>
            <p:nvPr/>
          </p:nvCxnSpPr>
          <p:spPr>
            <a:xfrm rot="5400000">
              <a:off x="11591973" y="939431"/>
              <a:ext cx="72000" cy="72000"/>
            </a:xfrm>
            <a:prstGeom prst="bentConnector3">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899105613" name="Connecteur : en angle 1899105612">
              <a:extLst>
                <a:ext uri="{FF2B5EF4-FFF2-40B4-BE49-F238E27FC236}">
                  <a16:creationId xmlns:a16="http://schemas.microsoft.com/office/drawing/2014/main" id="{D7D11667-C66D-CB99-EDDC-633886496F1B}"/>
                </a:ext>
              </a:extLst>
            </p:cNvPr>
            <p:cNvCxnSpPr>
              <a:cxnSpLocks noChangeAspect="1"/>
            </p:cNvCxnSpPr>
            <p:nvPr/>
          </p:nvCxnSpPr>
          <p:spPr>
            <a:xfrm rot="5400000">
              <a:off x="11744373" y="939431"/>
              <a:ext cx="72000" cy="72000"/>
            </a:xfrm>
            <a:prstGeom prst="bentConnector3">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899105614" name="Connecteur : en angle 1899105613">
              <a:extLst>
                <a:ext uri="{FF2B5EF4-FFF2-40B4-BE49-F238E27FC236}">
                  <a16:creationId xmlns:a16="http://schemas.microsoft.com/office/drawing/2014/main" id="{3F7CA2F7-144B-BB99-C332-AA6A555ACD8A}"/>
                </a:ext>
              </a:extLst>
            </p:cNvPr>
            <p:cNvCxnSpPr>
              <a:cxnSpLocks noChangeAspect="1"/>
            </p:cNvCxnSpPr>
            <p:nvPr/>
          </p:nvCxnSpPr>
          <p:spPr>
            <a:xfrm rot="5400000">
              <a:off x="11896773" y="939431"/>
              <a:ext cx="72000" cy="72000"/>
            </a:xfrm>
            <a:prstGeom prst="bentConnector3">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899105615" name="Connecteur : en angle 1899105614">
              <a:extLst>
                <a:ext uri="{FF2B5EF4-FFF2-40B4-BE49-F238E27FC236}">
                  <a16:creationId xmlns:a16="http://schemas.microsoft.com/office/drawing/2014/main" id="{C21B66ED-2CD1-3DE6-8040-DB871435A2D9}"/>
                </a:ext>
              </a:extLst>
            </p:cNvPr>
            <p:cNvCxnSpPr>
              <a:cxnSpLocks noChangeAspect="1"/>
            </p:cNvCxnSpPr>
            <p:nvPr/>
          </p:nvCxnSpPr>
          <p:spPr>
            <a:xfrm rot="5400000">
              <a:off x="12049173" y="939431"/>
              <a:ext cx="72000" cy="72000"/>
            </a:xfrm>
            <a:prstGeom prst="bentConnector3">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899105616" name="Connecteur : en angle 1899105615">
              <a:extLst>
                <a:ext uri="{FF2B5EF4-FFF2-40B4-BE49-F238E27FC236}">
                  <a16:creationId xmlns:a16="http://schemas.microsoft.com/office/drawing/2014/main" id="{F205D2E9-AE08-80B5-96FF-AAAF2F25C2AB}"/>
                </a:ext>
              </a:extLst>
            </p:cNvPr>
            <p:cNvCxnSpPr>
              <a:cxnSpLocks noChangeAspect="1"/>
            </p:cNvCxnSpPr>
            <p:nvPr/>
          </p:nvCxnSpPr>
          <p:spPr>
            <a:xfrm rot="5400000">
              <a:off x="57527" y="939431"/>
              <a:ext cx="72000" cy="72000"/>
            </a:xfrm>
            <a:prstGeom prst="bentConnector3">
              <a:avLst/>
            </a:prstGeom>
            <a:ln w="19050">
              <a:solidFill>
                <a:srgbClr val="001B4F"/>
              </a:solidFill>
            </a:ln>
          </p:spPr>
          <p:style>
            <a:lnRef idx="1">
              <a:schemeClr val="accent1"/>
            </a:lnRef>
            <a:fillRef idx="0">
              <a:schemeClr val="accent1"/>
            </a:fillRef>
            <a:effectRef idx="0">
              <a:schemeClr val="accent1"/>
            </a:effectRef>
            <a:fontRef idx="minor">
              <a:schemeClr val="tx1"/>
            </a:fontRef>
          </p:style>
        </p:cxnSp>
        <p:cxnSp>
          <p:nvCxnSpPr>
            <p:cNvPr id="1899105617" name="Connecteur : en angle 1899105616">
              <a:extLst>
                <a:ext uri="{FF2B5EF4-FFF2-40B4-BE49-F238E27FC236}">
                  <a16:creationId xmlns:a16="http://schemas.microsoft.com/office/drawing/2014/main" id="{2B8E2DE9-9480-FFC3-223B-7EA694311E22}"/>
                </a:ext>
              </a:extLst>
            </p:cNvPr>
            <p:cNvCxnSpPr>
              <a:cxnSpLocks noChangeAspect="1"/>
            </p:cNvCxnSpPr>
            <p:nvPr/>
          </p:nvCxnSpPr>
          <p:spPr>
            <a:xfrm rot="5400000">
              <a:off x="209927" y="939431"/>
              <a:ext cx="72000" cy="72000"/>
            </a:xfrm>
            <a:prstGeom prst="bentConnector3">
              <a:avLst/>
            </a:prstGeom>
            <a:ln w="19050">
              <a:solidFill>
                <a:srgbClr val="001B4F"/>
              </a:solidFill>
            </a:ln>
          </p:spPr>
          <p:style>
            <a:lnRef idx="1">
              <a:schemeClr val="accent1"/>
            </a:lnRef>
            <a:fillRef idx="0">
              <a:schemeClr val="accent1"/>
            </a:fillRef>
            <a:effectRef idx="0">
              <a:schemeClr val="accent1"/>
            </a:effectRef>
            <a:fontRef idx="minor">
              <a:schemeClr val="tx1"/>
            </a:fontRef>
          </p:style>
        </p:cxnSp>
        <p:cxnSp>
          <p:nvCxnSpPr>
            <p:cNvPr id="1899105618" name="Connecteur : en angle 1899105617">
              <a:extLst>
                <a:ext uri="{FF2B5EF4-FFF2-40B4-BE49-F238E27FC236}">
                  <a16:creationId xmlns:a16="http://schemas.microsoft.com/office/drawing/2014/main" id="{981EF8EF-9AAF-228A-8357-B339F2550725}"/>
                </a:ext>
              </a:extLst>
            </p:cNvPr>
            <p:cNvCxnSpPr>
              <a:cxnSpLocks noChangeAspect="1"/>
            </p:cNvCxnSpPr>
            <p:nvPr/>
          </p:nvCxnSpPr>
          <p:spPr>
            <a:xfrm rot="5400000">
              <a:off x="362327" y="939431"/>
              <a:ext cx="72000" cy="72000"/>
            </a:xfrm>
            <a:prstGeom prst="bentConnector3">
              <a:avLst/>
            </a:prstGeom>
            <a:ln w="19050">
              <a:solidFill>
                <a:srgbClr val="001B4F"/>
              </a:solidFill>
            </a:ln>
          </p:spPr>
          <p:style>
            <a:lnRef idx="1">
              <a:schemeClr val="accent1"/>
            </a:lnRef>
            <a:fillRef idx="0">
              <a:schemeClr val="accent1"/>
            </a:fillRef>
            <a:effectRef idx="0">
              <a:schemeClr val="accent1"/>
            </a:effectRef>
            <a:fontRef idx="minor">
              <a:schemeClr val="tx1"/>
            </a:fontRef>
          </p:style>
        </p:cxnSp>
        <p:cxnSp>
          <p:nvCxnSpPr>
            <p:cNvPr id="1899105619" name="Connecteur : en angle 1899105618">
              <a:extLst>
                <a:ext uri="{FF2B5EF4-FFF2-40B4-BE49-F238E27FC236}">
                  <a16:creationId xmlns:a16="http://schemas.microsoft.com/office/drawing/2014/main" id="{C1226100-51B8-5D85-7D40-7FB9986BFF64}"/>
                </a:ext>
              </a:extLst>
            </p:cNvPr>
            <p:cNvCxnSpPr>
              <a:cxnSpLocks noChangeAspect="1"/>
            </p:cNvCxnSpPr>
            <p:nvPr/>
          </p:nvCxnSpPr>
          <p:spPr>
            <a:xfrm rot="5400000">
              <a:off x="514727" y="939431"/>
              <a:ext cx="72000" cy="72000"/>
            </a:xfrm>
            <a:prstGeom prst="bentConnector3">
              <a:avLst/>
            </a:prstGeom>
            <a:ln w="19050">
              <a:solidFill>
                <a:srgbClr val="001B4F"/>
              </a:solidFill>
            </a:ln>
          </p:spPr>
          <p:style>
            <a:lnRef idx="1">
              <a:schemeClr val="accent1"/>
            </a:lnRef>
            <a:fillRef idx="0">
              <a:schemeClr val="accent1"/>
            </a:fillRef>
            <a:effectRef idx="0">
              <a:schemeClr val="accent1"/>
            </a:effectRef>
            <a:fontRef idx="minor">
              <a:schemeClr val="tx1"/>
            </a:fontRef>
          </p:style>
        </p:cxnSp>
        <p:cxnSp>
          <p:nvCxnSpPr>
            <p:cNvPr id="1899105620" name="Connecteur : en angle 1899105619">
              <a:extLst>
                <a:ext uri="{FF2B5EF4-FFF2-40B4-BE49-F238E27FC236}">
                  <a16:creationId xmlns:a16="http://schemas.microsoft.com/office/drawing/2014/main" id="{74102D1A-4FF4-7C35-B276-7F61728955A5}"/>
                </a:ext>
              </a:extLst>
            </p:cNvPr>
            <p:cNvCxnSpPr>
              <a:cxnSpLocks noChangeAspect="1"/>
            </p:cNvCxnSpPr>
            <p:nvPr/>
          </p:nvCxnSpPr>
          <p:spPr>
            <a:xfrm rot="5400000">
              <a:off x="667127" y="939432"/>
              <a:ext cx="72000" cy="72000"/>
            </a:xfrm>
            <a:prstGeom prst="bentConnector3">
              <a:avLst/>
            </a:prstGeom>
            <a:ln w="19050">
              <a:solidFill>
                <a:srgbClr val="001B4F"/>
              </a:solidFill>
            </a:ln>
          </p:spPr>
          <p:style>
            <a:lnRef idx="1">
              <a:schemeClr val="accent1"/>
            </a:lnRef>
            <a:fillRef idx="0">
              <a:schemeClr val="accent1"/>
            </a:fillRef>
            <a:effectRef idx="0">
              <a:schemeClr val="accent1"/>
            </a:effectRef>
            <a:fontRef idx="minor">
              <a:schemeClr val="tx1"/>
            </a:fontRef>
          </p:style>
        </p:cxnSp>
      </p:gr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bwMode="auto">
        <a:xfrm>
          <a:off x="0" y="0"/>
          <a:ext cx="0" cy="0"/>
          <a:chOff x="0" y="0"/>
          <a:chExt cx="0" cy="0"/>
        </a:xfrm>
      </p:grpSpPr>
      <p:pic>
        <p:nvPicPr>
          <p:cNvPr id="1667757514" name="Image 9"/>
          <p:cNvPicPr>
            <a:picLocks noChangeAspect="1"/>
          </p:cNvPicPr>
          <p:nvPr/>
        </p:nvPicPr>
        <p:blipFill>
          <a:blip r:embed="rId3"/>
          <a:stretch/>
        </p:blipFill>
        <p:spPr bwMode="auto">
          <a:xfrm>
            <a:off x="4850702" y="703750"/>
            <a:ext cx="2610262" cy="1569578"/>
          </a:xfrm>
          <a:prstGeom prst="rect">
            <a:avLst/>
          </a:prstGeom>
        </p:spPr>
      </p:pic>
      <p:sp>
        <p:nvSpPr>
          <p:cNvPr id="432524160" name="ZoneTexte 22"/>
          <p:cNvSpPr txBox="1"/>
          <p:nvPr/>
        </p:nvSpPr>
        <p:spPr bwMode="auto">
          <a:xfrm>
            <a:off x="18209" y="6631540"/>
            <a:ext cx="1684911" cy="246221"/>
          </a:xfrm>
          <a:prstGeom prst="rect">
            <a:avLst/>
          </a:prstGeom>
          <a:noFill/>
          <a:ln cap="flat">
            <a:noFill/>
          </a:ln>
        </p:spPr>
        <p:txBody>
          <a:bodyPr vert="horz" wrap="square" lIns="91440" tIns="45720" rIns="91440" bIns="45720" anchor="t" anchorCtr="0" compatLnSpc="1">
            <a:spAutoFit/>
          </a:bodyPr>
          <a:lstStyle/>
          <a:p>
            <a:pPr>
              <a:defRPr sz="1800" b="0" i="0" u="none" strike="noStrike" cap="none" spc="0">
                <a:solidFill>
                  <a:srgbClr val="000000"/>
                </a:solidFill>
              </a:defRPr>
            </a:pPr>
            <a:r>
              <a:rPr lang="en-US" sz="1000" spc="100">
                <a:solidFill>
                  <a:srgbClr val="C0A130"/>
                </a:solidFill>
                <a:latin typeface="Helvetica"/>
                <a:ea typeface="Arial"/>
                <a:cs typeface="Arial"/>
              </a:rPr>
              <a:t>QBP SA  |  2026 </a:t>
            </a:r>
            <a:r>
              <a:rPr lang="en-US" sz="1000" i="1" spc="100">
                <a:solidFill>
                  <a:srgbClr val="C0A130"/>
                </a:solidFill>
                <a:latin typeface="Helvetica"/>
                <a:ea typeface="Arial"/>
                <a:cs typeface="Arial"/>
              </a:rPr>
              <a:t>©</a:t>
            </a:r>
            <a:endParaRPr/>
          </a:p>
        </p:txBody>
      </p:sp>
      <p:sp>
        <p:nvSpPr>
          <p:cNvPr id="487710605" name="ZoneTexte 22"/>
          <p:cNvSpPr txBox="1"/>
          <p:nvPr/>
        </p:nvSpPr>
        <p:spPr bwMode="auto">
          <a:xfrm>
            <a:off x="9103659" y="6631539"/>
            <a:ext cx="3085105" cy="246221"/>
          </a:xfrm>
          <a:prstGeom prst="rect">
            <a:avLst/>
          </a:prstGeom>
          <a:noFill/>
          <a:ln cap="flat">
            <a:noFill/>
          </a:ln>
        </p:spPr>
        <p:txBody>
          <a:bodyPr vert="horz" wrap="square" lIns="91440" tIns="45720" rIns="91440" bIns="45720" anchor="t" anchorCtr="0" compatLnSpc="1">
            <a:spAutoFit/>
          </a:bodyPr>
          <a:lstStyle/>
          <a:p>
            <a:pPr algn="r">
              <a:defRPr sz="1800" b="0" i="0" u="none" strike="noStrike" cap="none" spc="0">
                <a:solidFill>
                  <a:srgbClr val="000000"/>
                </a:solidFill>
              </a:defRPr>
            </a:pPr>
            <a:r>
              <a:rPr lang="en-US" sz="1000" spc="100">
                <a:solidFill>
                  <a:srgbClr val="C0A130"/>
                </a:solidFill>
                <a:latin typeface="Helvetica"/>
                <a:ea typeface="Arial"/>
                <a:cs typeface="Arial"/>
              </a:rPr>
              <a:t>PROPRIETARY &amp; CONFIDENTIAL</a:t>
            </a:r>
            <a:endParaRPr/>
          </a:p>
        </p:txBody>
      </p:sp>
      <p:sp>
        <p:nvSpPr>
          <p:cNvPr id="2" name="ZoneTexte 24"/>
          <p:cNvSpPr txBox="1"/>
          <p:nvPr/>
        </p:nvSpPr>
        <p:spPr bwMode="auto">
          <a:xfrm>
            <a:off x="0" y="2656579"/>
            <a:ext cx="12188764" cy="493340"/>
          </a:xfrm>
          <a:prstGeom prst="rect">
            <a:avLst/>
          </a:prstGeom>
          <a:noFill/>
          <a:ln cap="flat">
            <a:noFill/>
          </a:ln>
        </p:spPr>
        <p:txBody>
          <a:bodyPr vert="horz" wrap="square" lIns="91440" tIns="45720" rIns="91440" bIns="45720" anchor="t" anchorCtr="1" compatLnSpc="1">
            <a:spAutoFit/>
          </a:bodyPr>
          <a:lstStyle/>
          <a:p>
            <a:pPr algn="ctr">
              <a:lnSpc>
                <a:spcPts val="3500"/>
              </a:lnSpc>
              <a:defRPr/>
            </a:pPr>
            <a:r>
              <a:rPr lang="en-US" sz="1900" spc="350" dirty="0">
                <a:solidFill>
                  <a:schemeClr val="bg1"/>
                </a:solidFill>
                <a:ea typeface="Times New Roman"/>
              </a:rPr>
              <a:t>PROTECT AUTHENTICITY, ENABLE TRACEABILITY, ELEVATE YOUR BRAND</a:t>
            </a:r>
            <a:endParaRPr lang="en-US" sz="1900" spc="320" dirty="0">
              <a:solidFill>
                <a:schemeClr val="bg1"/>
              </a:solidFill>
              <a:latin typeface="+mj-lt"/>
              <a:ea typeface="Times New Roman"/>
            </a:endParaRPr>
          </a:p>
        </p:txBody>
      </p:sp>
      <p:grpSp>
        <p:nvGrpSpPr>
          <p:cNvPr id="3" name="Groupe 2">
            <a:extLst>
              <a:ext uri="{FF2B5EF4-FFF2-40B4-BE49-F238E27FC236}">
                <a16:creationId xmlns:a16="http://schemas.microsoft.com/office/drawing/2014/main" id="{C53397BF-27AC-B051-3BDB-A0BACC8F4F83}"/>
              </a:ext>
            </a:extLst>
          </p:cNvPr>
          <p:cNvGrpSpPr/>
          <p:nvPr/>
        </p:nvGrpSpPr>
        <p:grpSpPr>
          <a:xfrm>
            <a:off x="5075379" y="3639356"/>
            <a:ext cx="2160907" cy="2198255"/>
            <a:chOff x="9026370" y="2627601"/>
            <a:chExt cx="2160907" cy="2198255"/>
          </a:xfrm>
        </p:grpSpPr>
        <p:grpSp>
          <p:nvGrpSpPr>
            <p:cNvPr id="4" name="Groupe 3">
              <a:extLst>
                <a:ext uri="{FF2B5EF4-FFF2-40B4-BE49-F238E27FC236}">
                  <a16:creationId xmlns:a16="http://schemas.microsoft.com/office/drawing/2014/main" id="{0FAB079E-CDC7-5ADF-55D2-3355A6D812B4}"/>
                </a:ext>
              </a:extLst>
            </p:cNvPr>
            <p:cNvGrpSpPr/>
            <p:nvPr/>
          </p:nvGrpSpPr>
          <p:grpSpPr>
            <a:xfrm>
              <a:off x="10701914" y="4121334"/>
              <a:ext cx="381585" cy="381585"/>
              <a:chOff x="10704200" y="4121334"/>
              <a:chExt cx="381585" cy="381585"/>
            </a:xfrm>
          </p:grpSpPr>
          <p:grpSp>
            <p:nvGrpSpPr>
              <p:cNvPr id="1667757511" name="Groupe 1667757510">
                <a:extLst>
                  <a:ext uri="{FF2B5EF4-FFF2-40B4-BE49-F238E27FC236}">
                    <a16:creationId xmlns:a16="http://schemas.microsoft.com/office/drawing/2014/main" id="{B1703575-DD3C-8497-FB22-7BD50C692B74}"/>
                  </a:ext>
                </a:extLst>
              </p:cNvPr>
              <p:cNvGrpSpPr>
                <a:grpSpLocks noChangeAspect="1"/>
              </p:cNvGrpSpPr>
              <p:nvPr/>
            </p:nvGrpSpPr>
            <p:grpSpPr bwMode="auto">
              <a:xfrm rot="20700001" flipV="1">
                <a:off x="10704200" y="4121334"/>
                <a:ext cx="381585" cy="381585"/>
                <a:chOff x="8601075" y="27331988"/>
                <a:chExt cx="1987550" cy="1989138"/>
              </a:xfrm>
            </p:grpSpPr>
            <p:sp>
              <p:nvSpPr>
                <p:cNvPr id="1667757516" name="Oval 35">
                  <a:extLst>
                    <a:ext uri="{FF2B5EF4-FFF2-40B4-BE49-F238E27FC236}">
                      <a16:creationId xmlns:a16="http://schemas.microsoft.com/office/drawing/2014/main" id="{B7DBF134-AE42-DDC1-3CFF-2A1B19A94A58}"/>
                    </a:ext>
                  </a:extLst>
                </p:cNvPr>
                <p:cNvSpPr>
                  <a:spLocks noChangeArrowheads="1"/>
                </p:cNvSpPr>
                <p:nvPr/>
              </p:nvSpPr>
              <p:spPr bwMode="auto">
                <a:xfrm rot="10800000">
                  <a:off x="8601075" y="27331988"/>
                  <a:ext cx="1987550" cy="1989138"/>
                </a:xfrm>
                <a:prstGeom prst="ellipse">
                  <a:avLst/>
                </a:prstGeom>
                <a:solidFill>
                  <a:srgbClr val="BD92DE"/>
                </a:solidFill>
                <a:ln w="0">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pPr>
                    <a:defRPr/>
                  </a:pPr>
                  <a:endParaRPr lang="en-US"/>
                </a:p>
              </p:txBody>
            </p:sp>
            <p:sp>
              <p:nvSpPr>
                <p:cNvPr id="1667757517" name="Oval 36">
                  <a:extLst>
                    <a:ext uri="{FF2B5EF4-FFF2-40B4-BE49-F238E27FC236}">
                      <a16:creationId xmlns:a16="http://schemas.microsoft.com/office/drawing/2014/main" id="{C1992896-15CF-EF97-3741-7A5CE195F659}"/>
                    </a:ext>
                  </a:extLst>
                </p:cNvPr>
                <p:cNvSpPr>
                  <a:spLocks noChangeArrowheads="1"/>
                </p:cNvSpPr>
                <p:nvPr/>
              </p:nvSpPr>
              <p:spPr bwMode="auto">
                <a:xfrm rot="10800000">
                  <a:off x="8601075" y="27331988"/>
                  <a:ext cx="1987550" cy="1989138"/>
                </a:xfrm>
                <a:prstGeom prst="ellipse">
                  <a:avLst/>
                </a:prstGeom>
                <a:noFill/>
                <a:ln w="19050" cap="flat">
                  <a:solidFill>
                    <a:srgbClr val="FFFFFF"/>
                  </a:solidFill>
                  <a:prstDash val="solid"/>
                  <a:miter lim="800000"/>
                  <a:headEnd/>
                  <a:tailEnd/>
                </a:ln>
              </p:spPr>
              <p:txBody>
                <a:bodyPr vert="horz" wrap="square" lIns="91440" tIns="45720" rIns="91440" bIns="45720" numCol="1" anchor="t" anchorCtr="0" compatLnSpc="1">
                  <a:prstTxWarp prst="textNoShape">
                    <a:avLst/>
                  </a:prstTxWarp>
                </a:bodyPr>
                <a:lstStyle/>
                <a:p>
                  <a:pPr>
                    <a:defRPr/>
                  </a:pPr>
                  <a:endParaRPr lang="en-US"/>
                </a:p>
              </p:txBody>
            </p:sp>
          </p:grpSp>
          <p:grpSp>
            <p:nvGrpSpPr>
              <p:cNvPr id="1667757512" name="Groupe 1667757511">
                <a:extLst>
                  <a:ext uri="{FF2B5EF4-FFF2-40B4-BE49-F238E27FC236}">
                    <a16:creationId xmlns:a16="http://schemas.microsoft.com/office/drawing/2014/main" id="{5D323B27-DE25-0354-D874-14195BDF2AF5}"/>
                  </a:ext>
                </a:extLst>
              </p:cNvPr>
              <p:cNvGrpSpPr>
                <a:grpSpLocks noChangeAspect="1"/>
              </p:cNvGrpSpPr>
              <p:nvPr/>
            </p:nvGrpSpPr>
            <p:grpSpPr bwMode="auto">
              <a:xfrm rot="20700001">
                <a:off x="10712430" y="4180746"/>
                <a:ext cx="338155" cy="236433"/>
                <a:chOff x="12424506" y="39046057"/>
                <a:chExt cx="1914158" cy="1338353"/>
              </a:xfrm>
            </p:grpSpPr>
            <p:pic>
              <p:nvPicPr>
                <p:cNvPr id="1667757513" name="Image 1667757512">
                  <a:extLst>
                    <a:ext uri="{FF2B5EF4-FFF2-40B4-BE49-F238E27FC236}">
                      <a16:creationId xmlns:a16="http://schemas.microsoft.com/office/drawing/2014/main" id="{ED861C5C-4901-39A0-A752-8EAB158D362C}"/>
                    </a:ext>
                  </a:extLst>
                </p:cNvPr>
                <p:cNvPicPr>
                  <a:picLocks noChangeAspect="1"/>
                </p:cNvPicPr>
                <p:nvPr/>
              </p:nvPicPr>
              <p:blipFill>
                <a:blip r:embed="rId4"/>
                <a:stretch/>
              </p:blipFill>
              <p:spPr bwMode="auto">
                <a:xfrm rot="899999">
                  <a:off x="12424506" y="39046057"/>
                  <a:ext cx="1338354" cy="1338353"/>
                </a:xfrm>
                <a:prstGeom prst="rect">
                  <a:avLst/>
                </a:prstGeom>
              </p:spPr>
            </p:pic>
            <p:pic>
              <p:nvPicPr>
                <p:cNvPr id="1667757515" name="Image 1667757514">
                  <a:extLst>
                    <a:ext uri="{FF2B5EF4-FFF2-40B4-BE49-F238E27FC236}">
                      <a16:creationId xmlns:a16="http://schemas.microsoft.com/office/drawing/2014/main" id="{C3159CB1-FF3D-46E8-E0BF-14149B3B5905}"/>
                    </a:ext>
                  </a:extLst>
                </p:cNvPr>
                <p:cNvPicPr>
                  <a:picLocks noChangeAspect="1"/>
                </p:cNvPicPr>
                <p:nvPr/>
              </p:nvPicPr>
              <p:blipFill>
                <a:blip r:embed="rId5"/>
                <a:stretch/>
              </p:blipFill>
              <p:spPr bwMode="auto">
                <a:xfrm rot="899999">
                  <a:off x="13676722" y="39629174"/>
                  <a:ext cx="661942" cy="661942"/>
                </a:xfrm>
                <a:prstGeom prst="rect">
                  <a:avLst/>
                </a:prstGeom>
              </p:spPr>
            </p:pic>
          </p:grpSp>
        </p:grpSp>
        <p:grpSp>
          <p:nvGrpSpPr>
            <p:cNvPr id="5" name="Groupe 4">
              <a:extLst>
                <a:ext uri="{FF2B5EF4-FFF2-40B4-BE49-F238E27FC236}">
                  <a16:creationId xmlns:a16="http://schemas.microsoft.com/office/drawing/2014/main" id="{63B67778-827D-5D8C-3BF4-B9523E2C32DD}"/>
                </a:ext>
              </a:extLst>
            </p:cNvPr>
            <p:cNvGrpSpPr>
              <a:grpSpLocks noChangeAspect="1"/>
            </p:cNvGrpSpPr>
            <p:nvPr/>
          </p:nvGrpSpPr>
          <p:grpSpPr bwMode="auto">
            <a:xfrm rot="899999">
              <a:off x="9130148" y="4121334"/>
              <a:ext cx="381585" cy="381585"/>
              <a:chOff x="7003140" y="38726967"/>
              <a:chExt cx="2160000" cy="2160000"/>
            </a:xfrm>
          </p:grpSpPr>
          <p:grpSp>
            <p:nvGrpSpPr>
              <p:cNvPr id="1667757505" name="Groupe 1667757504">
                <a:extLst>
                  <a:ext uri="{FF2B5EF4-FFF2-40B4-BE49-F238E27FC236}">
                    <a16:creationId xmlns:a16="http://schemas.microsoft.com/office/drawing/2014/main" id="{781FA4A2-1209-6180-3963-048BB4A6B0AC}"/>
                  </a:ext>
                </a:extLst>
              </p:cNvPr>
              <p:cNvGrpSpPr>
                <a:grpSpLocks noChangeAspect="1"/>
              </p:cNvGrpSpPr>
              <p:nvPr/>
            </p:nvGrpSpPr>
            <p:grpSpPr bwMode="auto">
              <a:xfrm flipV="1">
                <a:off x="7003140" y="38726967"/>
                <a:ext cx="2160000" cy="2160000"/>
                <a:chOff x="4540251" y="29236988"/>
                <a:chExt cx="1989138" cy="1989138"/>
              </a:xfrm>
            </p:grpSpPr>
            <p:sp>
              <p:nvSpPr>
                <p:cNvPr id="1667757509" name="Oval 41">
                  <a:extLst>
                    <a:ext uri="{FF2B5EF4-FFF2-40B4-BE49-F238E27FC236}">
                      <a16:creationId xmlns:a16="http://schemas.microsoft.com/office/drawing/2014/main" id="{FB837B03-4C54-F09F-5BA4-4406BDD2D3B8}"/>
                    </a:ext>
                  </a:extLst>
                </p:cNvPr>
                <p:cNvSpPr>
                  <a:spLocks noChangeArrowheads="1"/>
                </p:cNvSpPr>
                <p:nvPr/>
              </p:nvSpPr>
              <p:spPr bwMode="auto">
                <a:xfrm rot="10800000">
                  <a:off x="4540251" y="29236988"/>
                  <a:ext cx="1989138" cy="1989138"/>
                </a:xfrm>
                <a:prstGeom prst="ellipse">
                  <a:avLst/>
                </a:prstGeom>
                <a:solidFill>
                  <a:srgbClr val="8FAADC"/>
                </a:solidFill>
                <a:ln w="0">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pPr>
                    <a:defRPr/>
                  </a:pPr>
                  <a:endParaRPr lang="en-US"/>
                </a:p>
              </p:txBody>
            </p:sp>
            <p:sp>
              <p:nvSpPr>
                <p:cNvPr id="1667757510" name="Oval 42">
                  <a:extLst>
                    <a:ext uri="{FF2B5EF4-FFF2-40B4-BE49-F238E27FC236}">
                      <a16:creationId xmlns:a16="http://schemas.microsoft.com/office/drawing/2014/main" id="{62A280A5-96F5-D6F0-7583-E506ECAF871D}"/>
                    </a:ext>
                  </a:extLst>
                </p:cNvPr>
                <p:cNvSpPr>
                  <a:spLocks noChangeArrowheads="1"/>
                </p:cNvSpPr>
                <p:nvPr/>
              </p:nvSpPr>
              <p:spPr bwMode="auto">
                <a:xfrm rot="10800000">
                  <a:off x="4540251" y="29236988"/>
                  <a:ext cx="1989138" cy="1989138"/>
                </a:xfrm>
                <a:prstGeom prst="ellipse">
                  <a:avLst/>
                </a:prstGeom>
                <a:noFill/>
                <a:ln w="19050" cap="flat">
                  <a:solidFill>
                    <a:srgbClr val="FFFFFF"/>
                  </a:solidFill>
                  <a:prstDash val="solid"/>
                  <a:miter lim="800000"/>
                  <a:headEnd/>
                  <a:tailEnd/>
                </a:ln>
              </p:spPr>
              <p:txBody>
                <a:bodyPr vert="horz" wrap="square" lIns="91440" tIns="45720" rIns="91440" bIns="45720" numCol="1" anchor="t" anchorCtr="0" compatLnSpc="1">
                  <a:prstTxWarp prst="textNoShape">
                    <a:avLst/>
                  </a:prstTxWarp>
                </a:bodyPr>
                <a:lstStyle/>
                <a:p>
                  <a:pPr>
                    <a:defRPr/>
                  </a:pPr>
                  <a:endParaRPr lang="en-US"/>
                </a:p>
              </p:txBody>
            </p:sp>
          </p:grpSp>
          <p:grpSp>
            <p:nvGrpSpPr>
              <p:cNvPr id="1667757506" name="Groupe 1667757505">
                <a:extLst>
                  <a:ext uri="{FF2B5EF4-FFF2-40B4-BE49-F238E27FC236}">
                    <a16:creationId xmlns:a16="http://schemas.microsoft.com/office/drawing/2014/main" id="{759165D1-B79D-CF66-4767-5BA788A37A40}"/>
                  </a:ext>
                </a:extLst>
              </p:cNvPr>
              <p:cNvGrpSpPr>
                <a:grpSpLocks noChangeAspect="1"/>
              </p:cNvGrpSpPr>
              <p:nvPr/>
            </p:nvGrpSpPr>
            <p:grpSpPr bwMode="auto">
              <a:xfrm>
                <a:off x="7249441" y="39174772"/>
                <a:ext cx="1769379" cy="1188000"/>
                <a:chOff x="27745354" y="27677376"/>
                <a:chExt cx="1856519" cy="1246509"/>
              </a:xfrm>
            </p:grpSpPr>
            <p:pic>
              <p:nvPicPr>
                <p:cNvPr id="1667757507" name="Image 1667757506">
                  <a:extLst>
                    <a:ext uri="{FF2B5EF4-FFF2-40B4-BE49-F238E27FC236}">
                      <a16:creationId xmlns:a16="http://schemas.microsoft.com/office/drawing/2014/main" id="{4AF96145-F37F-604F-3EDD-3F7C3DEF6938}"/>
                    </a:ext>
                  </a:extLst>
                </p:cNvPr>
                <p:cNvPicPr>
                  <a:picLocks noChangeAspect="1"/>
                </p:cNvPicPr>
                <p:nvPr/>
              </p:nvPicPr>
              <p:blipFill>
                <a:blip r:embed="rId6"/>
                <a:srcRect l="16413" t="9262" r="15745" b="10329"/>
                <a:stretch/>
              </p:blipFill>
              <p:spPr bwMode="auto">
                <a:xfrm rot="20700000">
                  <a:off x="27745354" y="27677376"/>
                  <a:ext cx="1051707" cy="1246509"/>
                </a:xfrm>
                <a:prstGeom prst="rect">
                  <a:avLst/>
                </a:prstGeom>
              </p:spPr>
            </p:pic>
            <p:pic>
              <p:nvPicPr>
                <p:cNvPr id="1667757508" name="Image 1667757507">
                  <a:extLst>
                    <a:ext uri="{FF2B5EF4-FFF2-40B4-BE49-F238E27FC236}">
                      <a16:creationId xmlns:a16="http://schemas.microsoft.com/office/drawing/2014/main" id="{791A8B3B-150E-3227-BE7A-41DD1D085D61}"/>
                    </a:ext>
                  </a:extLst>
                </p:cNvPr>
                <p:cNvPicPr>
                  <a:picLocks noChangeAspect="1"/>
                </p:cNvPicPr>
                <p:nvPr/>
              </p:nvPicPr>
              <p:blipFill>
                <a:blip r:embed="rId7"/>
                <a:stretch/>
              </p:blipFill>
              <p:spPr bwMode="auto">
                <a:xfrm rot="20901976">
                  <a:off x="28696348" y="27785630"/>
                  <a:ext cx="905525" cy="905526"/>
                </a:xfrm>
                <a:prstGeom prst="rect">
                  <a:avLst/>
                </a:prstGeom>
              </p:spPr>
            </p:pic>
          </p:grpSp>
        </p:grpSp>
        <p:grpSp>
          <p:nvGrpSpPr>
            <p:cNvPr id="6" name="Groupe 5">
              <a:extLst>
                <a:ext uri="{FF2B5EF4-FFF2-40B4-BE49-F238E27FC236}">
                  <a16:creationId xmlns:a16="http://schemas.microsoft.com/office/drawing/2014/main" id="{161FAF3B-0A80-68B5-197A-8D0884D7FEAA}"/>
                </a:ext>
              </a:extLst>
            </p:cNvPr>
            <p:cNvGrpSpPr/>
            <p:nvPr/>
          </p:nvGrpSpPr>
          <p:grpSpPr bwMode="auto">
            <a:xfrm>
              <a:off x="9612833" y="4444271"/>
              <a:ext cx="381585" cy="381585"/>
              <a:chOff x="4954032" y="4482833"/>
              <a:chExt cx="391738" cy="391738"/>
            </a:xfrm>
          </p:grpSpPr>
          <p:grpSp>
            <p:nvGrpSpPr>
              <p:cNvPr id="56" name="Groupe 55">
                <a:extLst>
                  <a:ext uri="{FF2B5EF4-FFF2-40B4-BE49-F238E27FC236}">
                    <a16:creationId xmlns:a16="http://schemas.microsoft.com/office/drawing/2014/main" id="{E0A83A09-E2E3-AEB0-4765-209FBB2A394E}"/>
                  </a:ext>
                </a:extLst>
              </p:cNvPr>
              <p:cNvGrpSpPr>
                <a:grpSpLocks noChangeAspect="1"/>
              </p:cNvGrpSpPr>
              <p:nvPr/>
            </p:nvGrpSpPr>
            <p:grpSpPr bwMode="auto">
              <a:xfrm rot="480000" flipV="1">
                <a:off x="4954032" y="4482833"/>
                <a:ext cx="391738" cy="391738"/>
                <a:chOff x="12544426" y="29236988"/>
                <a:chExt cx="1987550" cy="1989138"/>
              </a:xfrm>
            </p:grpSpPr>
            <p:sp>
              <p:nvSpPr>
                <p:cNvPr id="62" name="Oval 21">
                  <a:extLst>
                    <a:ext uri="{FF2B5EF4-FFF2-40B4-BE49-F238E27FC236}">
                      <a16:creationId xmlns:a16="http://schemas.microsoft.com/office/drawing/2014/main" id="{307B10AD-58E0-0BA1-BF3F-3A97899768EE}"/>
                    </a:ext>
                  </a:extLst>
                </p:cNvPr>
                <p:cNvSpPr>
                  <a:spLocks noChangeArrowheads="1"/>
                </p:cNvSpPr>
                <p:nvPr/>
              </p:nvSpPr>
              <p:spPr bwMode="auto">
                <a:xfrm rot="10800000">
                  <a:off x="12544426" y="29236988"/>
                  <a:ext cx="1987550" cy="1989138"/>
                </a:xfrm>
                <a:prstGeom prst="ellipse">
                  <a:avLst/>
                </a:prstGeom>
                <a:solidFill>
                  <a:srgbClr val="A9D18E"/>
                </a:solidFill>
                <a:ln w="0">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pPr>
                    <a:defRPr/>
                  </a:pPr>
                  <a:endParaRPr lang="en-US"/>
                </a:p>
              </p:txBody>
            </p:sp>
            <p:sp>
              <p:nvSpPr>
                <p:cNvPr id="63" name="Oval 22">
                  <a:extLst>
                    <a:ext uri="{FF2B5EF4-FFF2-40B4-BE49-F238E27FC236}">
                      <a16:creationId xmlns:a16="http://schemas.microsoft.com/office/drawing/2014/main" id="{DA9FF3D0-F31D-29B0-589C-5B3E4906EE9A}"/>
                    </a:ext>
                  </a:extLst>
                </p:cNvPr>
                <p:cNvSpPr>
                  <a:spLocks noChangeArrowheads="1"/>
                </p:cNvSpPr>
                <p:nvPr/>
              </p:nvSpPr>
              <p:spPr bwMode="auto">
                <a:xfrm rot="10800000">
                  <a:off x="12544426" y="29236988"/>
                  <a:ext cx="1987550" cy="1989138"/>
                </a:xfrm>
                <a:prstGeom prst="ellipse">
                  <a:avLst/>
                </a:prstGeom>
                <a:noFill/>
                <a:ln w="19050" cap="flat">
                  <a:solidFill>
                    <a:srgbClr val="FFFFFF"/>
                  </a:solidFill>
                  <a:prstDash val="solid"/>
                  <a:miter lim="800000"/>
                  <a:headEnd/>
                  <a:tailEnd/>
                </a:ln>
              </p:spPr>
              <p:txBody>
                <a:bodyPr vert="horz" wrap="square" lIns="91440" tIns="45720" rIns="91440" bIns="45720" numCol="1" anchor="t" anchorCtr="0" compatLnSpc="1">
                  <a:prstTxWarp prst="textNoShape">
                    <a:avLst/>
                  </a:prstTxWarp>
                </a:bodyPr>
                <a:lstStyle/>
                <a:p>
                  <a:pPr>
                    <a:defRPr/>
                  </a:pPr>
                  <a:endParaRPr lang="en-US"/>
                </a:p>
              </p:txBody>
            </p:sp>
            <p:sp>
              <p:nvSpPr>
                <p:cNvPr id="1667757504" name="Line 27">
                  <a:extLst>
                    <a:ext uri="{FF2B5EF4-FFF2-40B4-BE49-F238E27FC236}">
                      <a16:creationId xmlns:a16="http://schemas.microsoft.com/office/drawing/2014/main" id="{53F58CA9-FB33-3E72-E355-EED43B3872BB}"/>
                    </a:ext>
                  </a:extLst>
                </p:cNvPr>
                <p:cNvSpPr>
                  <a:spLocks noChangeShapeType="1"/>
                </p:cNvSpPr>
                <p:nvPr/>
              </p:nvSpPr>
              <p:spPr bwMode="auto">
                <a:xfrm rot="10800000">
                  <a:off x="13404851" y="30632400"/>
                  <a:ext cx="0" cy="225425"/>
                </a:xfrm>
                <a:prstGeom prst="line">
                  <a:avLst/>
                </a:prstGeom>
                <a:noFill/>
                <a:ln w="104775" cap="flat">
                  <a:solidFill>
                    <a:srgbClr val="A9D18E"/>
                  </a:solidFill>
                  <a:prstDash val="solid"/>
                  <a:miter lim="800000"/>
                  <a:headEnd/>
                  <a:tailEnd/>
                </a:ln>
              </p:spPr>
              <p:txBody>
                <a:bodyPr vert="horz" wrap="square" lIns="91440" tIns="45720" rIns="91440" bIns="45720" numCol="1" anchor="t" anchorCtr="0" compatLnSpc="1">
                  <a:prstTxWarp prst="textNoShape">
                    <a:avLst/>
                  </a:prstTxWarp>
                </a:bodyPr>
                <a:lstStyle/>
                <a:p>
                  <a:pPr>
                    <a:defRPr/>
                  </a:pPr>
                  <a:endParaRPr lang="en-US"/>
                </a:p>
              </p:txBody>
            </p:sp>
          </p:grpSp>
          <p:grpSp>
            <p:nvGrpSpPr>
              <p:cNvPr id="57" name="Groupe 56">
                <a:extLst>
                  <a:ext uri="{FF2B5EF4-FFF2-40B4-BE49-F238E27FC236}">
                    <a16:creationId xmlns:a16="http://schemas.microsoft.com/office/drawing/2014/main" id="{D68598E3-6E9F-0F26-BDB3-A85C78E9F8F0}"/>
                  </a:ext>
                </a:extLst>
              </p:cNvPr>
              <p:cNvGrpSpPr>
                <a:grpSpLocks noChangeAspect="1"/>
              </p:cNvGrpSpPr>
              <p:nvPr/>
            </p:nvGrpSpPr>
            <p:grpSpPr bwMode="auto">
              <a:xfrm>
                <a:off x="4977702" y="4540361"/>
                <a:ext cx="311779" cy="228514"/>
                <a:chOff x="7755831" y="4951063"/>
                <a:chExt cx="780803" cy="572278"/>
              </a:xfrm>
            </p:grpSpPr>
            <p:pic>
              <p:nvPicPr>
                <p:cNvPr id="58" name="Image 57">
                  <a:extLst>
                    <a:ext uri="{FF2B5EF4-FFF2-40B4-BE49-F238E27FC236}">
                      <a16:creationId xmlns:a16="http://schemas.microsoft.com/office/drawing/2014/main" id="{6A9E3158-7D97-5F73-3BD4-B40A55C070A4}"/>
                    </a:ext>
                  </a:extLst>
                </p:cNvPr>
                <p:cNvPicPr>
                  <a:picLocks noChangeAspect="1"/>
                </p:cNvPicPr>
                <p:nvPr/>
              </p:nvPicPr>
              <p:blipFill>
                <a:blip r:embed="rId8"/>
                <a:srcRect t="20813" b="27117"/>
                <a:stretch/>
              </p:blipFill>
              <p:spPr bwMode="auto">
                <a:xfrm>
                  <a:off x="7755831" y="5116778"/>
                  <a:ext cx="780803" cy="406563"/>
                </a:xfrm>
                <a:prstGeom prst="rect">
                  <a:avLst/>
                </a:prstGeom>
              </p:spPr>
            </p:pic>
            <p:pic>
              <p:nvPicPr>
                <p:cNvPr id="59" name="Image 58">
                  <a:extLst>
                    <a:ext uri="{FF2B5EF4-FFF2-40B4-BE49-F238E27FC236}">
                      <a16:creationId xmlns:a16="http://schemas.microsoft.com/office/drawing/2014/main" id="{2D278ACC-51C0-CB79-6DA0-AFDC71505F0A}"/>
                    </a:ext>
                  </a:extLst>
                </p:cNvPr>
                <p:cNvPicPr>
                  <a:picLocks noChangeAspect="1"/>
                </p:cNvPicPr>
                <p:nvPr/>
              </p:nvPicPr>
              <p:blipFill>
                <a:blip r:embed="rId9"/>
                <a:srcRect t="17101" b="18162"/>
                <a:stretch/>
              </p:blipFill>
              <p:spPr bwMode="auto">
                <a:xfrm>
                  <a:off x="8100852" y="4951063"/>
                  <a:ext cx="341328" cy="220968"/>
                </a:xfrm>
                <a:prstGeom prst="rect">
                  <a:avLst/>
                </a:prstGeom>
              </p:spPr>
            </p:pic>
            <p:cxnSp>
              <p:nvCxnSpPr>
                <p:cNvPr id="60" name="Connecteur droit 59">
                  <a:extLst>
                    <a:ext uri="{FF2B5EF4-FFF2-40B4-BE49-F238E27FC236}">
                      <a16:creationId xmlns:a16="http://schemas.microsoft.com/office/drawing/2014/main" id="{E696BEE8-BCC3-4CD1-5C2B-CA3E8CA155F2}"/>
                    </a:ext>
                  </a:extLst>
                </p:cNvPr>
                <p:cNvCxnSpPr/>
                <p:nvPr/>
              </p:nvCxnSpPr>
              <p:spPr bwMode="auto">
                <a:xfrm>
                  <a:off x="8210940" y="5000456"/>
                  <a:ext cx="0" cy="122400"/>
                </a:xfrm>
                <a:prstGeom prst="line">
                  <a:avLst/>
                </a:prstGeom>
                <a:ln w="19050">
                  <a:solidFill>
                    <a:srgbClr val="A9D18E"/>
                  </a:solidFill>
                </a:ln>
              </p:spPr>
              <p:style>
                <a:lnRef idx="1">
                  <a:schemeClr val="accent1"/>
                </a:lnRef>
                <a:fillRef idx="0">
                  <a:schemeClr val="accent1"/>
                </a:fillRef>
                <a:effectRef idx="0">
                  <a:schemeClr val="accent1"/>
                </a:effectRef>
                <a:fontRef idx="minor">
                  <a:schemeClr val="tx1"/>
                </a:fontRef>
              </p:style>
            </p:cxnSp>
            <p:cxnSp>
              <p:nvCxnSpPr>
                <p:cNvPr id="61" name="Connecteur droit 60">
                  <a:extLst>
                    <a:ext uri="{FF2B5EF4-FFF2-40B4-BE49-F238E27FC236}">
                      <a16:creationId xmlns:a16="http://schemas.microsoft.com/office/drawing/2014/main" id="{014AFAD5-CD5F-F980-C29D-7B6C87223E4B}"/>
                    </a:ext>
                  </a:extLst>
                </p:cNvPr>
                <p:cNvCxnSpPr/>
                <p:nvPr/>
              </p:nvCxnSpPr>
              <p:spPr bwMode="auto">
                <a:xfrm>
                  <a:off x="8303009" y="5000456"/>
                  <a:ext cx="0" cy="122400"/>
                </a:xfrm>
                <a:prstGeom prst="line">
                  <a:avLst/>
                </a:prstGeom>
                <a:ln w="19050">
                  <a:solidFill>
                    <a:srgbClr val="A9D18E"/>
                  </a:solidFill>
                </a:ln>
              </p:spPr>
              <p:style>
                <a:lnRef idx="1">
                  <a:schemeClr val="accent1"/>
                </a:lnRef>
                <a:fillRef idx="0">
                  <a:schemeClr val="accent1"/>
                </a:fillRef>
                <a:effectRef idx="0">
                  <a:schemeClr val="accent1"/>
                </a:effectRef>
                <a:fontRef idx="minor">
                  <a:schemeClr val="tx1"/>
                </a:fontRef>
              </p:style>
            </p:cxnSp>
          </p:grpSp>
        </p:grpSp>
        <p:grpSp>
          <p:nvGrpSpPr>
            <p:cNvPr id="7" name="Groupe 6">
              <a:extLst>
                <a:ext uri="{FF2B5EF4-FFF2-40B4-BE49-F238E27FC236}">
                  <a16:creationId xmlns:a16="http://schemas.microsoft.com/office/drawing/2014/main" id="{B37C7113-C2C1-270E-01A4-652CA4271D8B}"/>
                </a:ext>
              </a:extLst>
            </p:cNvPr>
            <p:cNvGrpSpPr/>
            <p:nvPr/>
          </p:nvGrpSpPr>
          <p:grpSpPr>
            <a:xfrm rot="20888631">
              <a:off x="10219523" y="4444418"/>
              <a:ext cx="381291" cy="381291"/>
              <a:chOff x="4003968" y="4757007"/>
              <a:chExt cx="381291" cy="381291"/>
            </a:xfrm>
          </p:grpSpPr>
          <p:grpSp>
            <p:nvGrpSpPr>
              <p:cNvPr id="50" name="Groupe 49">
                <a:extLst>
                  <a:ext uri="{FF2B5EF4-FFF2-40B4-BE49-F238E27FC236}">
                    <a16:creationId xmlns:a16="http://schemas.microsoft.com/office/drawing/2014/main" id="{6464CFD4-FF0C-62A7-38A2-10DA84B73A4C}"/>
                  </a:ext>
                </a:extLst>
              </p:cNvPr>
              <p:cNvGrpSpPr>
                <a:grpSpLocks noChangeAspect="1"/>
              </p:cNvGrpSpPr>
              <p:nvPr/>
            </p:nvGrpSpPr>
            <p:grpSpPr bwMode="auto">
              <a:xfrm flipV="1">
                <a:off x="4003968" y="4757007"/>
                <a:ext cx="381291" cy="381291"/>
                <a:chOff x="10831513" y="37074476"/>
                <a:chExt cx="2197100" cy="2189163"/>
              </a:xfrm>
              <a:solidFill>
                <a:srgbClr val="FF6699"/>
              </a:solidFill>
            </p:grpSpPr>
            <p:sp>
              <p:nvSpPr>
                <p:cNvPr id="54" name="Oval 7">
                  <a:extLst>
                    <a:ext uri="{FF2B5EF4-FFF2-40B4-BE49-F238E27FC236}">
                      <a16:creationId xmlns:a16="http://schemas.microsoft.com/office/drawing/2014/main" id="{22700BE6-F10E-1FD7-7650-50CDCBFDE1E9}"/>
                    </a:ext>
                  </a:extLst>
                </p:cNvPr>
                <p:cNvSpPr>
                  <a:spLocks noChangeArrowheads="1"/>
                </p:cNvSpPr>
                <p:nvPr/>
              </p:nvSpPr>
              <p:spPr bwMode="auto">
                <a:xfrm rot="10800000">
                  <a:off x="10831513" y="37074476"/>
                  <a:ext cx="2197100" cy="2189163"/>
                </a:xfrm>
                <a:prstGeom prst="ellipse">
                  <a:avLst/>
                </a:prstGeom>
                <a:grpFill/>
                <a:ln w="0">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pPr>
                    <a:defRPr/>
                  </a:pPr>
                  <a:endParaRPr lang="en-US"/>
                </a:p>
              </p:txBody>
            </p:sp>
            <p:sp>
              <p:nvSpPr>
                <p:cNvPr id="55" name="Oval 8">
                  <a:extLst>
                    <a:ext uri="{FF2B5EF4-FFF2-40B4-BE49-F238E27FC236}">
                      <a16:creationId xmlns:a16="http://schemas.microsoft.com/office/drawing/2014/main" id="{F552D465-A283-0B3B-9536-7E547D8F6C1F}"/>
                    </a:ext>
                  </a:extLst>
                </p:cNvPr>
                <p:cNvSpPr>
                  <a:spLocks noChangeArrowheads="1"/>
                </p:cNvSpPr>
                <p:nvPr/>
              </p:nvSpPr>
              <p:spPr bwMode="auto">
                <a:xfrm rot="10800000">
                  <a:off x="10831513" y="37074476"/>
                  <a:ext cx="2197100" cy="2189163"/>
                </a:xfrm>
                <a:prstGeom prst="ellipse">
                  <a:avLst/>
                </a:prstGeom>
                <a:solidFill>
                  <a:srgbClr val="FF9999"/>
                </a:solidFill>
                <a:ln w="19050" cap="flat">
                  <a:solidFill>
                    <a:srgbClr val="FFFFFF"/>
                  </a:solidFill>
                  <a:prstDash val="solid"/>
                  <a:miter lim="800000"/>
                  <a:headEnd/>
                  <a:tailEnd/>
                </a:ln>
              </p:spPr>
              <p:txBody>
                <a:bodyPr vert="horz" wrap="square" lIns="91440" tIns="45720" rIns="91440" bIns="45720" numCol="1" anchor="t" anchorCtr="0" compatLnSpc="1">
                  <a:prstTxWarp prst="textNoShape">
                    <a:avLst/>
                  </a:prstTxWarp>
                </a:bodyPr>
                <a:lstStyle/>
                <a:p>
                  <a:pPr>
                    <a:defRPr/>
                  </a:pPr>
                  <a:endParaRPr lang="en-US"/>
                </a:p>
              </p:txBody>
            </p:sp>
          </p:grpSp>
          <p:grpSp>
            <p:nvGrpSpPr>
              <p:cNvPr id="51" name="Groupe 50">
                <a:extLst>
                  <a:ext uri="{FF2B5EF4-FFF2-40B4-BE49-F238E27FC236}">
                    <a16:creationId xmlns:a16="http://schemas.microsoft.com/office/drawing/2014/main" id="{D4E831EC-55A7-B656-22ED-6D591B5BEBBA}"/>
                  </a:ext>
                </a:extLst>
              </p:cNvPr>
              <p:cNvGrpSpPr>
                <a:grpSpLocks noChangeAspect="1"/>
              </p:cNvGrpSpPr>
              <p:nvPr/>
            </p:nvGrpSpPr>
            <p:grpSpPr>
              <a:xfrm>
                <a:off x="4080846" y="4777975"/>
                <a:ext cx="216000" cy="331305"/>
                <a:chOff x="6832710" y="4475616"/>
                <a:chExt cx="595361" cy="913179"/>
              </a:xfrm>
            </p:grpSpPr>
            <p:pic>
              <p:nvPicPr>
                <p:cNvPr id="52" name="Image 51">
                  <a:extLst>
                    <a:ext uri="{FF2B5EF4-FFF2-40B4-BE49-F238E27FC236}">
                      <a16:creationId xmlns:a16="http://schemas.microsoft.com/office/drawing/2014/main" id="{E846B9A4-C1C5-2990-EA17-4E1E00747F3C}"/>
                    </a:ext>
                  </a:extLst>
                </p:cNvPr>
                <p:cNvPicPr>
                  <a:picLocks noChangeAspect="1"/>
                </p:cNvPicPr>
                <p:nvPr/>
              </p:nvPicPr>
              <p:blipFill>
                <a:blip r:embed="rId10" cstate="print">
                  <a:extLst>
                    <a:ext uri="{28A0092B-C50C-407E-A947-70E740481C1C}">
                      <a14:useLocalDpi xmlns:a14="http://schemas.microsoft.com/office/drawing/2010/main" val="0"/>
                    </a:ext>
                  </a:extLst>
                </a:blip>
                <a:stretch>
                  <a:fillRect/>
                </a:stretch>
              </p:blipFill>
              <p:spPr bwMode="auto">
                <a:xfrm>
                  <a:off x="6832710" y="4475616"/>
                  <a:ext cx="595361" cy="595363"/>
                </a:xfrm>
                <a:prstGeom prst="rect">
                  <a:avLst/>
                </a:prstGeom>
              </p:spPr>
            </p:pic>
            <p:pic>
              <p:nvPicPr>
                <p:cNvPr id="53" name="Image 52">
                  <a:extLst>
                    <a:ext uri="{FF2B5EF4-FFF2-40B4-BE49-F238E27FC236}">
                      <a16:creationId xmlns:a16="http://schemas.microsoft.com/office/drawing/2014/main" id="{90FC9100-2B39-2C7C-342A-C4CF6C47DFAC}"/>
                    </a:ext>
                  </a:extLst>
                </p:cNvPr>
                <p:cNvPicPr>
                  <a:picLocks noChangeAspect="1"/>
                </p:cNvPicPr>
                <p:nvPr/>
              </p:nvPicPr>
              <p:blipFill>
                <a:blip r:embed="rId11" cstate="print">
                  <a:extLst>
                    <a:ext uri="{28A0092B-C50C-407E-A947-70E740481C1C}">
                      <a14:useLocalDpi xmlns:a14="http://schemas.microsoft.com/office/drawing/2010/main" val="0"/>
                    </a:ext>
                  </a:extLst>
                </a:blip>
                <a:stretch>
                  <a:fillRect/>
                </a:stretch>
              </p:blipFill>
              <p:spPr bwMode="auto">
                <a:xfrm rot="2797212">
                  <a:off x="6899026" y="4892114"/>
                  <a:ext cx="496681" cy="496681"/>
                </a:xfrm>
                <a:prstGeom prst="rect">
                  <a:avLst/>
                </a:prstGeom>
              </p:spPr>
            </p:pic>
          </p:grpSp>
        </p:grpSp>
        <p:grpSp>
          <p:nvGrpSpPr>
            <p:cNvPr id="8" name="Groupe 7">
              <a:extLst>
                <a:ext uri="{FF2B5EF4-FFF2-40B4-BE49-F238E27FC236}">
                  <a16:creationId xmlns:a16="http://schemas.microsoft.com/office/drawing/2014/main" id="{33BC05E7-15AE-DBFB-D1E9-6B1CDAF22B7A}"/>
                </a:ext>
              </a:extLst>
            </p:cNvPr>
            <p:cNvGrpSpPr/>
            <p:nvPr/>
          </p:nvGrpSpPr>
          <p:grpSpPr>
            <a:xfrm>
              <a:off x="9462395" y="3876337"/>
              <a:ext cx="1265081" cy="572148"/>
              <a:chOff x="9462395" y="3876337"/>
              <a:chExt cx="1265081" cy="572148"/>
            </a:xfrm>
          </p:grpSpPr>
          <p:cxnSp>
            <p:nvCxnSpPr>
              <p:cNvPr id="47" name="Connecteur droit 46">
                <a:extLst>
                  <a:ext uri="{FF2B5EF4-FFF2-40B4-BE49-F238E27FC236}">
                    <a16:creationId xmlns:a16="http://schemas.microsoft.com/office/drawing/2014/main" id="{665A8413-D1A9-1AEA-BF71-3895FA2993D2}"/>
                  </a:ext>
                </a:extLst>
              </p:cNvPr>
              <p:cNvCxnSpPr>
                <a:cxnSpLocks/>
                <a:endCxn id="55" idx="0"/>
              </p:cNvCxnSpPr>
              <p:nvPr/>
            </p:nvCxnSpPr>
            <p:spPr bwMode="auto">
              <a:xfrm>
                <a:off x="10181009" y="3991995"/>
                <a:ext cx="189990" cy="456490"/>
              </a:xfrm>
              <a:prstGeom prst="line">
                <a:avLst/>
              </a:prstGeom>
              <a:ln w="25400">
                <a:solidFill>
                  <a:schemeClr val="bg1"/>
                </a:solidFill>
                <a:prstDash val="sysDot"/>
              </a:ln>
            </p:spPr>
            <p:style>
              <a:lnRef idx="1">
                <a:schemeClr val="accent1"/>
              </a:lnRef>
              <a:fillRef idx="0">
                <a:schemeClr val="accent1"/>
              </a:fillRef>
              <a:effectRef idx="0">
                <a:schemeClr val="accent1"/>
              </a:effectRef>
              <a:fontRef idx="minor">
                <a:schemeClr val="tx1"/>
              </a:fontRef>
            </p:style>
          </p:cxnSp>
          <p:cxnSp>
            <p:nvCxnSpPr>
              <p:cNvPr id="48" name="Connecteur droit 47">
                <a:extLst>
                  <a:ext uri="{FF2B5EF4-FFF2-40B4-BE49-F238E27FC236}">
                    <a16:creationId xmlns:a16="http://schemas.microsoft.com/office/drawing/2014/main" id="{041902CD-2C0B-05BA-8A94-0EA8F2320D0D}"/>
                  </a:ext>
                </a:extLst>
              </p:cNvPr>
              <p:cNvCxnSpPr>
                <a:cxnSpLocks/>
                <a:stCxn id="1667757517" idx="7"/>
              </p:cNvCxnSpPr>
              <p:nvPr/>
            </p:nvCxnSpPr>
            <p:spPr bwMode="auto">
              <a:xfrm flipH="1" flipV="1">
                <a:off x="10290113" y="3876337"/>
                <a:ext cx="437363" cy="340393"/>
              </a:xfrm>
              <a:prstGeom prst="line">
                <a:avLst/>
              </a:prstGeom>
              <a:ln w="25400">
                <a:solidFill>
                  <a:schemeClr val="bg1"/>
                </a:solidFill>
                <a:prstDash val="sysDot"/>
              </a:ln>
            </p:spPr>
            <p:style>
              <a:lnRef idx="1">
                <a:schemeClr val="accent1"/>
              </a:lnRef>
              <a:fillRef idx="0">
                <a:schemeClr val="accent1"/>
              </a:fillRef>
              <a:effectRef idx="0">
                <a:schemeClr val="accent1"/>
              </a:effectRef>
              <a:fontRef idx="minor">
                <a:schemeClr val="tx1"/>
              </a:fontRef>
            </p:style>
          </p:cxnSp>
          <p:cxnSp>
            <p:nvCxnSpPr>
              <p:cNvPr id="49" name="Connecteur droit 48">
                <a:extLst>
                  <a:ext uri="{FF2B5EF4-FFF2-40B4-BE49-F238E27FC236}">
                    <a16:creationId xmlns:a16="http://schemas.microsoft.com/office/drawing/2014/main" id="{EA67CF5B-9E1B-8CDA-2980-57A52E7B0F5C}"/>
                  </a:ext>
                </a:extLst>
              </p:cNvPr>
              <p:cNvCxnSpPr>
                <a:cxnSpLocks/>
              </p:cNvCxnSpPr>
              <p:nvPr/>
            </p:nvCxnSpPr>
            <p:spPr bwMode="auto">
              <a:xfrm rot="18900000">
                <a:off x="9462395" y="4041800"/>
                <a:ext cx="468000" cy="0"/>
              </a:xfrm>
              <a:prstGeom prst="line">
                <a:avLst/>
              </a:prstGeom>
              <a:ln w="25400">
                <a:solidFill>
                  <a:schemeClr val="bg1"/>
                </a:solidFill>
                <a:prstDash val="sysDot"/>
              </a:ln>
            </p:spPr>
            <p:style>
              <a:lnRef idx="1">
                <a:schemeClr val="accent1"/>
              </a:lnRef>
              <a:fillRef idx="0">
                <a:schemeClr val="accent1"/>
              </a:fillRef>
              <a:effectRef idx="0">
                <a:schemeClr val="accent1"/>
              </a:effectRef>
              <a:fontRef idx="minor">
                <a:schemeClr val="tx1"/>
              </a:fontRef>
            </p:style>
          </p:cxnSp>
        </p:grpSp>
        <p:grpSp>
          <p:nvGrpSpPr>
            <p:cNvPr id="9" name="Groupe 8">
              <a:extLst>
                <a:ext uri="{FF2B5EF4-FFF2-40B4-BE49-F238E27FC236}">
                  <a16:creationId xmlns:a16="http://schemas.microsoft.com/office/drawing/2014/main" id="{8AD7CF03-9410-A6E2-5D8F-928FEE1367EC}"/>
                </a:ext>
              </a:extLst>
            </p:cNvPr>
            <p:cNvGrpSpPr/>
            <p:nvPr/>
          </p:nvGrpSpPr>
          <p:grpSpPr bwMode="auto">
            <a:xfrm>
              <a:off x="9868478" y="3455577"/>
              <a:ext cx="423650" cy="541824"/>
              <a:chOff x="19192246" y="23861239"/>
              <a:chExt cx="2398111" cy="3067050"/>
            </a:xfrm>
          </p:grpSpPr>
          <p:pic>
            <p:nvPicPr>
              <p:cNvPr id="41" name="Image 40">
                <a:extLst>
                  <a:ext uri="{FF2B5EF4-FFF2-40B4-BE49-F238E27FC236}">
                    <a16:creationId xmlns:a16="http://schemas.microsoft.com/office/drawing/2014/main" id="{B7F2A6DF-6215-39B2-B556-D1D308CDA7B8}"/>
                  </a:ext>
                </a:extLst>
              </p:cNvPr>
              <p:cNvPicPr>
                <a:picLocks noChangeAspect="1"/>
              </p:cNvPicPr>
              <p:nvPr/>
            </p:nvPicPr>
            <p:blipFill>
              <a:blip r:embed="rId12"/>
              <a:srcRect l="26649" r="29643"/>
              <a:stretch/>
            </p:blipFill>
            <p:spPr bwMode="auto">
              <a:xfrm>
                <a:off x="19192246" y="23890073"/>
                <a:ext cx="2338388" cy="3009382"/>
              </a:xfrm>
              <a:custGeom>
                <a:avLst/>
                <a:gdLst>
                  <a:gd name="connsiteX0" fmla="*/ 84776 w 2338388"/>
                  <a:gd name="connsiteY0" fmla="*/ 0 h 3009382"/>
                  <a:gd name="connsiteX1" fmla="*/ 2253264 w 2338388"/>
                  <a:gd name="connsiteY1" fmla="*/ 0 h 3009382"/>
                  <a:gd name="connsiteX2" fmla="*/ 2282734 w 2338388"/>
                  <a:gd name="connsiteY2" fmla="*/ 19798 h 3009382"/>
                  <a:gd name="connsiteX3" fmla="*/ 2338388 w 2338388"/>
                  <a:gd name="connsiteY3" fmla="*/ 153968 h 3009382"/>
                  <a:gd name="connsiteX4" fmla="*/ 2338388 w 2338388"/>
                  <a:gd name="connsiteY4" fmla="*/ 2841292 h 3009382"/>
                  <a:gd name="connsiteX5" fmla="*/ 2282734 w 2338388"/>
                  <a:gd name="connsiteY5" fmla="*/ 2975724 h 3009382"/>
                  <a:gd name="connsiteX6" fmla="*/ 2232850 w 2338388"/>
                  <a:gd name="connsiteY6" fmla="*/ 3009382 h 3009382"/>
                  <a:gd name="connsiteX7" fmla="*/ 105128 w 2338388"/>
                  <a:gd name="connsiteY7" fmla="*/ 3009382 h 3009382"/>
                  <a:gd name="connsiteX8" fmla="*/ 55394 w 2338388"/>
                  <a:gd name="connsiteY8" fmla="*/ 2975724 h 3009382"/>
                  <a:gd name="connsiteX9" fmla="*/ 0 w 2338388"/>
                  <a:gd name="connsiteY9" fmla="*/ 2841292 h 3009382"/>
                  <a:gd name="connsiteX10" fmla="*/ 0 w 2338388"/>
                  <a:gd name="connsiteY10" fmla="*/ 153968 h 3009382"/>
                  <a:gd name="connsiteX11" fmla="*/ 55394 w 2338388"/>
                  <a:gd name="connsiteY11" fmla="*/ 19798 h 300938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338388" h="3009382" extrusionOk="0">
                    <a:moveTo>
                      <a:pt x="84776" y="0"/>
                    </a:moveTo>
                    <a:lnTo>
                      <a:pt x="2253264" y="0"/>
                    </a:lnTo>
                    <a:lnTo>
                      <a:pt x="2282734" y="19798"/>
                    </a:lnTo>
                    <a:cubicBezTo>
                      <a:pt x="2317118" y="54074"/>
                      <a:pt x="2338388" y="101476"/>
                      <a:pt x="2338388" y="153968"/>
                    </a:cubicBezTo>
                    <a:lnTo>
                      <a:pt x="2338388" y="2841292"/>
                    </a:lnTo>
                    <a:cubicBezTo>
                      <a:pt x="2338388" y="2893784"/>
                      <a:pt x="2317118" y="2941316"/>
                      <a:pt x="2282734" y="2975724"/>
                    </a:cubicBezTo>
                    <a:lnTo>
                      <a:pt x="2232850" y="3009382"/>
                    </a:lnTo>
                    <a:lnTo>
                      <a:pt x="105128" y="3009382"/>
                    </a:lnTo>
                    <a:lnTo>
                      <a:pt x="55394" y="2975724"/>
                    </a:lnTo>
                    <a:cubicBezTo>
                      <a:pt x="21140" y="2941316"/>
                      <a:pt x="0" y="2893784"/>
                      <a:pt x="0" y="2841292"/>
                    </a:cubicBezTo>
                    <a:lnTo>
                      <a:pt x="0" y="153968"/>
                    </a:lnTo>
                    <a:cubicBezTo>
                      <a:pt x="0" y="101476"/>
                      <a:pt x="21140" y="54074"/>
                      <a:pt x="55394" y="19798"/>
                    </a:cubicBezTo>
                    <a:close/>
                  </a:path>
                </a:pathLst>
              </a:custGeom>
            </p:spPr>
          </p:pic>
          <p:grpSp>
            <p:nvGrpSpPr>
              <p:cNvPr id="42" name="Groupe 41">
                <a:extLst>
                  <a:ext uri="{FF2B5EF4-FFF2-40B4-BE49-F238E27FC236}">
                    <a16:creationId xmlns:a16="http://schemas.microsoft.com/office/drawing/2014/main" id="{A8B5A460-1D11-51B3-8DF5-B7875A314DC2}"/>
                  </a:ext>
                </a:extLst>
              </p:cNvPr>
              <p:cNvGrpSpPr/>
              <p:nvPr/>
            </p:nvGrpSpPr>
            <p:grpSpPr bwMode="auto">
              <a:xfrm>
                <a:off x="19192246" y="23861239"/>
                <a:ext cx="2398111" cy="3067050"/>
                <a:chOff x="8429626" y="31772226"/>
                <a:chExt cx="2398111" cy="3067050"/>
              </a:xfrm>
            </p:grpSpPr>
            <p:sp>
              <p:nvSpPr>
                <p:cNvPr id="43" name="Freeform 52">
                  <a:extLst>
                    <a:ext uri="{FF2B5EF4-FFF2-40B4-BE49-F238E27FC236}">
                      <a16:creationId xmlns:a16="http://schemas.microsoft.com/office/drawing/2014/main" id="{62135F08-3045-67DF-969E-5EB806C3BE3D}"/>
                    </a:ext>
                  </a:extLst>
                </p:cNvPr>
                <p:cNvSpPr/>
                <p:nvPr/>
              </p:nvSpPr>
              <p:spPr bwMode="auto">
                <a:xfrm rot="10800000">
                  <a:off x="8429626" y="31772226"/>
                  <a:ext cx="2338388" cy="3067050"/>
                </a:xfrm>
                <a:custGeom>
                  <a:avLst/>
                  <a:gdLst>
                    <a:gd name="T0" fmla="*/ 0 w 4480"/>
                    <a:gd name="T1" fmla="*/ 364 h 5872"/>
                    <a:gd name="T2" fmla="*/ 364 w 4480"/>
                    <a:gd name="T3" fmla="*/ 0 h 5872"/>
                    <a:gd name="T4" fmla="*/ 4117 w 4480"/>
                    <a:gd name="T5" fmla="*/ 0 h 5872"/>
                    <a:gd name="T6" fmla="*/ 4480 w 4480"/>
                    <a:gd name="T7" fmla="*/ 364 h 5872"/>
                    <a:gd name="T8" fmla="*/ 4480 w 4480"/>
                    <a:gd name="T9" fmla="*/ 5509 h 5872"/>
                    <a:gd name="T10" fmla="*/ 4117 w 4480"/>
                    <a:gd name="T11" fmla="*/ 5872 h 5872"/>
                    <a:gd name="T12" fmla="*/ 364 w 4480"/>
                    <a:gd name="T13" fmla="*/ 5872 h 5872"/>
                    <a:gd name="T14" fmla="*/ 0 w 4480"/>
                    <a:gd name="T15" fmla="*/ 5509 h 5872"/>
                    <a:gd name="T16" fmla="*/ 0 w 4480"/>
                    <a:gd name="T17" fmla="*/ 364 h 58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480" h="5872" extrusionOk="0">
                      <a:moveTo>
                        <a:pt x="0" y="364"/>
                      </a:moveTo>
                      <a:cubicBezTo>
                        <a:pt x="0" y="163"/>
                        <a:pt x="163" y="0"/>
                        <a:pt x="364" y="0"/>
                      </a:cubicBezTo>
                      <a:lnTo>
                        <a:pt x="4117" y="0"/>
                      </a:lnTo>
                      <a:cubicBezTo>
                        <a:pt x="4318" y="0"/>
                        <a:pt x="4480" y="163"/>
                        <a:pt x="4480" y="364"/>
                      </a:cubicBezTo>
                      <a:lnTo>
                        <a:pt x="4480" y="5509"/>
                      </a:lnTo>
                      <a:cubicBezTo>
                        <a:pt x="4480" y="5710"/>
                        <a:pt x="4318" y="5872"/>
                        <a:pt x="4117" y="5872"/>
                      </a:cubicBezTo>
                      <a:lnTo>
                        <a:pt x="364" y="5872"/>
                      </a:lnTo>
                      <a:cubicBezTo>
                        <a:pt x="163" y="5872"/>
                        <a:pt x="0" y="5710"/>
                        <a:pt x="0" y="5509"/>
                      </a:cubicBezTo>
                      <a:lnTo>
                        <a:pt x="0" y="364"/>
                      </a:lnTo>
                      <a:close/>
                    </a:path>
                  </a:pathLst>
                </a:custGeom>
                <a:noFill/>
                <a:ln w="19050" cap="flat">
                  <a:solidFill>
                    <a:srgbClr val="FFFFFF"/>
                  </a:solidFill>
                  <a:prstDash val="solid"/>
                  <a:miter lim="800000"/>
                  <a:headEnd/>
                  <a:tailEnd/>
                </a:ln>
              </p:spPr>
              <p:txBody>
                <a:bodyPr vert="horz" wrap="square" lIns="91440" tIns="45720" rIns="91440" bIns="45720" numCol="1" anchor="t" anchorCtr="0" compatLnSpc="1">
                  <a:prstTxWarp prst="textNoShape">
                    <a:avLst/>
                  </a:prstTxWarp>
                </a:bodyPr>
                <a:lstStyle/>
                <a:p>
                  <a:pPr>
                    <a:defRPr/>
                  </a:pPr>
                  <a:endParaRPr lang="en-US"/>
                </a:p>
              </p:txBody>
            </p:sp>
            <p:sp>
              <p:nvSpPr>
                <p:cNvPr id="44" name="Rectangle 53">
                  <a:extLst>
                    <a:ext uri="{FF2B5EF4-FFF2-40B4-BE49-F238E27FC236}">
                      <a16:creationId xmlns:a16="http://schemas.microsoft.com/office/drawing/2014/main" id="{22C62800-64C7-CB7B-6E49-82166C8CB8A3}"/>
                    </a:ext>
                  </a:extLst>
                </p:cNvPr>
                <p:cNvSpPr>
                  <a:spLocks noChangeArrowheads="1"/>
                </p:cNvSpPr>
                <p:nvPr/>
              </p:nvSpPr>
              <p:spPr bwMode="auto">
                <a:xfrm rot="10800000" flipV="1">
                  <a:off x="8526450" y="33516507"/>
                  <a:ext cx="2301287" cy="1045320"/>
                </a:xfrm>
                <a:prstGeom prst="rect">
                  <a:avLst/>
                </a:prstGeom>
                <a:noFill/>
                <a:ln>
                  <a:noFill/>
                </a:ln>
              </p:spPr>
              <p:txBody>
                <a:bodyPr vert="horz" wrap="square" lIns="0" tIns="0" rIns="0" bIns="0" numCol="1" anchor="t" anchorCtr="0" compatLnSpc="1">
                  <a:prstTxWarp prst="textNoShape">
                    <a:avLst/>
                  </a:prstTxWarp>
                  <a:spAutoFit/>
                </a:bodyPr>
                <a:lstStyle>
                  <a:lvl1pPr>
                    <a:spcBef>
                      <a:spcPts val="0"/>
                    </a:spcBef>
                    <a:spcAft>
                      <a:spcPts val="0"/>
                    </a:spcAft>
                    <a:defRPr>
                      <a:solidFill>
                        <a:schemeClr val="tx1"/>
                      </a:solidFill>
                      <a:latin typeface="Arial"/>
                    </a:defRPr>
                  </a:lvl1pPr>
                  <a:lvl2pPr>
                    <a:spcBef>
                      <a:spcPts val="0"/>
                    </a:spcBef>
                    <a:spcAft>
                      <a:spcPts val="0"/>
                    </a:spcAft>
                    <a:defRPr>
                      <a:solidFill>
                        <a:schemeClr val="tx1"/>
                      </a:solidFill>
                      <a:latin typeface="Arial"/>
                    </a:defRPr>
                  </a:lvl2pPr>
                  <a:lvl3pPr>
                    <a:spcBef>
                      <a:spcPts val="0"/>
                    </a:spcBef>
                    <a:spcAft>
                      <a:spcPts val="0"/>
                    </a:spcAft>
                    <a:defRPr>
                      <a:solidFill>
                        <a:schemeClr val="tx1"/>
                      </a:solidFill>
                      <a:latin typeface="Arial"/>
                    </a:defRPr>
                  </a:lvl3pPr>
                  <a:lvl4pPr>
                    <a:spcBef>
                      <a:spcPts val="0"/>
                    </a:spcBef>
                    <a:spcAft>
                      <a:spcPts val="0"/>
                    </a:spcAft>
                    <a:defRPr>
                      <a:solidFill>
                        <a:schemeClr val="tx1"/>
                      </a:solidFill>
                      <a:latin typeface="Arial"/>
                    </a:defRPr>
                  </a:lvl4pPr>
                  <a:lvl5pPr>
                    <a:spcBef>
                      <a:spcPts val="0"/>
                    </a:spcBef>
                    <a:spcAft>
                      <a:spcPts val="0"/>
                    </a:spcAft>
                    <a:defRPr>
                      <a:solidFill>
                        <a:schemeClr val="tx1"/>
                      </a:solidFill>
                      <a:latin typeface="Arial"/>
                    </a:defRPr>
                  </a:lvl5pPr>
                  <a:lvl6pPr>
                    <a:spcBef>
                      <a:spcPts val="0"/>
                    </a:spcBef>
                    <a:spcAft>
                      <a:spcPts val="0"/>
                    </a:spcAft>
                    <a:defRPr>
                      <a:solidFill>
                        <a:schemeClr val="tx1"/>
                      </a:solidFill>
                      <a:latin typeface="Arial"/>
                    </a:defRPr>
                  </a:lvl6pPr>
                  <a:lvl7pPr>
                    <a:spcBef>
                      <a:spcPts val="0"/>
                    </a:spcBef>
                    <a:spcAft>
                      <a:spcPts val="0"/>
                    </a:spcAft>
                    <a:defRPr>
                      <a:solidFill>
                        <a:schemeClr val="tx1"/>
                      </a:solidFill>
                      <a:latin typeface="Arial"/>
                    </a:defRPr>
                  </a:lvl7pPr>
                  <a:lvl8pPr>
                    <a:spcBef>
                      <a:spcPts val="0"/>
                    </a:spcBef>
                    <a:spcAft>
                      <a:spcPts val="0"/>
                    </a:spcAft>
                    <a:defRPr>
                      <a:solidFill>
                        <a:schemeClr val="tx1"/>
                      </a:solidFill>
                      <a:latin typeface="Arial"/>
                    </a:defRPr>
                  </a:lvl8pPr>
                  <a:lvl9pPr>
                    <a:spcBef>
                      <a:spcPts val="0"/>
                    </a:spcBef>
                    <a:spcAft>
                      <a:spcPts val="0"/>
                    </a:spcAft>
                    <a:defRPr>
                      <a:solidFill>
                        <a:schemeClr val="tx1"/>
                      </a:solidFill>
                      <a:latin typeface="Arial"/>
                    </a:defRPr>
                  </a:lvl9pPr>
                </a:lstStyle>
                <a:p>
                  <a:pPr marL="0" marR="0" lvl="0" indent="0" algn="ctr" defTabSz="914400" rtl="0">
                    <a:lnSpc>
                      <a:spcPct val="100000"/>
                    </a:lnSpc>
                    <a:spcBef>
                      <a:spcPts val="0"/>
                    </a:spcBef>
                    <a:spcAft>
                      <a:spcPts val="0"/>
                    </a:spcAft>
                    <a:buClrTx/>
                    <a:buSzTx/>
                    <a:buFontTx/>
                    <a:buNone/>
                    <a:defRPr/>
                  </a:pPr>
                  <a:r>
                    <a:rPr lang="en-US" sz="1200" b="1" i="0" strike="noStrike" cap="none" spc="150" dirty="0">
                      <a:ln>
                        <a:noFill/>
                      </a:ln>
                      <a:solidFill>
                        <a:schemeClr val="bg1"/>
                      </a:solidFill>
                      <a:latin typeface="Calibri"/>
                    </a:rPr>
                    <a:t>DPP</a:t>
                  </a:r>
                  <a:endParaRPr lang="en-US" sz="1300" b="1" i="0" strike="noStrike" cap="none" spc="150" dirty="0">
                    <a:ln>
                      <a:noFill/>
                    </a:ln>
                    <a:solidFill>
                      <a:schemeClr val="bg1"/>
                    </a:solidFill>
                  </a:endParaRPr>
                </a:p>
              </p:txBody>
            </p:sp>
            <p:sp>
              <p:nvSpPr>
                <p:cNvPr id="45" name="Oval 55">
                  <a:extLst>
                    <a:ext uri="{FF2B5EF4-FFF2-40B4-BE49-F238E27FC236}">
                      <a16:creationId xmlns:a16="http://schemas.microsoft.com/office/drawing/2014/main" id="{C7D63DAA-64D0-7DA5-FA58-9C18A4A63239}"/>
                    </a:ext>
                  </a:extLst>
                </p:cNvPr>
                <p:cNvSpPr>
                  <a:spLocks noChangeArrowheads="1"/>
                </p:cNvSpPr>
                <p:nvPr/>
              </p:nvSpPr>
              <p:spPr bwMode="auto">
                <a:xfrm rot="10800000">
                  <a:off x="8997951" y="32146876"/>
                  <a:ext cx="1203325" cy="1203325"/>
                </a:xfrm>
                <a:prstGeom prst="ellipse">
                  <a:avLst/>
                </a:prstGeom>
                <a:solidFill>
                  <a:srgbClr val="000000"/>
                </a:solidFill>
                <a:ln w="9525" cap="flat">
                  <a:solidFill>
                    <a:srgbClr val="FFFFFF"/>
                  </a:solidFill>
                  <a:prstDash val="solid"/>
                  <a:miter lim="800000"/>
                  <a:headEnd/>
                  <a:tailEnd/>
                </a:ln>
              </p:spPr>
              <p:txBody>
                <a:bodyPr vert="horz" wrap="square" lIns="91440" tIns="45720" rIns="91440" bIns="45720" numCol="1" anchor="t" anchorCtr="0" compatLnSpc="1">
                  <a:prstTxWarp prst="textNoShape">
                    <a:avLst/>
                  </a:prstTxWarp>
                </a:bodyPr>
                <a:lstStyle/>
                <a:p>
                  <a:pPr>
                    <a:defRPr/>
                  </a:pPr>
                  <a:endParaRPr lang="en-US"/>
                </a:p>
              </p:txBody>
            </p:sp>
            <p:pic>
              <p:nvPicPr>
                <p:cNvPr id="46" name="Picture 57">
                  <a:extLst>
                    <a:ext uri="{FF2B5EF4-FFF2-40B4-BE49-F238E27FC236}">
                      <a16:creationId xmlns:a16="http://schemas.microsoft.com/office/drawing/2014/main" id="{94A8149F-83C4-C3C1-57B6-D1FDE53CB6DF}"/>
                    </a:ext>
                  </a:extLst>
                </p:cNvPr>
                <p:cNvPicPr>
                  <a:picLocks noChangeAspect="1" noChangeArrowheads="1"/>
                </p:cNvPicPr>
                <p:nvPr/>
              </p:nvPicPr>
              <p:blipFill>
                <a:blip r:embed="rId13">
                  <a:extLst>
                    <a:ext uri="{96DAC541-7B7A-43D3-8B79-37D633B846F1}">
                      <asvg:svgBlip xmlns:asvg="http://schemas.microsoft.com/office/drawing/2016/SVG/main" r:embed="rId14"/>
                    </a:ext>
                  </a:extLst>
                </a:blip>
                <a:stretch/>
              </p:blipFill>
              <p:spPr bwMode="auto">
                <a:xfrm>
                  <a:off x="9210675" y="32361187"/>
                  <a:ext cx="768351" cy="768351"/>
                </a:xfrm>
                <a:prstGeom prst="rect">
                  <a:avLst/>
                </a:prstGeom>
                <a:noFill/>
                <a:ln>
                  <a:noFill/>
                </a:ln>
              </p:spPr>
            </p:pic>
          </p:grpSp>
        </p:grpSp>
        <p:grpSp>
          <p:nvGrpSpPr>
            <p:cNvPr id="10" name="Groupe 9">
              <a:extLst>
                <a:ext uri="{FF2B5EF4-FFF2-40B4-BE49-F238E27FC236}">
                  <a16:creationId xmlns:a16="http://schemas.microsoft.com/office/drawing/2014/main" id="{4E726502-692B-0095-17EF-B4DF0211C73E}"/>
                </a:ext>
              </a:extLst>
            </p:cNvPr>
            <p:cNvGrpSpPr/>
            <p:nvPr/>
          </p:nvGrpSpPr>
          <p:grpSpPr bwMode="auto">
            <a:xfrm rot="20400000">
              <a:off x="9180389" y="2923298"/>
              <a:ext cx="381585" cy="381585"/>
              <a:chOff x="5424265" y="31478958"/>
              <a:chExt cx="2160000" cy="2160000"/>
            </a:xfrm>
          </p:grpSpPr>
          <p:grpSp>
            <p:nvGrpSpPr>
              <p:cNvPr id="37" name="Groupe 36">
                <a:extLst>
                  <a:ext uri="{FF2B5EF4-FFF2-40B4-BE49-F238E27FC236}">
                    <a16:creationId xmlns:a16="http://schemas.microsoft.com/office/drawing/2014/main" id="{6EFDD99B-A030-1EE5-886C-C35E5426BD90}"/>
                  </a:ext>
                </a:extLst>
              </p:cNvPr>
              <p:cNvGrpSpPr>
                <a:grpSpLocks noChangeAspect="1"/>
              </p:cNvGrpSpPr>
              <p:nvPr/>
            </p:nvGrpSpPr>
            <p:grpSpPr bwMode="auto">
              <a:xfrm flipV="1">
                <a:off x="5424265" y="31478958"/>
                <a:ext cx="2160000" cy="2160000"/>
                <a:chOff x="6294437" y="37074476"/>
                <a:chExt cx="2197100" cy="2189163"/>
              </a:xfrm>
            </p:grpSpPr>
            <p:sp>
              <p:nvSpPr>
                <p:cNvPr id="39" name="Oval 11">
                  <a:extLst>
                    <a:ext uri="{FF2B5EF4-FFF2-40B4-BE49-F238E27FC236}">
                      <a16:creationId xmlns:a16="http://schemas.microsoft.com/office/drawing/2014/main" id="{F667690D-580F-2830-78FE-C51809D0DFB9}"/>
                    </a:ext>
                  </a:extLst>
                </p:cNvPr>
                <p:cNvSpPr>
                  <a:spLocks noChangeArrowheads="1"/>
                </p:cNvSpPr>
                <p:nvPr/>
              </p:nvSpPr>
              <p:spPr bwMode="auto">
                <a:xfrm rot="10800000">
                  <a:off x="6294437" y="37074476"/>
                  <a:ext cx="2197100" cy="2189163"/>
                </a:xfrm>
                <a:prstGeom prst="ellipse">
                  <a:avLst/>
                </a:prstGeom>
                <a:solidFill>
                  <a:srgbClr val="FFC000"/>
                </a:solidFill>
                <a:ln w="0">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pPr>
                    <a:defRPr/>
                  </a:pPr>
                  <a:endParaRPr lang="en-US"/>
                </a:p>
              </p:txBody>
            </p:sp>
            <p:sp>
              <p:nvSpPr>
                <p:cNvPr id="40" name="Oval 12">
                  <a:extLst>
                    <a:ext uri="{FF2B5EF4-FFF2-40B4-BE49-F238E27FC236}">
                      <a16:creationId xmlns:a16="http://schemas.microsoft.com/office/drawing/2014/main" id="{123E8DC4-FC75-FD56-6885-D2E696E16809}"/>
                    </a:ext>
                  </a:extLst>
                </p:cNvPr>
                <p:cNvSpPr>
                  <a:spLocks noChangeArrowheads="1"/>
                </p:cNvSpPr>
                <p:nvPr/>
              </p:nvSpPr>
              <p:spPr bwMode="auto">
                <a:xfrm rot="10800000">
                  <a:off x="6294437" y="37074476"/>
                  <a:ext cx="2197100" cy="2189163"/>
                </a:xfrm>
                <a:prstGeom prst="ellipse">
                  <a:avLst/>
                </a:prstGeom>
                <a:noFill/>
                <a:ln w="19050" cap="flat">
                  <a:solidFill>
                    <a:srgbClr val="FFFFFF"/>
                  </a:solidFill>
                  <a:prstDash val="solid"/>
                  <a:miter lim="800000"/>
                  <a:headEnd/>
                  <a:tailEnd/>
                </a:ln>
              </p:spPr>
              <p:txBody>
                <a:bodyPr vert="horz" wrap="square" lIns="91440" tIns="45720" rIns="91440" bIns="45720" numCol="1" anchor="t" anchorCtr="0" compatLnSpc="1">
                  <a:prstTxWarp prst="textNoShape">
                    <a:avLst/>
                  </a:prstTxWarp>
                </a:bodyPr>
                <a:lstStyle/>
                <a:p>
                  <a:pPr>
                    <a:defRPr/>
                  </a:pPr>
                  <a:endParaRPr lang="en-US"/>
                </a:p>
              </p:txBody>
            </p:sp>
          </p:grpSp>
          <p:pic>
            <p:nvPicPr>
              <p:cNvPr id="38" name="Image 37">
                <a:extLst>
                  <a:ext uri="{FF2B5EF4-FFF2-40B4-BE49-F238E27FC236}">
                    <a16:creationId xmlns:a16="http://schemas.microsoft.com/office/drawing/2014/main" id="{F1D5E33F-D2DC-9BD7-1290-E048F97BEB4A}"/>
                  </a:ext>
                </a:extLst>
              </p:cNvPr>
              <p:cNvPicPr>
                <a:picLocks noChangeAspect="1"/>
              </p:cNvPicPr>
              <p:nvPr/>
            </p:nvPicPr>
            <p:blipFill>
              <a:blip r:embed="rId15"/>
              <a:stretch/>
            </p:blipFill>
            <p:spPr bwMode="auto">
              <a:xfrm rot="1200000" flipH="1">
                <a:off x="5800018" y="31851210"/>
                <a:ext cx="1386842" cy="1239997"/>
              </a:xfrm>
              <a:prstGeom prst="rect">
                <a:avLst/>
              </a:prstGeom>
            </p:spPr>
          </p:pic>
        </p:grpSp>
        <p:grpSp>
          <p:nvGrpSpPr>
            <p:cNvPr id="11" name="Groupe 10">
              <a:extLst>
                <a:ext uri="{FF2B5EF4-FFF2-40B4-BE49-F238E27FC236}">
                  <a16:creationId xmlns:a16="http://schemas.microsoft.com/office/drawing/2014/main" id="{433215C9-98E5-43F5-DFB4-E537675F8A67}"/>
                </a:ext>
              </a:extLst>
            </p:cNvPr>
            <p:cNvGrpSpPr/>
            <p:nvPr/>
          </p:nvGrpSpPr>
          <p:grpSpPr bwMode="auto">
            <a:xfrm rot="21120000">
              <a:off x="9026370" y="3577149"/>
              <a:ext cx="381585" cy="381585"/>
              <a:chOff x="4805760" y="35261999"/>
              <a:chExt cx="2160000" cy="2160000"/>
            </a:xfrm>
          </p:grpSpPr>
          <p:grpSp>
            <p:nvGrpSpPr>
              <p:cNvPr id="32" name="Groupe 31">
                <a:extLst>
                  <a:ext uri="{FF2B5EF4-FFF2-40B4-BE49-F238E27FC236}">
                    <a16:creationId xmlns:a16="http://schemas.microsoft.com/office/drawing/2014/main" id="{EA7E529C-4814-E537-736B-38D927C03B8B}"/>
                  </a:ext>
                </a:extLst>
              </p:cNvPr>
              <p:cNvGrpSpPr>
                <a:grpSpLocks noChangeAspect="1"/>
              </p:cNvGrpSpPr>
              <p:nvPr/>
            </p:nvGrpSpPr>
            <p:grpSpPr bwMode="auto">
              <a:xfrm flipV="1">
                <a:off x="4805760" y="35261999"/>
                <a:ext cx="2160000" cy="2160000"/>
                <a:chOff x="3503613" y="33564513"/>
                <a:chExt cx="2189163" cy="2197100"/>
              </a:xfrm>
            </p:grpSpPr>
            <p:sp>
              <p:nvSpPr>
                <p:cNvPr id="35" name="Oval 15">
                  <a:extLst>
                    <a:ext uri="{FF2B5EF4-FFF2-40B4-BE49-F238E27FC236}">
                      <a16:creationId xmlns:a16="http://schemas.microsoft.com/office/drawing/2014/main" id="{0E52A3C7-F157-033E-4E2B-38F59159E1B6}"/>
                    </a:ext>
                  </a:extLst>
                </p:cNvPr>
                <p:cNvSpPr>
                  <a:spLocks noChangeArrowheads="1"/>
                </p:cNvSpPr>
                <p:nvPr/>
              </p:nvSpPr>
              <p:spPr bwMode="auto">
                <a:xfrm rot="10800000">
                  <a:off x="3503613" y="33564513"/>
                  <a:ext cx="2189163" cy="2197100"/>
                </a:xfrm>
                <a:prstGeom prst="ellipse">
                  <a:avLst/>
                </a:prstGeom>
                <a:solidFill>
                  <a:srgbClr val="FF9966"/>
                </a:solidFill>
                <a:ln w="0">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pPr>
                    <a:defRPr/>
                  </a:pPr>
                  <a:endParaRPr lang="en-US" dirty="0"/>
                </a:p>
              </p:txBody>
            </p:sp>
            <p:sp>
              <p:nvSpPr>
                <p:cNvPr id="36" name="Oval 16">
                  <a:extLst>
                    <a:ext uri="{FF2B5EF4-FFF2-40B4-BE49-F238E27FC236}">
                      <a16:creationId xmlns:a16="http://schemas.microsoft.com/office/drawing/2014/main" id="{893F7126-97CB-A8CB-E060-DA51B0F0D9D1}"/>
                    </a:ext>
                  </a:extLst>
                </p:cNvPr>
                <p:cNvSpPr>
                  <a:spLocks noChangeArrowheads="1"/>
                </p:cNvSpPr>
                <p:nvPr/>
              </p:nvSpPr>
              <p:spPr bwMode="auto">
                <a:xfrm rot="10800000">
                  <a:off x="3503613" y="33564513"/>
                  <a:ext cx="2189163" cy="2197100"/>
                </a:xfrm>
                <a:prstGeom prst="ellipse">
                  <a:avLst/>
                </a:prstGeom>
                <a:noFill/>
                <a:ln w="19050" cap="flat">
                  <a:solidFill>
                    <a:srgbClr val="FFFFFF"/>
                  </a:solidFill>
                  <a:prstDash val="solid"/>
                  <a:miter lim="800000"/>
                  <a:headEnd/>
                  <a:tailEnd/>
                </a:ln>
              </p:spPr>
              <p:txBody>
                <a:bodyPr vert="horz" wrap="square" lIns="91440" tIns="45720" rIns="91440" bIns="45720" numCol="1" anchor="t" anchorCtr="0" compatLnSpc="1">
                  <a:prstTxWarp prst="textNoShape">
                    <a:avLst/>
                  </a:prstTxWarp>
                </a:bodyPr>
                <a:lstStyle/>
                <a:p>
                  <a:pPr>
                    <a:defRPr/>
                  </a:pPr>
                  <a:endParaRPr lang="en-US"/>
                </a:p>
              </p:txBody>
            </p:sp>
          </p:grpSp>
          <p:pic>
            <p:nvPicPr>
              <p:cNvPr id="33" name="Image 32">
                <a:extLst>
                  <a:ext uri="{FF2B5EF4-FFF2-40B4-BE49-F238E27FC236}">
                    <a16:creationId xmlns:a16="http://schemas.microsoft.com/office/drawing/2014/main" id="{2E9FF5D8-B2E8-DB07-AC25-384298BE766D}"/>
                  </a:ext>
                </a:extLst>
              </p:cNvPr>
              <p:cNvPicPr>
                <a:picLocks noChangeAspect="1"/>
              </p:cNvPicPr>
              <p:nvPr/>
            </p:nvPicPr>
            <p:blipFill>
              <a:blip r:embed="rId16"/>
              <a:stretch/>
            </p:blipFill>
            <p:spPr bwMode="auto">
              <a:xfrm rot="480000" flipH="1">
                <a:off x="5715810" y="35814628"/>
                <a:ext cx="1054995" cy="1054995"/>
              </a:xfrm>
              <a:prstGeom prst="rect">
                <a:avLst/>
              </a:prstGeom>
            </p:spPr>
          </p:pic>
          <p:pic>
            <p:nvPicPr>
              <p:cNvPr id="34" name="Image 33">
                <a:extLst>
                  <a:ext uri="{FF2B5EF4-FFF2-40B4-BE49-F238E27FC236}">
                    <a16:creationId xmlns:a16="http://schemas.microsoft.com/office/drawing/2014/main" id="{9F06C434-8506-AD5D-79C7-148CD363522A}"/>
                  </a:ext>
                </a:extLst>
              </p:cNvPr>
              <p:cNvPicPr>
                <a:picLocks noChangeAspect="1"/>
              </p:cNvPicPr>
              <p:nvPr/>
            </p:nvPicPr>
            <p:blipFill>
              <a:blip r:embed="rId17"/>
              <a:srcRect t="19455" b="15805"/>
              <a:stretch/>
            </p:blipFill>
            <p:spPr bwMode="auto">
              <a:xfrm rot="480000" flipH="1">
                <a:off x="4980467" y="36090059"/>
                <a:ext cx="1105314" cy="715576"/>
              </a:xfrm>
              <a:prstGeom prst="rect">
                <a:avLst/>
              </a:prstGeom>
            </p:spPr>
          </p:pic>
        </p:grpSp>
        <p:grpSp>
          <p:nvGrpSpPr>
            <p:cNvPr id="12" name="Groupe 11">
              <a:extLst>
                <a:ext uri="{FF2B5EF4-FFF2-40B4-BE49-F238E27FC236}">
                  <a16:creationId xmlns:a16="http://schemas.microsoft.com/office/drawing/2014/main" id="{62EA3685-EED8-9C77-E721-0F4EE3A4984D}"/>
                </a:ext>
              </a:extLst>
            </p:cNvPr>
            <p:cNvGrpSpPr/>
            <p:nvPr/>
          </p:nvGrpSpPr>
          <p:grpSpPr bwMode="auto">
            <a:xfrm rot="1200000">
              <a:off x="10579409" y="2923298"/>
              <a:ext cx="381585" cy="381585"/>
              <a:chOff x="13729343" y="31464197"/>
              <a:chExt cx="2160000" cy="2160000"/>
            </a:xfrm>
          </p:grpSpPr>
          <p:grpSp>
            <p:nvGrpSpPr>
              <p:cNvPr id="27" name="Groupe 26">
                <a:extLst>
                  <a:ext uri="{FF2B5EF4-FFF2-40B4-BE49-F238E27FC236}">
                    <a16:creationId xmlns:a16="http://schemas.microsoft.com/office/drawing/2014/main" id="{DA36655E-66CB-D1F2-6D7F-3EDFD9A91BDA}"/>
                  </a:ext>
                </a:extLst>
              </p:cNvPr>
              <p:cNvGrpSpPr>
                <a:grpSpLocks noChangeAspect="1"/>
              </p:cNvGrpSpPr>
              <p:nvPr/>
            </p:nvGrpSpPr>
            <p:grpSpPr bwMode="auto">
              <a:xfrm flipV="1">
                <a:off x="13729343" y="31464197"/>
                <a:ext cx="2160000" cy="2160000"/>
                <a:chOff x="13496926" y="33564513"/>
                <a:chExt cx="2189163" cy="2197100"/>
              </a:xfrm>
            </p:grpSpPr>
            <p:sp>
              <p:nvSpPr>
                <p:cNvPr id="30" name="Oval 29">
                  <a:extLst>
                    <a:ext uri="{FF2B5EF4-FFF2-40B4-BE49-F238E27FC236}">
                      <a16:creationId xmlns:a16="http://schemas.microsoft.com/office/drawing/2014/main" id="{C8310822-CFC0-CF25-7C3B-430F5FADA6DE}"/>
                    </a:ext>
                  </a:extLst>
                </p:cNvPr>
                <p:cNvSpPr>
                  <a:spLocks noChangeArrowheads="1"/>
                </p:cNvSpPr>
                <p:nvPr/>
              </p:nvSpPr>
              <p:spPr bwMode="auto">
                <a:xfrm rot="10800000">
                  <a:off x="13496926" y="33564513"/>
                  <a:ext cx="2189163" cy="2197100"/>
                </a:xfrm>
                <a:prstGeom prst="ellipse">
                  <a:avLst/>
                </a:prstGeom>
                <a:solidFill>
                  <a:srgbClr val="ED7D31"/>
                </a:solidFill>
                <a:ln w="0">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pPr>
                    <a:defRPr/>
                  </a:pPr>
                  <a:endParaRPr lang="en-US"/>
                </a:p>
              </p:txBody>
            </p:sp>
            <p:sp>
              <p:nvSpPr>
                <p:cNvPr id="31" name="Oval 30">
                  <a:extLst>
                    <a:ext uri="{FF2B5EF4-FFF2-40B4-BE49-F238E27FC236}">
                      <a16:creationId xmlns:a16="http://schemas.microsoft.com/office/drawing/2014/main" id="{4EABD27E-0BCD-238E-187D-8AE4814E2AEE}"/>
                    </a:ext>
                  </a:extLst>
                </p:cNvPr>
                <p:cNvSpPr>
                  <a:spLocks noChangeArrowheads="1"/>
                </p:cNvSpPr>
                <p:nvPr/>
              </p:nvSpPr>
              <p:spPr bwMode="auto">
                <a:xfrm rot="10800000">
                  <a:off x="13496926" y="33564513"/>
                  <a:ext cx="2189163" cy="2197100"/>
                </a:xfrm>
                <a:prstGeom prst="ellipse">
                  <a:avLst/>
                </a:prstGeom>
                <a:noFill/>
                <a:ln w="19050" cap="flat">
                  <a:solidFill>
                    <a:srgbClr val="FFFFFF"/>
                  </a:solidFill>
                  <a:prstDash val="solid"/>
                  <a:miter lim="800000"/>
                  <a:headEnd/>
                  <a:tailEnd/>
                </a:ln>
              </p:spPr>
              <p:txBody>
                <a:bodyPr vert="horz" wrap="square" lIns="91440" tIns="45720" rIns="91440" bIns="45720" numCol="1" anchor="t" anchorCtr="0" compatLnSpc="1">
                  <a:prstTxWarp prst="textNoShape">
                    <a:avLst/>
                  </a:prstTxWarp>
                </a:bodyPr>
                <a:lstStyle/>
                <a:p>
                  <a:pPr>
                    <a:defRPr/>
                  </a:pPr>
                  <a:endParaRPr lang="en-US"/>
                </a:p>
              </p:txBody>
            </p:sp>
          </p:grpSp>
          <p:pic>
            <p:nvPicPr>
              <p:cNvPr id="28" name="Image 27">
                <a:extLst>
                  <a:ext uri="{FF2B5EF4-FFF2-40B4-BE49-F238E27FC236}">
                    <a16:creationId xmlns:a16="http://schemas.microsoft.com/office/drawing/2014/main" id="{CEE1C329-4A3B-7AAA-6CE7-EE8749B13DFC}"/>
                  </a:ext>
                </a:extLst>
              </p:cNvPr>
              <p:cNvPicPr>
                <a:picLocks noChangeAspect="1"/>
              </p:cNvPicPr>
              <p:nvPr/>
            </p:nvPicPr>
            <p:blipFill>
              <a:blip r:embed="rId18"/>
              <a:srcRect l="31357" r="30144"/>
              <a:stretch/>
            </p:blipFill>
            <p:spPr bwMode="auto">
              <a:xfrm rot="20400000">
                <a:off x="14821095" y="31638818"/>
                <a:ext cx="621751" cy="1561444"/>
              </a:xfrm>
              <a:prstGeom prst="rect">
                <a:avLst/>
              </a:prstGeom>
            </p:spPr>
          </p:pic>
          <p:pic>
            <p:nvPicPr>
              <p:cNvPr id="29" name="Image 28">
                <a:extLst>
                  <a:ext uri="{FF2B5EF4-FFF2-40B4-BE49-F238E27FC236}">
                    <a16:creationId xmlns:a16="http://schemas.microsoft.com/office/drawing/2014/main" id="{06D56F6C-6099-510E-E6B5-FD9F70791A71}"/>
                  </a:ext>
                </a:extLst>
              </p:cNvPr>
              <p:cNvPicPr>
                <a:picLocks noChangeAspect="1"/>
              </p:cNvPicPr>
              <p:nvPr/>
            </p:nvPicPr>
            <p:blipFill>
              <a:blip r:embed="rId19"/>
              <a:srcRect l="23585" r="23155"/>
              <a:stretch/>
            </p:blipFill>
            <p:spPr bwMode="auto">
              <a:xfrm rot="20400000" flipH="1">
                <a:off x="14151398" y="31884599"/>
                <a:ext cx="801819" cy="1455557"/>
              </a:xfrm>
              <a:prstGeom prst="rect">
                <a:avLst/>
              </a:prstGeom>
            </p:spPr>
          </p:pic>
        </p:grpSp>
        <p:grpSp>
          <p:nvGrpSpPr>
            <p:cNvPr id="13" name="Groupe 12">
              <a:extLst>
                <a:ext uri="{FF2B5EF4-FFF2-40B4-BE49-F238E27FC236}">
                  <a16:creationId xmlns:a16="http://schemas.microsoft.com/office/drawing/2014/main" id="{C76E9F18-9186-92D4-B26F-5DE1793BD7FA}"/>
                </a:ext>
              </a:extLst>
            </p:cNvPr>
            <p:cNvGrpSpPr/>
            <p:nvPr/>
          </p:nvGrpSpPr>
          <p:grpSpPr bwMode="auto">
            <a:xfrm>
              <a:off x="9884741" y="2627601"/>
              <a:ext cx="381291" cy="381291"/>
              <a:chOff x="9404908" y="28587095"/>
              <a:chExt cx="2673665" cy="2664000"/>
            </a:xfrm>
          </p:grpSpPr>
          <p:grpSp>
            <p:nvGrpSpPr>
              <p:cNvPr id="23" name="Groupe 22">
                <a:extLst>
                  <a:ext uri="{FF2B5EF4-FFF2-40B4-BE49-F238E27FC236}">
                    <a16:creationId xmlns:a16="http://schemas.microsoft.com/office/drawing/2014/main" id="{446BDF73-0C85-3FBA-C8BF-D9DF8049EC55}"/>
                  </a:ext>
                </a:extLst>
              </p:cNvPr>
              <p:cNvGrpSpPr>
                <a:grpSpLocks noChangeAspect="1"/>
              </p:cNvGrpSpPr>
              <p:nvPr/>
            </p:nvGrpSpPr>
            <p:grpSpPr bwMode="auto">
              <a:xfrm flipV="1">
                <a:off x="9404908" y="28587095"/>
                <a:ext cx="2673665" cy="2664000"/>
                <a:chOff x="10831513" y="37074476"/>
                <a:chExt cx="2197100" cy="2189163"/>
              </a:xfrm>
            </p:grpSpPr>
            <p:sp>
              <p:nvSpPr>
                <p:cNvPr id="25" name="Oval 7">
                  <a:extLst>
                    <a:ext uri="{FF2B5EF4-FFF2-40B4-BE49-F238E27FC236}">
                      <a16:creationId xmlns:a16="http://schemas.microsoft.com/office/drawing/2014/main" id="{9627B72B-2814-E2CF-B501-E5DE54E53FD5}"/>
                    </a:ext>
                  </a:extLst>
                </p:cNvPr>
                <p:cNvSpPr>
                  <a:spLocks noChangeArrowheads="1"/>
                </p:cNvSpPr>
                <p:nvPr/>
              </p:nvSpPr>
              <p:spPr bwMode="auto">
                <a:xfrm rot="10800000">
                  <a:off x="10831513" y="37074476"/>
                  <a:ext cx="2197100" cy="2189163"/>
                </a:xfrm>
                <a:prstGeom prst="ellipse">
                  <a:avLst/>
                </a:prstGeom>
                <a:solidFill>
                  <a:srgbClr val="C1A130"/>
                </a:solidFill>
                <a:ln w="0">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pPr>
                    <a:defRPr/>
                  </a:pPr>
                  <a:endParaRPr lang="en-US"/>
                </a:p>
              </p:txBody>
            </p:sp>
            <p:sp>
              <p:nvSpPr>
                <p:cNvPr id="26" name="Oval 8">
                  <a:extLst>
                    <a:ext uri="{FF2B5EF4-FFF2-40B4-BE49-F238E27FC236}">
                      <a16:creationId xmlns:a16="http://schemas.microsoft.com/office/drawing/2014/main" id="{F0DFFB9A-A744-9CA2-7CF5-9CD283B37B24}"/>
                    </a:ext>
                  </a:extLst>
                </p:cNvPr>
                <p:cNvSpPr>
                  <a:spLocks noChangeArrowheads="1"/>
                </p:cNvSpPr>
                <p:nvPr/>
              </p:nvSpPr>
              <p:spPr bwMode="auto">
                <a:xfrm rot="10800000">
                  <a:off x="10831513" y="37074476"/>
                  <a:ext cx="2197100" cy="2189163"/>
                </a:xfrm>
                <a:prstGeom prst="ellipse">
                  <a:avLst/>
                </a:prstGeom>
                <a:noFill/>
                <a:ln w="19050" cap="flat">
                  <a:solidFill>
                    <a:srgbClr val="FFFFFF"/>
                  </a:solidFill>
                  <a:prstDash val="solid"/>
                  <a:miter lim="800000"/>
                  <a:headEnd/>
                  <a:tailEnd/>
                </a:ln>
              </p:spPr>
              <p:txBody>
                <a:bodyPr vert="horz" wrap="square" lIns="91440" tIns="45720" rIns="91440" bIns="45720" numCol="1" anchor="t" anchorCtr="0" compatLnSpc="1">
                  <a:prstTxWarp prst="textNoShape">
                    <a:avLst/>
                  </a:prstTxWarp>
                </a:bodyPr>
                <a:lstStyle/>
                <a:p>
                  <a:pPr>
                    <a:defRPr/>
                  </a:pPr>
                  <a:endParaRPr lang="en-US"/>
                </a:p>
              </p:txBody>
            </p:sp>
          </p:grpSp>
          <p:pic>
            <p:nvPicPr>
              <p:cNvPr id="24" name="Image 23">
                <a:extLst>
                  <a:ext uri="{FF2B5EF4-FFF2-40B4-BE49-F238E27FC236}">
                    <a16:creationId xmlns:a16="http://schemas.microsoft.com/office/drawing/2014/main" id="{FC791245-2C8C-C927-07E0-CA656EE524BB}"/>
                  </a:ext>
                </a:extLst>
              </p:cNvPr>
              <p:cNvPicPr>
                <a:picLocks noChangeAspect="1"/>
              </p:cNvPicPr>
              <p:nvPr/>
            </p:nvPicPr>
            <p:blipFill>
              <a:blip r:embed="rId20"/>
              <a:stretch/>
            </p:blipFill>
            <p:spPr bwMode="auto">
              <a:xfrm rot="18900000">
                <a:off x="9898126" y="29075481"/>
                <a:ext cx="1687228" cy="1687228"/>
              </a:xfrm>
              <a:prstGeom prst="rect">
                <a:avLst/>
              </a:prstGeom>
            </p:spPr>
          </p:pic>
        </p:grpSp>
        <p:cxnSp>
          <p:nvCxnSpPr>
            <p:cNvPr id="14" name="Connecteur droit 13">
              <a:extLst>
                <a:ext uri="{FF2B5EF4-FFF2-40B4-BE49-F238E27FC236}">
                  <a16:creationId xmlns:a16="http://schemas.microsoft.com/office/drawing/2014/main" id="{4EAE172F-FD75-F2DD-0C5E-6AEFBFEF37A4}"/>
                </a:ext>
              </a:extLst>
            </p:cNvPr>
            <p:cNvCxnSpPr>
              <a:cxnSpLocks/>
            </p:cNvCxnSpPr>
            <p:nvPr/>
          </p:nvCxnSpPr>
          <p:spPr bwMode="auto">
            <a:xfrm rot="2700000" flipH="1">
              <a:off x="9455775" y="3410981"/>
              <a:ext cx="468000" cy="0"/>
            </a:xfrm>
            <a:prstGeom prst="line">
              <a:avLst/>
            </a:prstGeom>
            <a:ln w="25400">
              <a:solidFill>
                <a:schemeClr val="bg1"/>
              </a:solidFill>
              <a:prstDash val="sysDot"/>
            </a:ln>
          </p:spPr>
          <p:style>
            <a:lnRef idx="1">
              <a:schemeClr val="accent1"/>
            </a:lnRef>
            <a:fillRef idx="0">
              <a:schemeClr val="accent1"/>
            </a:fillRef>
            <a:effectRef idx="0">
              <a:schemeClr val="accent1"/>
            </a:effectRef>
            <a:fontRef idx="minor">
              <a:schemeClr val="tx1"/>
            </a:fontRef>
          </p:style>
        </p:cxnSp>
        <p:cxnSp>
          <p:nvCxnSpPr>
            <p:cNvPr id="15" name="Connecteur droit 14">
              <a:extLst>
                <a:ext uri="{FF2B5EF4-FFF2-40B4-BE49-F238E27FC236}">
                  <a16:creationId xmlns:a16="http://schemas.microsoft.com/office/drawing/2014/main" id="{98198CE0-DCDA-D72F-0565-3C13A4ABAB29}"/>
                </a:ext>
              </a:extLst>
            </p:cNvPr>
            <p:cNvCxnSpPr>
              <a:stCxn id="25" idx="4"/>
            </p:cNvCxnSpPr>
            <p:nvPr/>
          </p:nvCxnSpPr>
          <p:spPr bwMode="auto">
            <a:xfrm>
              <a:off x="10075387" y="3008892"/>
              <a:ext cx="1873" cy="450398"/>
            </a:xfrm>
            <a:prstGeom prst="line">
              <a:avLst/>
            </a:prstGeom>
            <a:ln w="25400">
              <a:solidFill>
                <a:schemeClr val="bg1"/>
              </a:solidFill>
              <a:prstDash val="sysDot"/>
            </a:ln>
          </p:spPr>
          <p:style>
            <a:lnRef idx="1">
              <a:schemeClr val="accent1"/>
            </a:lnRef>
            <a:fillRef idx="0">
              <a:schemeClr val="accent1"/>
            </a:fillRef>
            <a:effectRef idx="0">
              <a:schemeClr val="accent1"/>
            </a:effectRef>
            <a:fontRef idx="minor">
              <a:schemeClr val="tx1"/>
            </a:fontRef>
          </p:style>
        </p:cxnSp>
        <p:cxnSp>
          <p:nvCxnSpPr>
            <p:cNvPr id="16" name="Connecteur droit 15">
              <a:extLst>
                <a:ext uri="{FF2B5EF4-FFF2-40B4-BE49-F238E27FC236}">
                  <a16:creationId xmlns:a16="http://schemas.microsoft.com/office/drawing/2014/main" id="{F0C84CE2-1E6F-47C1-4F96-C5205E6E8310}"/>
                </a:ext>
              </a:extLst>
            </p:cNvPr>
            <p:cNvCxnSpPr>
              <a:cxnSpLocks/>
            </p:cNvCxnSpPr>
            <p:nvPr/>
          </p:nvCxnSpPr>
          <p:spPr bwMode="auto">
            <a:xfrm rot="18900000">
              <a:off x="10213797" y="3410981"/>
              <a:ext cx="468000" cy="0"/>
            </a:xfrm>
            <a:prstGeom prst="line">
              <a:avLst/>
            </a:prstGeom>
            <a:ln w="25400">
              <a:solidFill>
                <a:schemeClr val="bg1"/>
              </a:solidFill>
              <a:prstDash val="sysDot"/>
            </a:ln>
          </p:spPr>
          <p:style>
            <a:lnRef idx="1">
              <a:schemeClr val="accent1"/>
            </a:lnRef>
            <a:fillRef idx="0">
              <a:schemeClr val="accent1"/>
            </a:fillRef>
            <a:effectRef idx="0">
              <a:schemeClr val="accent1"/>
            </a:effectRef>
            <a:fontRef idx="minor">
              <a:schemeClr val="tx1"/>
            </a:fontRef>
          </p:style>
        </p:cxnSp>
        <p:cxnSp>
          <p:nvCxnSpPr>
            <p:cNvPr id="17" name="Connecteur droit 16">
              <a:extLst>
                <a:ext uri="{FF2B5EF4-FFF2-40B4-BE49-F238E27FC236}">
                  <a16:creationId xmlns:a16="http://schemas.microsoft.com/office/drawing/2014/main" id="{810236C3-53BB-FBE2-2B52-7C1A291F695D}"/>
                </a:ext>
              </a:extLst>
            </p:cNvPr>
            <p:cNvCxnSpPr>
              <a:cxnSpLocks/>
            </p:cNvCxnSpPr>
            <p:nvPr/>
          </p:nvCxnSpPr>
          <p:spPr bwMode="auto">
            <a:xfrm rot="16200000">
              <a:off x="9637958" y="3500527"/>
              <a:ext cx="1873" cy="450398"/>
            </a:xfrm>
            <a:prstGeom prst="line">
              <a:avLst/>
            </a:prstGeom>
            <a:ln w="25400">
              <a:solidFill>
                <a:schemeClr val="bg1"/>
              </a:solidFill>
              <a:prstDash val="sysDot"/>
            </a:ln>
          </p:spPr>
          <p:style>
            <a:lnRef idx="1">
              <a:schemeClr val="accent1"/>
            </a:lnRef>
            <a:fillRef idx="0">
              <a:schemeClr val="accent1"/>
            </a:fillRef>
            <a:effectRef idx="0">
              <a:schemeClr val="accent1"/>
            </a:effectRef>
            <a:fontRef idx="minor">
              <a:schemeClr val="tx1"/>
            </a:fontRef>
          </p:style>
        </p:cxnSp>
        <p:cxnSp>
          <p:nvCxnSpPr>
            <p:cNvPr id="18" name="Connecteur droit 17">
              <a:extLst>
                <a:ext uri="{FF2B5EF4-FFF2-40B4-BE49-F238E27FC236}">
                  <a16:creationId xmlns:a16="http://schemas.microsoft.com/office/drawing/2014/main" id="{90F7FAB1-FAFF-B1B7-2E5C-C562C4A3B793}"/>
                </a:ext>
              </a:extLst>
            </p:cNvPr>
            <p:cNvCxnSpPr>
              <a:cxnSpLocks/>
            </p:cNvCxnSpPr>
            <p:nvPr/>
          </p:nvCxnSpPr>
          <p:spPr bwMode="auto">
            <a:xfrm rot="16200000">
              <a:off x="10530434" y="3502747"/>
              <a:ext cx="1525" cy="445958"/>
            </a:xfrm>
            <a:prstGeom prst="line">
              <a:avLst/>
            </a:prstGeom>
            <a:ln w="25400">
              <a:solidFill>
                <a:schemeClr val="bg1"/>
              </a:solidFill>
              <a:prstDash val="sysDot"/>
            </a:ln>
          </p:spPr>
          <p:style>
            <a:lnRef idx="1">
              <a:schemeClr val="accent1"/>
            </a:lnRef>
            <a:fillRef idx="0">
              <a:schemeClr val="accent1"/>
            </a:fillRef>
            <a:effectRef idx="0">
              <a:schemeClr val="accent1"/>
            </a:effectRef>
            <a:fontRef idx="minor">
              <a:schemeClr val="tx1"/>
            </a:fontRef>
          </p:style>
        </p:cxnSp>
        <p:grpSp>
          <p:nvGrpSpPr>
            <p:cNvPr id="19" name="Groupe 18">
              <a:extLst>
                <a:ext uri="{FF2B5EF4-FFF2-40B4-BE49-F238E27FC236}">
                  <a16:creationId xmlns:a16="http://schemas.microsoft.com/office/drawing/2014/main" id="{62077BA7-B91A-CDC1-6C55-335748263CCF}"/>
                </a:ext>
              </a:extLst>
            </p:cNvPr>
            <p:cNvGrpSpPr>
              <a:grpSpLocks noChangeAspect="1"/>
            </p:cNvGrpSpPr>
            <p:nvPr/>
          </p:nvGrpSpPr>
          <p:grpSpPr>
            <a:xfrm>
              <a:off x="10805676" y="3528690"/>
              <a:ext cx="381601" cy="381600"/>
              <a:chOff x="879500" y="3975067"/>
              <a:chExt cx="540000" cy="539999"/>
            </a:xfrm>
          </p:grpSpPr>
          <p:sp>
            <p:nvSpPr>
              <p:cNvPr id="21" name="Oval 12">
                <a:extLst>
                  <a:ext uri="{FF2B5EF4-FFF2-40B4-BE49-F238E27FC236}">
                    <a16:creationId xmlns:a16="http://schemas.microsoft.com/office/drawing/2014/main" id="{F19B3A47-CF4C-7475-A97A-19F7E2E14FE1}"/>
                  </a:ext>
                </a:extLst>
              </p:cNvPr>
              <p:cNvSpPr>
                <a:spLocks noChangeArrowheads="1"/>
              </p:cNvSpPr>
              <p:nvPr/>
            </p:nvSpPr>
            <p:spPr bwMode="auto">
              <a:xfrm>
                <a:off x="879500" y="3975067"/>
                <a:ext cx="540000" cy="539999"/>
              </a:xfrm>
              <a:prstGeom prst="ellipse">
                <a:avLst/>
              </a:prstGeom>
              <a:solidFill>
                <a:schemeClr val="accent2">
                  <a:lumMod val="60000"/>
                  <a:lumOff val="40000"/>
                </a:schemeClr>
              </a:solidFill>
              <a:ln w="19050" cap="flat">
                <a:solidFill>
                  <a:srgbClr val="FFFFFF"/>
                </a:solidFill>
                <a:prstDash val="solid"/>
                <a:miter lim="800000"/>
                <a:headEnd/>
                <a:tailEnd/>
              </a:ln>
            </p:spPr>
            <p:txBody>
              <a:bodyPr vert="horz" wrap="square" lIns="91440" tIns="45720" rIns="91440" bIns="45720" numCol="1" anchor="t" anchorCtr="0" compatLnSpc="1">
                <a:prstTxWarp prst="textNoShape">
                  <a:avLst/>
                </a:prstTxWarp>
              </a:bodyPr>
              <a:lstStyle/>
              <a:p>
                <a:pPr>
                  <a:defRPr/>
                </a:pPr>
                <a:endParaRPr lang="en-US"/>
              </a:p>
            </p:txBody>
          </p:sp>
          <p:pic>
            <p:nvPicPr>
              <p:cNvPr id="22" name="Picture 6" descr="Diamond - Free fashion icons">
                <a:extLst>
                  <a:ext uri="{FF2B5EF4-FFF2-40B4-BE49-F238E27FC236}">
                    <a16:creationId xmlns:a16="http://schemas.microsoft.com/office/drawing/2014/main" id="{62C3FBBC-C9AC-0F35-95DE-E74B0D3E117C}"/>
                  </a:ext>
                </a:extLst>
              </p:cNvPr>
              <p:cNvPicPr>
                <a:picLocks noChangeAspect="1" noChangeArrowheads="1"/>
              </p:cNvPicPr>
              <p:nvPr/>
            </p:nvPicPr>
            <p:blipFill rotWithShape="1">
              <a:blip r:embed="rId21" cstate="print">
                <a:extLst>
                  <a:ext uri="{28A0092B-C50C-407E-A947-70E740481C1C}">
                    <a14:useLocalDpi xmlns:a14="http://schemas.microsoft.com/office/drawing/2010/main" val="0"/>
                  </a:ext>
                </a:extLst>
              </a:blip>
              <a:srcRect t="28639"/>
              <a:stretch>
                <a:fillRect/>
              </a:stretch>
            </p:blipFill>
            <p:spPr bwMode="auto">
              <a:xfrm>
                <a:off x="921299" y="4094422"/>
                <a:ext cx="456401" cy="325695"/>
              </a:xfrm>
              <a:prstGeom prst="rect">
                <a:avLst/>
              </a:prstGeom>
              <a:noFill/>
              <a:extLst>
                <a:ext uri="{909E8E84-426E-40DD-AFC4-6F175D3DCCD1}">
                  <a14:hiddenFill xmlns:a14="http://schemas.microsoft.com/office/drawing/2010/main">
                    <a:solidFill>
                      <a:srgbClr val="FFFFFF"/>
                    </a:solidFill>
                  </a14:hiddenFill>
                </a:ext>
              </a:extLst>
            </p:spPr>
          </p:pic>
        </p:grpSp>
        <p:cxnSp>
          <p:nvCxnSpPr>
            <p:cNvPr id="20" name="Connecteur droit 19">
              <a:extLst>
                <a:ext uri="{FF2B5EF4-FFF2-40B4-BE49-F238E27FC236}">
                  <a16:creationId xmlns:a16="http://schemas.microsoft.com/office/drawing/2014/main" id="{943DEC44-E6A5-D5D4-1C5B-23BAE6E41853}"/>
                </a:ext>
              </a:extLst>
            </p:cNvPr>
            <p:cNvCxnSpPr>
              <a:cxnSpLocks/>
              <a:endCxn id="62" idx="0"/>
            </p:cNvCxnSpPr>
            <p:nvPr/>
          </p:nvCxnSpPr>
          <p:spPr bwMode="auto">
            <a:xfrm flipH="1">
              <a:off x="9830178" y="3997401"/>
              <a:ext cx="165292" cy="448727"/>
            </a:xfrm>
            <a:prstGeom prst="line">
              <a:avLst/>
            </a:prstGeom>
            <a:ln w="25400">
              <a:solidFill>
                <a:schemeClr val="bg1"/>
              </a:solidFill>
              <a:prstDash val="sysDot"/>
            </a:ln>
          </p:spPr>
          <p:style>
            <a:lnRef idx="1">
              <a:schemeClr val="accent1"/>
            </a:lnRef>
            <a:fillRef idx="0">
              <a:schemeClr val="accent1"/>
            </a:fillRef>
            <a:effectRef idx="0">
              <a:schemeClr val="accent1"/>
            </a:effectRef>
            <a:fontRef idx="minor">
              <a:schemeClr val="tx1"/>
            </a:fontRef>
          </p:style>
        </p:cxnSp>
      </p:grpSp>
      <p:grpSp>
        <p:nvGrpSpPr>
          <p:cNvPr id="1667757518" name="Groupe 1667757517">
            <a:extLst>
              <a:ext uri="{FF2B5EF4-FFF2-40B4-BE49-F238E27FC236}">
                <a16:creationId xmlns:a16="http://schemas.microsoft.com/office/drawing/2014/main" id="{76C6526D-9E81-58BB-F449-89D90BAD9A3F}"/>
              </a:ext>
            </a:extLst>
          </p:cNvPr>
          <p:cNvGrpSpPr>
            <a:grpSpLocks noChangeAspect="1"/>
          </p:cNvGrpSpPr>
          <p:nvPr/>
        </p:nvGrpSpPr>
        <p:grpSpPr>
          <a:xfrm>
            <a:off x="1252633" y="3617986"/>
            <a:ext cx="2203197" cy="2530461"/>
            <a:chOff x="1102469" y="1108608"/>
            <a:chExt cx="3954038" cy="4689872"/>
          </a:xfrm>
        </p:grpSpPr>
        <p:pic>
          <p:nvPicPr>
            <p:cNvPr id="1667757519" name="Image 1667757518">
              <a:extLst>
                <a:ext uri="{FF2B5EF4-FFF2-40B4-BE49-F238E27FC236}">
                  <a16:creationId xmlns:a16="http://schemas.microsoft.com/office/drawing/2014/main" id="{0FE17589-3DCE-4FC8-75D1-AC3CCAE82C9D}"/>
                </a:ext>
              </a:extLst>
            </p:cNvPr>
            <p:cNvPicPr>
              <a:picLocks noChangeAspect="1"/>
            </p:cNvPicPr>
            <p:nvPr/>
          </p:nvPicPr>
          <p:blipFill>
            <a:blip r:embed="rId22" cstate="print">
              <a:extLst>
                <a:ext uri="{28A0092B-C50C-407E-A947-70E740481C1C}">
                  <a14:useLocalDpi xmlns:a14="http://schemas.microsoft.com/office/drawing/2010/main" val="0"/>
                </a:ext>
              </a:extLst>
            </a:blip>
            <a:stretch>
              <a:fillRect/>
            </a:stretch>
          </p:blipFill>
          <p:spPr>
            <a:xfrm>
              <a:off x="1102469" y="4477560"/>
              <a:ext cx="3954038" cy="1320920"/>
            </a:xfrm>
            <a:prstGeom prst="rect">
              <a:avLst/>
            </a:prstGeom>
          </p:spPr>
        </p:pic>
        <p:pic>
          <p:nvPicPr>
            <p:cNvPr id="1667757520" name="Picture 2" descr="Grand Prix EPHJ 2025 - Quantum Brand Protection">
              <a:extLst>
                <a:ext uri="{FF2B5EF4-FFF2-40B4-BE49-F238E27FC236}">
                  <a16:creationId xmlns:a16="http://schemas.microsoft.com/office/drawing/2014/main" id="{0A0DDB19-0F24-8D51-F49E-FA581B7688E0}"/>
                </a:ext>
              </a:extLst>
            </p:cNvPr>
            <p:cNvPicPr>
              <a:picLocks noChangeAspect="1" noChangeArrowheads="1"/>
            </p:cNvPicPr>
            <p:nvPr/>
          </p:nvPicPr>
          <p:blipFill rotWithShape="1">
            <a:blip r:embed="rId23" cstate="print">
              <a:extLst>
                <a:ext uri="{28A0092B-C50C-407E-A947-70E740481C1C}">
                  <a14:useLocalDpi xmlns:a14="http://schemas.microsoft.com/office/drawing/2010/main" val="0"/>
                </a:ext>
              </a:extLst>
            </a:blip>
            <a:srcRect l="17469" r="7349"/>
            <a:stretch>
              <a:fillRect/>
            </a:stretch>
          </p:blipFill>
          <p:spPr bwMode="auto">
            <a:xfrm>
              <a:off x="1183985" y="1108608"/>
              <a:ext cx="3801775" cy="3371693"/>
            </a:xfrm>
            <a:prstGeom prst="rect">
              <a:avLst/>
            </a:prstGeom>
            <a:noFill/>
            <a:ln w="38100">
              <a:solidFill>
                <a:schemeClr val="bg1"/>
              </a:solidFill>
            </a:ln>
            <a:extLst>
              <a:ext uri="{909E8E84-426E-40DD-AFC4-6F175D3DCCD1}">
                <a14:hiddenFill xmlns:a14="http://schemas.microsoft.com/office/drawing/2010/main">
                  <a:solidFill>
                    <a:srgbClr val="FFFFFF"/>
                  </a:solidFill>
                </a14:hiddenFill>
              </a:ext>
            </a:extLst>
          </p:spPr>
        </p:pic>
      </p:grpSp>
      <p:pic>
        <p:nvPicPr>
          <p:cNvPr id="1667757523" name="Image 1667757522">
            <a:extLst>
              <a:ext uri="{FF2B5EF4-FFF2-40B4-BE49-F238E27FC236}">
                <a16:creationId xmlns:a16="http://schemas.microsoft.com/office/drawing/2014/main" id="{7ADF9F6A-4F7F-FF91-C71E-E8A2E1F08ED9}"/>
              </a:ext>
            </a:extLst>
          </p:cNvPr>
          <p:cNvPicPr>
            <a:picLocks noChangeAspect="1"/>
          </p:cNvPicPr>
          <p:nvPr/>
        </p:nvPicPr>
        <p:blipFill>
          <a:blip r:embed="rId24"/>
          <a:stretch>
            <a:fillRect/>
          </a:stretch>
        </p:blipFill>
        <p:spPr>
          <a:xfrm>
            <a:off x="8762814" y="3508736"/>
            <a:ext cx="2135426" cy="2613953"/>
          </a:xfrm>
          <a:prstGeom prst="rect">
            <a:avLst/>
          </a:prstGeom>
        </p:spPr>
      </p:pic>
      <p:grpSp>
        <p:nvGrpSpPr>
          <p:cNvPr id="1667757524" name="Groupe 1667757523">
            <a:extLst>
              <a:ext uri="{FF2B5EF4-FFF2-40B4-BE49-F238E27FC236}">
                <a16:creationId xmlns:a16="http://schemas.microsoft.com/office/drawing/2014/main" id="{ACC5597C-94CD-5644-9F48-36F00C7230B4}"/>
              </a:ext>
            </a:extLst>
          </p:cNvPr>
          <p:cNvGrpSpPr>
            <a:grpSpLocks noChangeAspect="1"/>
          </p:cNvGrpSpPr>
          <p:nvPr/>
        </p:nvGrpSpPr>
        <p:grpSpPr>
          <a:xfrm>
            <a:off x="5381" y="2481358"/>
            <a:ext cx="12178978" cy="54000"/>
            <a:chOff x="5381" y="939431"/>
            <a:chExt cx="12178978" cy="72001"/>
          </a:xfrm>
        </p:grpSpPr>
        <p:sp>
          <p:nvSpPr>
            <p:cNvPr id="1667757525" name="Rectangle 24">
              <a:extLst>
                <a:ext uri="{FF2B5EF4-FFF2-40B4-BE49-F238E27FC236}">
                  <a16:creationId xmlns:a16="http://schemas.microsoft.com/office/drawing/2014/main" id="{9039BCBF-FB9F-9887-7327-A4099590B1E4}"/>
                </a:ext>
              </a:extLst>
            </p:cNvPr>
            <p:cNvSpPr/>
            <p:nvPr/>
          </p:nvSpPr>
          <p:spPr>
            <a:xfrm>
              <a:off x="5381" y="939431"/>
              <a:ext cx="12178978" cy="72000"/>
            </a:xfrm>
            <a:prstGeom prst="rect">
              <a:avLst/>
            </a:prstGeom>
            <a:solidFill>
              <a:srgbClr val="C0A130"/>
            </a:solidFill>
            <a:ln cap="flat">
              <a:noFill/>
              <a:prstDash val="solid"/>
            </a:ln>
          </p:spPr>
          <p:txBody>
            <a:bodyPr vert="horz" wrap="square" lIns="91440" tIns="45720" rIns="91440" bIns="45720" anchor="ctr" anchorCtr="1" compatLnSpc="1">
              <a:noAutofit/>
            </a:bodyPr>
            <a:lstStyle/>
            <a:p>
              <a:pPr algn="ctr">
                <a:defRPr sz="1800" b="0" i="0" u="none" strike="noStrike" kern="0" cap="none" spc="0" baseline="0">
                  <a:solidFill>
                    <a:srgbClr val="000000"/>
                  </a:solidFill>
                  <a:uFillTx/>
                </a:defRPr>
              </a:pPr>
              <a:endParaRPr lang="en-US" dirty="0">
                <a:solidFill>
                  <a:srgbClr val="FFFFFF"/>
                </a:solidFill>
                <a:latin typeface="Calibri"/>
              </a:endParaRPr>
            </a:p>
          </p:txBody>
        </p:sp>
        <p:cxnSp>
          <p:nvCxnSpPr>
            <p:cNvPr id="1667757526" name="Connecteur : en angle 1667757525">
              <a:extLst>
                <a:ext uri="{FF2B5EF4-FFF2-40B4-BE49-F238E27FC236}">
                  <a16:creationId xmlns:a16="http://schemas.microsoft.com/office/drawing/2014/main" id="{7B9740D8-0848-C3F6-C4F2-EE2316276CA0}"/>
                </a:ext>
              </a:extLst>
            </p:cNvPr>
            <p:cNvCxnSpPr>
              <a:cxnSpLocks noChangeAspect="1"/>
            </p:cNvCxnSpPr>
            <p:nvPr/>
          </p:nvCxnSpPr>
          <p:spPr>
            <a:xfrm rot="5400000">
              <a:off x="819527" y="939432"/>
              <a:ext cx="72000" cy="72000"/>
            </a:xfrm>
            <a:prstGeom prst="bentConnector3">
              <a:avLst/>
            </a:prstGeom>
            <a:ln w="19050">
              <a:solidFill>
                <a:srgbClr val="001B4F"/>
              </a:solidFill>
            </a:ln>
          </p:spPr>
          <p:style>
            <a:lnRef idx="1">
              <a:schemeClr val="accent1"/>
            </a:lnRef>
            <a:fillRef idx="0">
              <a:schemeClr val="accent1"/>
            </a:fillRef>
            <a:effectRef idx="0">
              <a:schemeClr val="accent1"/>
            </a:effectRef>
            <a:fontRef idx="minor">
              <a:schemeClr val="tx1"/>
            </a:fontRef>
          </p:style>
        </p:cxnSp>
        <p:cxnSp>
          <p:nvCxnSpPr>
            <p:cNvPr id="1667757527" name="Connecteur : en angle 1667757526">
              <a:extLst>
                <a:ext uri="{FF2B5EF4-FFF2-40B4-BE49-F238E27FC236}">
                  <a16:creationId xmlns:a16="http://schemas.microsoft.com/office/drawing/2014/main" id="{2BEBEAFF-DF55-90B3-A551-50E224998FB7}"/>
                </a:ext>
              </a:extLst>
            </p:cNvPr>
            <p:cNvCxnSpPr>
              <a:cxnSpLocks noChangeAspect="1"/>
            </p:cNvCxnSpPr>
            <p:nvPr/>
          </p:nvCxnSpPr>
          <p:spPr>
            <a:xfrm rot="5400000">
              <a:off x="971927" y="939432"/>
              <a:ext cx="72000" cy="72000"/>
            </a:xfrm>
            <a:prstGeom prst="bentConnector3">
              <a:avLst/>
            </a:prstGeom>
            <a:ln w="19050">
              <a:solidFill>
                <a:srgbClr val="001B4F"/>
              </a:solidFill>
            </a:ln>
          </p:spPr>
          <p:style>
            <a:lnRef idx="1">
              <a:schemeClr val="accent1"/>
            </a:lnRef>
            <a:fillRef idx="0">
              <a:schemeClr val="accent1"/>
            </a:fillRef>
            <a:effectRef idx="0">
              <a:schemeClr val="accent1"/>
            </a:effectRef>
            <a:fontRef idx="minor">
              <a:schemeClr val="tx1"/>
            </a:fontRef>
          </p:style>
        </p:cxnSp>
        <p:cxnSp>
          <p:nvCxnSpPr>
            <p:cNvPr id="1667757528" name="Connecteur : en angle 1667757527">
              <a:extLst>
                <a:ext uri="{FF2B5EF4-FFF2-40B4-BE49-F238E27FC236}">
                  <a16:creationId xmlns:a16="http://schemas.microsoft.com/office/drawing/2014/main" id="{6128FB56-EC5E-4986-BB1B-B7324440CE3F}"/>
                </a:ext>
              </a:extLst>
            </p:cNvPr>
            <p:cNvCxnSpPr>
              <a:cxnSpLocks noChangeAspect="1"/>
            </p:cNvCxnSpPr>
            <p:nvPr/>
          </p:nvCxnSpPr>
          <p:spPr>
            <a:xfrm rot="5400000">
              <a:off x="1124327" y="939431"/>
              <a:ext cx="72000" cy="72000"/>
            </a:xfrm>
            <a:prstGeom prst="bentConnector3">
              <a:avLst/>
            </a:prstGeom>
            <a:ln w="19050">
              <a:solidFill>
                <a:srgbClr val="001B4F"/>
              </a:solidFill>
            </a:ln>
          </p:spPr>
          <p:style>
            <a:lnRef idx="1">
              <a:schemeClr val="accent1"/>
            </a:lnRef>
            <a:fillRef idx="0">
              <a:schemeClr val="accent1"/>
            </a:fillRef>
            <a:effectRef idx="0">
              <a:schemeClr val="accent1"/>
            </a:effectRef>
            <a:fontRef idx="minor">
              <a:schemeClr val="tx1"/>
            </a:fontRef>
          </p:style>
        </p:cxnSp>
        <p:cxnSp>
          <p:nvCxnSpPr>
            <p:cNvPr id="1667757529" name="Connecteur : en angle 1667757528">
              <a:extLst>
                <a:ext uri="{FF2B5EF4-FFF2-40B4-BE49-F238E27FC236}">
                  <a16:creationId xmlns:a16="http://schemas.microsoft.com/office/drawing/2014/main" id="{60804A92-9ACD-7D53-B25F-57330E387296}"/>
                </a:ext>
              </a:extLst>
            </p:cNvPr>
            <p:cNvCxnSpPr>
              <a:cxnSpLocks noChangeAspect="1"/>
            </p:cNvCxnSpPr>
            <p:nvPr/>
          </p:nvCxnSpPr>
          <p:spPr>
            <a:xfrm rot="5400000">
              <a:off x="1276727" y="939431"/>
              <a:ext cx="72000" cy="72000"/>
            </a:xfrm>
            <a:prstGeom prst="bentConnector3">
              <a:avLst/>
            </a:prstGeom>
            <a:ln w="19050">
              <a:solidFill>
                <a:srgbClr val="001B4F"/>
              </a:solidFill>
            </a:ln>
          </p:spPr>
          <p:style>
            <a:lnRef idx="1">
              <a:schemeClr val="accent1"/>
            </a:lnRef>
            <a:fillRef idx="0">
              <a:schemeClr val="accent1"/>
            </a:fillRef>
            <a:effectRef idx="0">
              <a:schemeClr val="accent1"/>
            </a:effectRef>
            <a:fontRef idx="minor">
              <a:schemeClr val="tx1"/>
            </a:fontRef>
          </p:style>
        </p:cxnSp>
        <p:cxnSp>
          <p:nvCxnSpPr>
            <p:cNvPr id="1667757530" name="Connecteur : en angle 1667757529">
              <a:extLst>
                <a:ext uri="{FF2B5EF4-FFF2-40B4-BE49-F238E27FC236}">
                  <a16:creationId xmlns:a16="http://schemas.microsoft.com/office/drawing/2014/main" id="{29E2C695-471A-808C-0AB1-DEA561A000FC}"/>
                </a:ext>
              </a:extLst>
            </p:cNvPr>
            <p:cNvCxnSpPr>
              <a:cxnSpLocks noChangeAspect="1"/>
            </p:cNvCxnSpPr>
            <p:nvPr/>
          </p:nvCxnSpPr>
          <p:spPr>
            <a:xfrm rot="5400000">
              <a:off x="1429127" y="939431"/>
              <a:ext cx="72000" cy="72000"/>
            </a:xfrm>
            <a:prstGeom prst="bentConnector3">
              <a:avLst/>
            </a:prstGeom>
            <a:ln w="19050">
              <a:solidFill>
                <a:srgbClr val="001B4F"/>
              </a:solidFill>
            </a:ln>
          </p:spPr>
          <p:style>
            <a:lnRef idx="1">
              <a:schemeClr val="accent1"/>
            </a:lnRef>
            <a:fillRef idx="0">
              <a:schemeClr val="accent1"/>
            </a:fillRef>
            <a:effectRef idx="0">
              <a:schemeClr val="accent1"/>
            </a:effectRef>
            <a:fontRef idx="minor">
              <a:schemeClr val="tx1"/>
            </a:fontRef>
          </p:style>
        </p:cxnSp>
        <p:cxnSp>
          <p:nvCxnSpPr>
            <p:cNvPr id="1667757531" name="Connecteur : en angle 1667757530">
              <a:extLst>
                <a:ext uri="{FF2B5EF4-FFF2-40B4-BE49-F238E27FC236}">
                  <a16:creationId xmlns:a16="http://schemas.microsoft.com/office/drawing/2014/main" id="{29860B74-29A4-3AF1-848E-80499796AFD4}"/>
                </a:ext>
              </a:extLst>
            </p:cNvPr>
            <p:cNvCxnSpPr>
              <a:cxnSpLocks noChangeAspect="1"/>
            </p:cNvCxnSpPr>
            <p:nvPr/>
          </p:nvCxnSpPr>
          <p:spPr>
            <a:xfrm rot="5400000">
              <a:off x="1577923" y="939431"/>
              <a:ext cx="72000" cy="72000"/>
            </a:xfrm>
            <a:prstGeom prst="bentConnector3">
              <a:avLst/>
            </a:prstGeom>
            <a:ln w="19050">
              <a:solidFill>
                <a:srgbClr val="001B4F"/>
              </a:solidFill>
            </a:ln>
          </p:spPr>
          <p:style>
            <a:lnRef idx="1">
              <a:schemeClr val="accent1"/>
            </a:lnRef>
            <a:fillRef idx="0">
              <a:schemeClr val="accent1"/>
            </a:fillRef>
            <a:effectRef idx="0">
              <a:schemeClr val="accent1"/>
            </a:effectRef>
            <a:fontRef idx="minor">
              <a:schemeClr val="tx1"/>
            </a:fontRef>
          </p:style>
        </p:cxnSp>
        <p:cxnSp>
          <p:nvCxnSpPr>
            <p:cNvPr id="1667757532" name="Connecteur : en angle 1667757531">
              <a:extLst>
                <a:ext uri="{FF2B5EF4-FFF2-40B4-BE49-F238E27FC236}">
                  <a16:creationId xmlns:a16="http://schemas.microsoft.com/office/drawing/2014/main" id="{353C1E40-105C-746F-AFA7-E28A0BA7089F}"/>
                </a:ext>
              </a:extLst>
            </p:cNvPr>
            <p:cNvCxnSpPr>
              <a:cxnSpLocks noChangeAspect="1"/>
            </p:cNvCxnSpPr>
            <p:nvPr/>
          </p:nvCxnSpPr>
          <p:spPr>
            <a:xfrm rot="5400000">
              <a:off x="1730323" y="939431"/>
              <a:ext cx="72000" cy="72000"/>
            </a:xfrm>
            <a:prstGeom prst="bentConnector3">
              <a:avLst/>
            </a:prstGeom>
            <a:ln w="19050">
              <a:solidFill>
                <a:srgbClr val="001234"/>
              </a:solidFill>
            </a:ln>
          </p:spPr>
          <p:style>
            <a:lnRef idx="1">
              <a:schemeClr val="accent1"/>
            </a:lnRef>
            <a:fillRef idx="0">
              <a:schemeClr val="accent1"/>
            </a:fillRef>
            <a:effectRef idx="0">
              <a:schemeClr val="accent1"/>
            </a:effectRef>
            <a:fontRef idx="minor">
              <a:schemeClr val="tx1"/>
            </a:fontRef>
          </p:style>
        </p:cxnSp>
        <p:cxnSp>
          <p:nvCxnSpPr>
            <p:cNvPr id="1667757533" name="Connecteur : en angle 1667757532">
              <a:extLst>
                <a:ext uri="{FF2B5EF4-FFF2-40B4-BE49-F238E27FC236}">
                  <a16:creationId xmlns:a16="http://schemas.microsoft.com/office/drawing/2014/main" id="{3A2086F0-7713-1006-E9DC-C250C77D9FFC}"/>
                </a:ext>
              </a:extLst>
            </p:cNvPr>
            <p:cNvCxnSpPr>
              <a:cxnSpLocks noChangeAspect="1"/>
            </p:cNvCxnSpPr>
            <p:nvPr/>
          </p:nvCxnSpPr>
          <p:spPr>
            <a:xfrm rot="5400000">
              <a:off x="1882723" y="939431"/>
              <a:ext cx="72000" cy="72000"/>
            </a:xfrm>
            <a:prstGeom prst="bentConnector3">
              <a:avLst/>
            </a:prstGeom>
            <a:ln w="19050">
              <a:solidFill>
                <a:srgbClr val="001234"/>
              </a:solidFill>
            </a:ln>
          </p:spPr>
          <p:style>
            <a:lnRef idx="1">
              <a:schemeClr val="accent1"/>
            </a:lnRef>
            <a:fillRef idx="0">
              <a:schemeClr val="accent1"/>
            </a:fillRef>
            <a:effectRef idx="0">
              <a:schemeClr val="accent1"/>
            </a:effectRef>
            <a:fontRef idx="minor">
              <a:schemeClr val="tx1"/>
            </a:fontRef>
          </p:style>
        </p:cxnSp>
        <p:cxnSp>
          <p:nvCxnSpPr>
            <p:cNvPr id="1667757534" name="Connecteur : en angle 1667757533">
              <a:extLst>
                <a:ext uri="{FF2B5EF4-FFF2-40B4-BE49-F238E27FC236}">
                  <a16:creationId xmlns:a16="http://schemas.microsoft.com/office/drawing/2014/main" id="{410170B8-EF9F-F5A6-8ED8-9DB196418DA3}"/>
                </a:ext>
              </a:extLst>
            </p:cNvPr>
            <p:cNvCxnSpPr>
              <a:cxnSpLocks noChangeAspect="1"/>
            </p:cNvCxnSpPr>
            <p:nvPr/>
          </p:nvCxnSpPr>
          <p:spPr>
            <a:xfrm rot="5400000">
              <a:off x="2035123" y="939431"/>
              <a:ext cx="72000" cy="72000"/>
            </a:xfrm>
            <a:prstGeom prst="bentConnector3">
              <a:avLst/>
            </a:prstGeom>
            <a:ln w="19050">
              <a:solidFill>
                <a:srgbClr val="001234"/>
              </a:solidFill>
            </a:ln>
          </p:spPr>
          <p:style>
            <a:lnRef idx="1">
              <a:schemeClr val="accent1"/>
            </a:lnRef>
            <a:fillRef idx="0">
              <a:schemeClr val="accent1"/>
            </a:fillRef>
            <a:effectRef idx="0">
              <a:schemeClr val="accent1"/>
            </a:effectRef>
            <a:fontRef idx="minor">
              <a:schemeClr val="tx1"/>
            </a:fontRef>
          </p:style>
        </p:cxnSp>
        <p:cxnSp>
          <p:nvCxnSpPr>
            <p:cNvPr id="1667757535" name="Connecteur : en angle 1667757534">
              <a:extLst>
                <a:ext uri="{FF2B5EF4-FFF2-40B4-BE49-F238E27FC236}">
                  <a16:creationId xmlns:a16="http://schemas.microsoft.com/office/drawing/2014/main" id="{6D0939AB-A1A3-4F9F-A047-61CC0677DE1F}"/>
                </a:ext>
              </a:extLst>
            </p:cNvPr>
            <p:cNvCxnSpPr>
              <a:cxnSpLocks noChangeAspect="1"/>
            </p:cNvCxnSpPr>
            <p:nvPr/>
          </p:nvCxnSpPr>
          <p:spPr>
            <a:xfrm rot="5400000">
              <a:off x="2187523" y="939431"/>
              <a:ext cx="72000" cy="72000"/>
            </a:xfrm>
            <a:prstGeom prst="bentConnector3">
              <a:avLst/>
            </a:prstGeom>
            <a:ln w="19050">
              <a:solidFill>
                <a:srgbClr val="001234"/>
              </a:solidFill>
            </a:ln>
          </p:spPr>
          <p:style>
            <a:lnRef idx="1">
              <a:schemeClr val="accent1"/>
            </a:lnRef>
            <a:fillRef idx="0">
              <a:schemeClr val="accent1"/>
            </a:fillRef>
            <a:effectRef idx="0">
              <a:schemeClr val="accent1"/>
            </a:effectRef>
            <a:fontRef idx="minor">
              <a:schemeClr val="tx1"/>
            </a:fontRef>
          </p:style>
        </p:cxnSp>
        <p:cxnSp>
          <p:nvCxnSpPr>
            <p:cNvPr id="1667757536" name="Connecteur : en angle 1667757535">
              <a:extLst>
                <a:ext uri="{FF2B5EF4-FFF2-40B4-BE49-F238E27FC236}">
                  <a16:creationId xmlns:a16="http://schemas.microsoft.com/office/drawing/2014/main" id="{644BD694-EB58-DC54-D7BC-B6C5A4C7B302}"/>
                </a:ext>
              </a:extLst>
            </p:cNvPr>
            <p:cNvCxnSpPr>
              <a:cxnSpLocks noChangeAspect="1"/>
            </p:cNvCxnSpPr>
            <p:nvPr/>
          </p:nvCxnSpPr>
          <p:spPr>
            <a:xfrm rot="5400000">
              <a:off x="2336319" y="939431"/>
              <a:ext cx="72000" cy="72000"/>
            </a:xfrm>
            <a:prstGeom prst="bentConnector3">
              <a:avLst/>
            </a:prstGeom>
            <a:ln w="19050">
              <a:solidFill>
                <a:srgbClr val="001234"/>
              </a:solidFill>
            </a:ln>
          </p:spPr>
          <p:style>
            <a:lnRef idx="1">
              <a:schemeClr val="accent1"/>
            </a:lnRef>
            <a:fillRef idx="0">
              <a:schemeClr val="accent1"/>
            </a:fillRef>
            <a:effectRef idx="0">
              <a:schemeClr val="accent1"/>
            </a:effectRef>
            <a:fontRef idx="minor">
              <a:schemeClr val="tx1"/>
            </a:fontRef>
          </p:style>
        </p:cxnSp>
        <p:cxnSp>
          <p:nvCxnSpPr>
            <p:cNvPr id="1667757537" name="Connecteur : en angle 1667757536">
              <a:extLst>
                <a:ext uri="{FF2B5EF4-FFF2-40B4-BE49-F238E27FC236}">
                  <a16:creationId xmlns:a16="http://schemas.microsoft.com/office/drawing/2014/main" id="{4D6601BA-495A-E108-E540-037495A2F691}"/>
                </a:ext>
              </a:extLst>
            </p:cNvPr>
            <p:cNvCxnSpPr>
              <a:cxnSpLocks noChangeAspect="1"/>
            </p:cNvCxnSpPr>
            <p:nvPr/>
          </p:nvCxnSpPr>
          <p:spPr>
            <a:xfrm rot="5400000">
              <a:off x="2488719" y="939431"/>
              <a:ext cx="72000" cy="72000"/>
            </a:xfrm>
            <a:prstGeom prst="bentConnector3">
              <a:avLst/>
            </a:prstGeom>
            <a:ln w="19050">
              <a:solidFill>
                <a:srgbClr val="001234"/>
              </a:solidFill>
            </a:ln>
          </p:spPr>
          <p:style>
            <a:lnRef idx="1">
              <a:schemeClr val="accent1"/>
            </a:lnRef>
            <a:fillRef idx="0">
              <a:schemeClr val="accent1"/>
            </a:fillRef>
            <a:effectRef idx="0">
              <a:schemeClr val="accent1"/>
            </a:effectRef>
            <a:fontRef idx="minor">
              <a:schemeClr val="tx1"/>
            </a:fontRef>
          </p:style>
        </p:cxnSp>
        <p:cxnSp>
          <p:nvCxnSpPr>
            <p:cNvPr id="1667757538" name="Connecteur : en angle 1667757537">
              <a:extLst>
                <a:ext uri="{FF2B5EF4-FFF2-40B4-BE49-F238E27FC236}">
                  <a16:creationId xmlns:a16="http://schemas.microsoft.com/office/drawing/2014/main" id="{B543E834-3B9B-38EE-1BCB-F4A8AE686435}"/>
                </a:ext>
              </a:extLst>
            </p:cNvPr>
            <p:cNvCxnSpPr>
              <a:cxnSpLocks noChangeAspect="1"/>
            </p:cNvCxnSpPr>
            <p:nvPr/>
          </p:nvCxnSpPr>
          <p:spPr>
            <a:xfrm rot="5400000">
              <a:off x="2641119" y="939431"/>
              <a:ext cx="72000" cy="72000"/>
            </a:xfrm>
            <a:prstGeom prst="bentConnector3">
              <a:avLst/>
            </a:prstGeom>
            <a:ln w="19050">
              <a:solidFill>
                <a:srgbClr val="001234"/>
              </a:solidFill>
            </a:ln>
          </p:spPr>
          <p:style>
            <a:lnRef idx="1">
              <a:schemeClr val="accent1"/>
            </a:lnRef>
            <a:fillRef idx="0">
              <a:schemeClr val="accent1"/>
            </a:fillRef>
            <a:effectRef idx="0">
              <a:schemeClr val="accent1"/>
            </a:effectRef>
            <a:fontRef idx="minor">
              <a:schemeClr val="tx1"/>
            </a:fontRef>
          </p:style>
        </p:cxnSp>
        <p:cxnSp>
          <p:nvCxnSpPr>
            <p:cNvPr id="1667757539" name="Connecteur : en angle 1667757538">
              <a:extLst>
                <a:ext uri="{FF2B5EF4-FFF2-40B4-BE49-F238E27FC236}">
                  <a16:creationId xmlns:a16="http://schemas.microsoft.com/office/drawing/2014/main" id="{DAD50CB6-5774-6A08-F015-AB7357860987}"/>
                </a:ext>
              </a:extLst>
            </p:cNvPr>
            <p:cNvCxnSpPr>
              <a:cxnSpLocks noChangeAspect="1"/>
            </p:cNvCxnSpPr>
            <p:nvPr/>
          </p:nvCxnSpPr>
          <p:spPr>
            <a:xfrm rot="5400000">
              <a:off x="2793519" y="939431"/>
              <a:ext cx="72000" cy="72000"/>
            </a:xfrm>
            <a:prstGeom prst="bentConnector3">
              <a:avLst/>
            </a:prstGeom>
            <a:ln w="19050">
              <a:solidFill>
                <a:srgbClr val="000F2D"/>
              </a:solidFill>
            </a:ln>
          </p:spPr>
          <p:style>
            <a:lnRef idx="1">
              <a:schemeClr val="accent1"/>
            </a:lnRef>
            <a:fillRef idx="0">
              <a:schemeClr val="accent1"/>
            </a:fillRef>
            <a:effectRef idx="0">
              <a:schemeClr val="accent1"/>
            </a:effectRef>
            <a:fontRef idx="minor">
              <a:schemeClr val="tx1"/>
            </a:fontRef>
          </p:style>
        </p:cxnSp>
        <p:cxnSp>
          <p:nvCxnSpPr>
            <p:cNvPr id="1667757540" name="Connecteur : en angle 1667757539">
              <a:extLst>
                <a:ext uri="{FF2B5EF4-FFF2-40B4-BE49-F238E27FC236}">
                  <a16:creationId xmlns:a16="http://schemas.microsoft.com/office/drawing/2014/main" id="{1F5E3D94-4E98-FC1E-E228-087116516662}"/>
                </a:ext>
              </a:extLst>
            </p:cNvPr>
            <p:cNvCxnSpPr>
              <a:cxnSpLocks noChangeAspect="1"/>
            </p:cNvCxnSpPr>
            <p:nvPr/>
          </p:nvCxnSpPr>
          <p:spPr>
            <a:xfrm rot="5400000">
              <a:off x="2945919" y="939431"/>
              <a:ext cx="72000" cy="72000"/>
            </a:xfrm>
            <a:prstGeom prst="bentConnector3">
              <a:avLst/>
            </a:prstGeom>
            <a:ln w="19050">
              <a:solidFill>
                <a:srgbClr val="000F2D"/>
              </a:solidFill>
            </a:ln>
          </p:spPr>
          <p:style>
            <a:lnRef idx="1">
              <a:schemeClr val="accent1"/>
            </a:lnRef>
            <a:fillRef idx="0">
              <a:schemeClr val="accent1"/>
            </a:fillRef>
            <a:effectRef idx="0">
              <a:schemeClr val="accent1"/>
            </a:effectRef>
            <a:fontRef idx="minor">
              <a:schemeClr val="tx1"/>
            </a:fontRef>
          </p:style>
        </p:cxnSp>
        <p:cxnSp>
          <p:nvCxnSpPr>
            <p:cNvPr id="1667757541" name="Connecteur : en angle 1667757540">
              <a:extLst>
                <a:ext uri="{FF2B5EF4-FFF2-40B4-BE49-F238E27FC236}">
                  <a16:creationId xmlns:a16="http://schemas.microsoft.com/office/drawing/2014/main" id="{2BCA5A8A-501A-12B9-D908-4231C9525918}"/>
                </a:ext>
              </a:extLst>
            </p:cNvPr>
            <p:cNvCxnSpPr>
              <a:cxnSpLocks noChangeAspect="1"/>
            </p:cNvCxnSpPr>
            <p:nvPr/>
          </p:nvCxnSpPr>
          <p:spPr>
            <a:xfrm rot="5400000">
              <a:off x="3094715" y="939431"/>
              <a:ext cx="72000" cy="72000"/>
            </a:xfrm>
            <a:prstGeom prst="bentConnector3">
              <a:avLst/>
            </a:prstGeom>
            <a:ln w="19050">
              <a:solidFill>
                <a:srgbClr val="000F2D"/>
              </a:solidFill>
            </a:ln>
          </p:spPr>
          <p:style>
            <a:lnRef idx="1">
              <a:schemeClr val="accent1"/>
            </a:lnRef>
            <a:fillRef idx="0">
              <a:schemeClr val="accent1"/>
            </a:fillRef>
            <a:effectRef idx="0">
              <a:schemeClr val="accent1"/>
            </a:effectRef>
            <a:fontRef idx="minor">
              <a:schemeClr val="tx1"/>
            </a:fontRef>
          </p:style>
        </p:cxnSp>
        <p:cxnSp>
          <p:nvCxnSpPr>
            <p:cNvPr id="1667757542" name="Connecteur : en angle 1667757541">
              <a:extLst>
                <a:ext uri="{FF2B5EF4-FFF2-40B4-BE49-F238E27FC236}">
                  <a16:creationId xmlns:a16="http://schemas.microsoft.com/office/drawing/2014/main" id="{16F8403B-1AF6-D42C-C52F-C3EA19C681B6}"/>
                </a:ext>
              </a:extLst>
            </p:cNvPr>
            <p:cNvCxnSpPr>
              <a:cxnSpLocks noChangeAspect="1"/>
            </p:cNvCxnSpPr>
            <p:nvPr/>
          </p:nvCxnSpPr>
          <p:spPr>
            <a:xfrm rot="5400000">
              <a:off x="3247115" y="939431"/>
              <a:ext cx="72000" cy="72000"/>
            </a:xfrm>
            <a:prstGeom prst="bentConnector3">
              <a:avLst/>
            </a:prstGeom>
            <a:ln w="19050">
              <a:solidFill>
                <a:srgbClr val="000F2D"/>
              </a:solidFill>
            </a:ln>
          </p:spPr>
          <p:style>
            <a:lnRef idx="1">
              <a:schemeClr val="accent1"/>
            </a:lnRef>
            <a:fillRef idx="0">
              <a:schemeClr val="accent1"/>
            </a:fillRef>
            <a:effectRef idx="0">
              <a:schemeClr val="accent1"/>
            </a:effectRef>
            <a:fontRef idx="minor">
              <a:schemeClr val="tx1"/>
            </a:fontRef>
          </p:style>
        </p:cxnSp>
        <p:cxnSp>
          <p:nvCxnSpPr>
            <p:cNvPr id="1667757543" name="Connecteur : en angle 1667757542">
              <a:extLst>
                <a:ext uri="{FF2B5EF4-FFF2-40B4-BE49-F238E27FC236}">
                  <a16:creationId xmlns:a16="http://schemas.microsoft.com/office/drawing/2014/main" id="{BEA7B4E4-DE8A-5012-94B7-877C9C0B99DE}"/>
                </a:ext>
              </a:extLst>
            </p:cNvPr>
            <p:cNvCxnSpPr>
              <a:cxnSpLocks noChangeAspect="1"/>
            </p:cNvCxnSpPr>
            <p:nvPr/>
          </p:nvCxnSpPr>
          <p:spPr>
            <a:xfrm rot="5400000">
              <a:off x="3399515" y="939431"/>
              <a:ext cx="72000" cy="72000"/>
            </a:xfrm>
            <a:prstGeom prst="bentConnector3">
              <a:avLst/>
            </a:prstGeom>
            <a:ln w="19050">
              <a:solidFill>
                <a:srgbClr val="000F2D"/>
              </a:solidFill>
            </a:ln>
          </p:spPr>
          <p:style>
            <a:lnRef idx="1">
              <a:schemeClr val="accent1"/>
            </a:lnRef>
            <a:fillRef idx="0">
              <a:schemeClr val="accent1"/>
            </a:fillRef>
            <a:effectRef idx="0">
              <a:schemeClr val="accent1"/>
            </a:effectRef>
            <a:fontRef idx="minor">
              <a:schemeClr val="tx1"/>
            </a:fontRef>
          </p:style>
        </p:cxnSp>
        <p:cxnSp>
          <p:nvCxnSpPr>
            <p:cNvPr id="1667757544" name="Connecteur : en angle 1667757543">
              <a:extLst>
                <a:ext uri="{FF2B5EF4-FFF2-40B4-BE49-F238E27FC236}">
                  <a16:creationId xmlns:a16="http://schemas.microsoft.com/office/drawing/2014/main" id="{FEA4DE87-2914-0481-C9BC-081DCA82F38A}"/>
                </a:ext>
              </a:extLst>
            </p:cNvPr>
            <p:cNvCxnSpPr>
              <a:cxnSpLocks noChangeAspect="1"/>
            </p:cNvCxnSpPr>
            <p:nvPr/>
          </p:nvCxnSpPr>
          <p:spPr>
            <a:xfrm rot="5400000">
              <a:off x="3551915" y="939431"/>
              <a:ext cx="72000" cy="72000"/>
            </a:xfrm>
            <a:prstGeom prst="bentConnector3">
              <a:avLst/>
            </a:prstGeom>
            <a:ln w="19050">
              <a:solidFill>
                <a:srgbClr val="000F2D"/>
              </a:solidFill>
            </a:ln>
          </p:spPr>
          <p:style>
            <a:lnRef idx="1">
              <a:schemeClr val="accent1"/>
            </a:lnRef>
            <a:fillRef idx="0">
              <a:schemeClr val="accent1"/>
            </a:fillRef>
            <a:effectRef idx="0">
              <a:schemeClr val="accent1"/>
            </a:effectRef>
            <a:fontRef idx="minor">
              <a:schemeClr val="tx1"/>
            </a:fontRef>
          </p:style>
        </p:cxnSp>
        <p:cxnSp>
          <p:nvCxnSpPr>
            <p:cNvPr id="1667757545" name="Connecteur : en angle 1667757544">
              <a:extLst>
                <a:ext uri="{FF2B5EF4-FFF2-40B4-BE49-F238E27FC236}">
                  <a16:creationId xmlns:a16="http://schemas.microsoft.com/office/drawing/2014/main" id="{09FE5797-34E2-2D3E-FE4C-5E5DE3FF5566}"/>
                </a:ext>
              </a:extLst>
            </p:cNvPr>
            <p:cNvCxnSpPr>
              <a:cxnSpLocks noChangeAspect="1"/>
            </p:cNvCxnSpPr>
            <p:nvPr/>
          </p:nvCxnSpPr>
          <p:spPr>
            <a:xfrm rot="5400000">
              <a:off x="3704315" y="939431"/>
              <a:ext cx="72000" cy="72000"/>
            </a:xfrm>
            <a:prstGeom prst="bentConnector3">
              <a:avLst/>
            </a:prstGeom>
            <a:ln w="19050">
              <a:solidFill>
                <a:srgbClr val="000F2D"/>
              </a:solidFill>
            </a:ln>
          </p:spPr>
          <p:style>
            <a:lnRef idx="1">
              <a:schemeClr val="accent1"/>
            </a:lnRef>
            <a:fillRef idx="0">
              <a:schemeClr val="accent1"/>
            </a:fillRef>
            <a:effectRef idx="0">
              <a:schemeClr val="accent1"/>
            </a:effectRef>
            <a:fontRef idx="minor">
              <a:schemeClr val="tx1"/>
            </a:fontRef>
          </p:style>
        </p:cxnSp>
        <p:cxnSp>
          <p:nvCxnSpPr>
            <p:cNvPr id="1667757546" name="Connecteur : en angle 1667757545">
              <a:extLst>
                <a:ext uri="{FF2B5EF4-FFF2-40B4-BE49-F238E27FC236}">
                  <a16:creationId xmlns:a16="http://schemas.microsoft.com/office/drawing/2014/main" id="{7BFC4366-1F65-D76E-D605-C364545F9D16}"/>
                </a:ext>
              </a:extLst>
            </p:cNvPr>
            <p:cNvCxnSpPr>
              <a:cxnSpLocks noChangeAspect="1"/>
            </p:cNvCxnSpPr>
            <p:nvPr/>
          </p:nvCxnSpPr>
          <p:spPr>
            <a:xfrm rot="5400000">
              <a:off x="3853111" y="939431"/>
              <a:ext cx="72000" cy="72000"/>
            </a:xfrm>
            <a:prstGeom prst="bentConnector3">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667757547" name="Connecteur : en angle 1667757546">
              <a:extLst>
                <a:ext uri="{FF2B5EF4-FFF2-40B4-BE49-F238E27FC236}">
                  <a16:creationId xmlns:a16="http://schemas.microsoft.com/office/drawing/2014/main" id="{F55A8C1F-79E7-06BF-A794-0868D334C84E}"/>
                </a:ext>
              </a:extLst>
            </p:cNvPr>
            <p:cNvCxnSpPr>
              <a:cxnSpLocks noChangeAspect="1"/>
            </p:cNvCxnSpPr>
            <p:nvPr/>
          </p:nvCxnSpPr>
          <p:spPr>
            <a:xfrm rot="5400000">
              <a:off x="4005511" y="939431"/>
              <a:ext cx="72000" cy="72000"/>
            </a:xfrm>
            <a:prstGeom prst="bentConnector3">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667757548" name="Connecteur : en angle 1667757547">
              <a:extLst>
                <a:ext uri="{FF2B5EF4-FFF2-40B4-BE49-F238E27FC236}">
                  <a16:creationId xmlns:a16="http://schemas.microsoft.com/office/drawing/2014/main" id="{9CF9153F-2452-EB94-EDF4-8AB708772AF8}"/>
                </a:ext>
              </a:extLst>
            </p:cNvPr>
            <p:cNvCxnSpPr>
              <a:cxnSpLocks noChangeAspect="1"/>
            </p:cNvCxnSpPr>
            <p:nvPr/>
          </p:nvCxnSpPr>
          <p:spPr>
            <a:xfrm rot="5400000">
              <a:off x="4157911" y="939431"/>
              <a:ext cx="72000" cy="72000"/>
            </a:xfrm>
            <a:prstGeom prst="bentConnector3">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667757549" name="Connecteur : en angle 1667757548">
              <a:extLst>
                <a:ext uri="{FF2B5EF4-FFF2-40B4-BE49-F238E27FC236}">
                  <a16:creationId xmlns:a16="http://schemas.microsoft.com/office/drawing/2014/main" id="{BC58C561-2F27-414E-F92A-4D4F54487785}"/>
                </a:ext>
              </a:extLst>
            </p:cNvPr>
            <p:cNvCxnSpPr>
              <a:cxnSpLocks noChangeAspect="1"/>
            </p:cNvCxnSpPr>
            <p:nvPr/>
          </p:nvCxnSpPr>
          <p:spPr>
            <a:xfrm rot="5400000">
              <a:off x="4310311" y="939431"/>
              <a:ext cx="72000" cy="72000"/>
            </a:xfrm>
            <a:prstGeom prst="bentConnector3">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667757550" name="Connecteur : en angle 1667757549">
              <a:extLst>
                <a:ext uri="{FF2B5EF4-FFF2-40B4-BE49-F238E27FC236}">
                  <a16:creationId xmlns:a16="http://schemas.microsoft.com/office/drawing/2014/main" id="{268A1EC5-0F52-2057-61D9-E1431EA6FEA7}"/>
                </a:ext>
              </a:extLst>
            </p:cNvPr>
            <p:cNvCxnSpPr>
              <a:cxnSpLocks noChangeAspect="1"/>
            </p:cNvCxnSpPr>
            <p:nvPr/>
          </p:nvCxnSpPr>
          <p:spPr>
            <a:xfrm rot="5400000">
              <a:off x="4462711" y="939431"/>
              <a:ext cx="72000" cy="72000"/>
            </a:xfrm>
            <a:prstGeom prst="bentConnector3">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667757551" name="Connecteur : en angle 1667757550">
              <a:extLst>
                <a:ext uri="{FF2B5EF4-FFF2-40B4-BE49-F238E27FC236}">
                  <a16:creationId xmlns:a16="http://schemas.microsoft.com/office/drawing/2014/main" id="{B71A8ED9-FF26-932A-9C60-37BCD58AFF98}"/>
                </a:ext>
              </a:extLst>
            </p:cNvPr>
            <p:cNvCxnSpPr>
              <a:cxnSpLocks noChangeAspect="1"/>
            </p:cNvCxnSpPr>
            <p:nvPr/>
          </p:nvCxnSpPr>
          <p:spPr>
            <a:xfrm rot="5400000">
              <a:off x="4611507" y="939431"/>
              <a:ext cx="72000" cy="72000"/>
            </a:xfrm>
            <a:prstGeom prst="bentConnector3">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667757552" name="Connecteur : en angle 1667757551">
              <a:extLst>
                <a:ext uri="{FF2B5EF4-FFF2-40B4-BE49-F238E27FC236}">
                  <a16:creationId xmlns:a16="http://schemas.microsoft.com/office/drawing/2014/main" id="{26F0F031-05BD-C4DF-CC4C-BE207662C214}"/>
                </a:ext>
              </a:extLst>
            </p:cNvPr>
            <p:cNvCxnSpPr>
              <a:cxnSpLocks noChangeAspect="1"/>
            </p:cNvCxnSpPr>
            <p:nvPr/>
          </p:nvCxnSpPr>
          <p:spPr>
            <a:xfrm rot="5400000">
              <a:off x="4763907" y="939431"/>
              <a:ext cx="72000" cy="72000"/>
            </a:xfrm>
            <a:prstGeom prst="bentConnector3">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667757553" name="Connecteur : en angle 1667757552">
              <a:extLst>
                <a:ext uri="{FF2B5EF4-FFF2-40B4-BE49-F238E27FC236}">
                  <a16:creationId xmlns:a16="http://schemas.microsoft.com/office/drawing/2014/main" id="{74B0D894-B723-6FA6-B2EC-6AE992AD79BE}"/>
                </a:ext>
              </a:extLst>
            </p:cNvPr>
            <p:cNvCxnSpPr>
              <a:cxnSpLocks noChangeAspect="1"/>
            </p:cNvCxnSpPr>
            <p:nvPr/>
          </p:nvCxnSpPr>
          <p:spPr>
            <a:xfrm rot="5400000">
              <a:off x="4916307" y="939431"/>
              <a:ext cx="72000" cy="72000"/>
            </a:xfrm>
            <a:prstGeom prst="bentConnector3">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667757554" name="Connecteur : en angle 1667757553">
              <a:extLst>
                <a:ext uri="{FF2B5EF4-FFF2-40B4-BE49-F238E27FC236}">
                  <a16:creationId xmlns:a16="http://schemas.microsoft.com/office/drawing/2014/main" id="{FBECE4E8-FAE4-95A2-D2C2-D07BEF3F3250}"/>
                </a:ext>
              </a:extLst>
            </p:cNvPr>
            <p:cNvCxnSpPr>
              <a:cxnSpLocks noChangeAspect="1"/>
            </p:cNvCxnSpPr>
            <p:nvPr/>
          </p:nvCxnSpPr>
          <p:spPr>
            <a:xfrm rot="5400000">
              <a:off x="5068707" y="939431"/>
              <a:ext cx="72000" cy="72000"/>
            </a:xfrm>
            <a:prstGeom prst="bentConnector3">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667757555" name="Connecteur : en angle 1667757554">
              <a:extLst>
                <a:ext uri="{FF2B5EF4-FFF2-40B4-BE49-F238E27FC236}">
                  <a16:creationId xmlns:a16="http://schemas.microsoft.com/office/drawing/2014/main" id="{67D0E065-89C8-06CA-6D42-579B0DF538AD}"/>
                </a:ext>
              </a:extLst>
            </p:cNvPr>
            <p:cNvCxnSpPr>
              <a:cxnSpLocks noChangeAspect="1"/>
            </p:cNvCxnSpPr>
            <p:nvPr/>
          </p:nvCxnSpPr>
          <p:spPr>
            <a:xfrm rot="5400000">
              <a:off x="5221107" y="939431"/>
              <a:ext cx="72000" cy="72000"/>
            </a:xfrm>
            <a:prstGeom prst="bentConnector3">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667757556" name="Connecteur : en angle 1667757555">
              <a:extLst>
                <a:ext uri="{FF2B5EF4-FFF2-40B4-BE49-F238E27FC236}">
                  <a16:creationId xmlns:a16="http://schemas.microsoft.com/office/drawing/2014/main" id="{4289BCB4-77AE-24CC-2551-9AA864CDD72E}"/>
                </a:ext>
              </a:extLst>
            </p:cNvPr>
            <p:cNvCxnSpPr>
              <a:cxnSpLocks noChangeAspect="1"/>
            </p:cNvCxnSpPr>
            <p:nvPr/>
          </p:nvCxnSpPr>
          <p:spPr>
            <a:xfrm rot="5400000">
              <a:off x="5369903" y="939431"/>
              <a:ext cx="72000" cy="72000"/>
            </a:xfrm>
            <a:prstGeom prst="bentConnector3">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667757557" name="Connecteur : en angle 1667757556">
              <a:extLst>
                <a:ext uri="{FF2B5EF4-FFF2-40B4-BE49-F238E27FC236}">
                  <a16:creationId xmlns:a16="http://schemas.microsoft.com/office/drawing/2014/main" id="{F4CF0C9B-AA87-D6D6-CD68-2A516C7B80B7}"/>
                </a:ext>
              </a:extLst>
            </p:cNvPr>
            <p:cNvCxnSpPr>
              <a:cxnSpLocks noChangeAspect="1"/>
            </p:cNvCxnSpPr>
            <p:nvPr/>
          </p:nvCxnSpPr>
          <p:spPr>
            <a:xfrm rot="5400000">
              <a:off x="5522303" y="939431"/>
              <a:ext cx="72000" cy="72000"/>
            </a:xfrm>
            <a:prstGeom prst="bentConnector3">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667757558" name="Connecteur : en angle 1667757557">
              <a:extLst>
                <a:ext uri="{FF2B5EF4-FFF2-40B4-BE49-F238E27FC236}">
                  <a16:creationId xmlns:a16="http://schemas.microsoft.com/office/drawing/2014/main" id="{5B5ABCDD-9EB5-C35F-CB49-A59D245FD2C6}"/>
                </a:ext>
              </a:extLst>
            </p:cNvPr>
            <p:cNvCxnSpPr>
              <a:cxnSpLocks noChangeAspect="1"/>
            </p:cNvCxnSpPr>
            <p:nvPr/>
          </p:nvCxnSpPr>
          <p:spPr>
            <a:xfrm rot="5400000">
              <a:off x="5674703" y="939431"/>
              <a:ext cx="72000" cy="72000"/>
            </a:xfrm>
            <a:prstGeom prst="bentConnector3">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667757559" name="Connecteur : en angle 1667757558">
              <a:extLst>
                <a:ext uri="{FF2B5EF4-FFF2-40B4-BE49-F238E27FC236}">
                  <a16:creationId xmlns:a16="http://schemas.microsoft.com/office/drawing/2014/main" id="{C7C15A49-5AC8-88BF-3A38-54A0B17C39DC}"/>
                </a:ext>
              </a:extLst>
            </p:cNvPr>
            <p:cNvCxnSpPr>
              <a:cxnSpLocks noChangeAspect="1"/>
            </p:cNvCxnSpPr>
            <p:nvPr/>
          </p:nvCxnSpPr>
          <p:spPr>
            <a:xfrm rot="5400000">
              <a:off x="5827103" y="939431"/>
              <a:ext cx="72000" cy="72000"/>
            </a:xfrm>
            <a:prstGeom prst="bentConnector3">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667757560" name="Connecteur : en angle 1667757559">
              <a:extLst>
                <a:ext uri="{FF2B5EF4-FFF2-40B4-BE49-F238E27FC236}">
                  <a16:creationId xmlns:a16="http://schemas.microsoft.com/office/drawing/2014/main" id="{0B258D91-6E22-145F-6C2B-5F9AC0977BC1}"/>
                </a:ext>
              </a:extLst>
            </p:cNvPr>
            <p:cNvCxnSpPr>
              <a:cxnSpLocks noChangeAspect="1"/>
            </p:cNvCxnSpPr>
            <p:nvPr/>
          </p:nvCxnSpPr>
          <p:spPr>
            <a:xfrm rot="5400000">
              <a:off x="5979503" y="939431"/>
              <a:ext cx="72000" cy="72000"/>
            </a:xfrm>
            <a:prstGeom prst="bentConnector3">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667757561" name="Connecteur : en angle 1667757560">
              <a:extLst>
                <a:ext uri="{FF2B5EF4-FFF2-40B4-BE49-F238E27FC236}">
                  <a16:creationId xmlns:a16="http://schemas.microsoft.com/office/drawing/2014/main" id="{D49F3748-FBCC-F9CD-A9B4-DE7D1CB1F835}"/>
                </a:ext>
              </a:extLst>
            </p:cNvPr>
            <p:cNvCxnSpPr>
              <a:cxnSpLocks noChangeAspect="1"/>
            </p:cNvCxnSpPr>
            <p:nvPr/>
          </p:nvCxnSpPr>
          <p:spPr>
            <a:xfrm rot="5400000">
              <a:off x="6128299" y="939431"/>
              <a:ext cx="72000" cy="72000"/>
            </a:xfrm>
            <a:prstGeom prst="bentConnector3">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667757562" name="Connecteur : en angle 1667757561">
              <a:extLst>
                <a:ext uri="{FF2B5EF4-FFF2-40B4-BE49-F238E27FC236}">
                  <a16:creationId xmlns:a16="http://schemas.microsoft.com/office/drawing/2014/main" id="{167F63DC-4A17-5B4B-A860-C7CFB2726E68}"/>
                </a:ext>
              </a:extLst>
            </p:cNvPr>
            <p:cNvCxnSpPr>
              <a:cxnSpLocks noChangeAspect="1"/>
            </p:cNvCxnSpPr>
            <p:nvPr/>
          </p:nvCxnSpPr>
          <p:spPr>
            <a:xfrm rot="5400000">
              <a:off x="6280699" y="939431"/>
              <a:ext cx="72000" cy="72000"/>
            </a:xfrm>
            <a:prstGeom prst="bentConnector3">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667757563" name="Connecteur : en angle 1667757562">
              <a:extLst>
                <a:ext uri="{FF2B5EF4-FFF2-40B4-BE49-F238E27FC236}">
                  <a16:creationId xmlns:a16="http://schemas.microsoft.com/office/drawing/2014/main" id="{5DB157BB-7349-562F-4CB9-D9FB5C8F7145}"/>
                </a:ext>
              </a:extLst>
            </p:cNvPr>
            <p:cNvCxnSpPr>
              <a:cxnSpLocks noChangeAspect="1"/>
            </p:cNvCxnSpPr>
            <p:nvPr/>
          </p:nvCxnSpPr>
          <p:spPr>
            <a:xfrm rot="5400000">
              <a:off x="6433099" y="939431"/>
              <a:ext cx="72000" cy="72000"/>
            </a:xfrm>
            <a:prstGeom prst="bentConnector3">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667757564" name="Connecteur : en angle 1667757563">
              <a:extLst>
                <a:ext uri="{FF2B5EF4-FFF2-40B4-BE49-F238E27FC236}">
                  <a16:creationId xmlns:a16="http://schemas.microsoft.com/office/drawing/2014/main" id="{8355885B-57A1-BC6C-754A-5A7B151B6FD5}"/>
                </a:ext>
              </a:extLst>
            </p:cNvPr>
            <p:cNvCxnSpPr>
              <a:cxnSpLocks noChangeAspect="1"/>
            </p:cNvCxnSpPr>
            <p:nvPr/>
          </p:nvCxnSpPr>
          <p:spPr>
            <a:xfrm rot="5400000">
              <a:off x="6585499" y="939431"/>
              <a:ext cx="72000" cy="72000"/>
            </a:xfrm>
            <a:prstGeom prst="bentConnector3">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667757565" name="Connecteur : en angle 1667757564">
              <a:extLst>
                <a:ext uri="{FF2B5EF4-FFF2-40B4-BE49-F238E27FC236}">
                  <a16:creationId xmlns:a16="http://schemas.microsoft.com/office/drawing/2014/main" id="{6DEE9992-012B-5A0D-F37A-A3CEEB07852B}"/>
                </a:ext>
              </a:extLst>
            </p:cNvPr>
            <p:cNvCxnSpPr>
              <a:cxnSpLocks noChangeAspect="1"/>
            </p:cNvCxnSpPr>
            <p:nvPr/>
          </p:nvCxnSpPr>
          <p:spPr>
            <a:xfrm rot="5400000">
              <a:off x="6737899" y="939431"/>
              <a:ext cx="72000" cy="72000"/>
            </a:xfrm>
            <a:prstGeom prst="bentConnector3">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667757566" name="Connecteur : en angle 1667757565">
              <a:extLst>
                <a:ext uri="{FF2B5EF4-FFF2-40B4-BE49-F238E27FC236}">
                  <a16:creationId xmlns:a16="http://schemas.microsoft.com/office/drawing/2014/main" id="{68ECEC01-E026-BAB6-EF7D-2060895E063E}"/>
                </a:ext>
              </a:extLst>
            </p:cNvPr>
            <p:cNvCxnSpPr>
              <a:cxnSpLocks noChangeAspect="1"/>
            </p:cNvCxnSpPr>
            <p:nvPr/>
          </p:nvCxnSpPr>
          <p:spPr>
            <a:xfrm rot="5400000">
              <a:off x="6886695" y="939431"/>
              <a:ext cx="72000" cy="72000"/>
            </a:xfrm>
            <a:prstGeom prst="bentConnector3">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667757567" name="Connecteur : en angle 1667757566">
              <a:extLst>
                <a:ext uri="{FF2B5EF4-FFF2-40B4-BE49-F238E27FC236}">
                  <a16:creationId xmlns:a16="http://schemas.microsoft.com/office/drawing/2014/main" id="{8AA5D08E-97EE-84B2-DE76-0A7D09A7FA59}"/>
                </a:ext>
              </a:extLst>
            </p:cNvPr>
            <p:cNvCxnSpPr>
              <a:cxnSpLocks noChangeAspect="1"/>
            </p:cNvCxnSpPr>
            <p:nvPr/>
          </p:nvCxnSpPr>
          <p:spPr>
            <a:xfrm rot="5400000">
              <a:off x="7039095" y="939431"/>
              <a:ext cx="72000" cy="72000"/>
            </a:xfrm>
            <a:prstGeom prst="bentConnector3">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64" name="Connecteur : en angle 63">
              <a:extLst>
                <a:ext uri="{FF2B5EF4-FFF2-40B4-BE49-F238E27FC236}">
                  <a16:creationId xmlns:a16="http://schemas.microsoft.com/office/drawing/2014/main" id="{6B833C72-607D-395A-AD82-BBF8A873D06F}"/>
                </a:ext>
              </a:extLst>
            </p:cNvPr>
            <p:cNvCxnSpPr>
              <a:cxnSpLocks noChangeAspect="1"/>
            </p:cNvCxnSpPr>
            <p:nvPr/>
          </p:nvCxnSpPr>
          <p:spPr>
            <a:xfrm rot="5400000">
              <a:off x="7191495" y="939431"/>
              <a:ext cx="72000" cy="72000"/>
            </a:xfrm>
            <a:prstGeom prst="bentConnector3">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65" name="Connecteur : en angle 64">
              <a:extLst>
                <a:ext uri="{FF2B5EF4-FFF2-40B4-BE49-F238E27FC236}">
                  <a16:creationId xmlns:a16="http://schemas.microsoft.com/office/drawing/2014/main" id="{8734F9FC-7957-237F-84BE-2DC52D853303}"/>
                </a:ext>
              </a:extLst>
            </p:cNvPr>
            <p:cNvCxnSpPr>
              <a:cxnSpLocks noChangeAspect="1"/>
            </p:cNvCxnSpPr>
            <p:nvPr/>
          </p:nvCxnSpPr>
          <p:spPr>
            <a:xfrm rot="5400000">
              <a:off x="7343895" y="939431"/>
              <a:ext cx="72000" cy="72000"/>
            </a:xfrm>
            <a:prstGeom prst="bentConnector3">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66" name="Connecteur : en angle 65">
              <a:extLst>
                <a:ext uri="{FF2B5EF4-FFF2-40B4-BE49-F238E27FC236}">
                  <a16:creationId xmlns:a16="http://schemas.microsoft.com/office/drawing/2014/main" id="{40671616-770D-C043-8794-7D1D26F1DCB9}"/>
                </a:ext>
              </a:extLst>
            </p:cNvPr>
            <p:cNvCxnSpPr>
              <a:cxnSpLocks noChangeAspect="1"/>
            </p:cNvCxnSpPr>
            <p:nvPr/>
          </p:nvCxnSpPr>
          <p:spPr>
            <a:xfrm rot="5400000">
              <a:off x="7496295" y="939431"/>
              <a:ext cx="72000" cy="72000"/>
            </a:xfrm>
            <a:prstGeom prst="bentConnector3">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67" name="Connecteur : en angle 66">
              <a:extLst>
                <a:ext uri="{FF2B5EF4-FFF2-40B4-BE49-F238E27FC236}">
                  <a16:creationId xmlns:a16="http://schemas.microsoft.com/office/drawing/2014/main" id="{8654D4C5-257E-F201-33AA-8FB8798AF106}"/>
                </a:ext>
              </a:extLst>
            </p:cNvPr>
            <p:cNvCxnSpPr>
              <a:cxnSpLocks noChangeAspect="1"/>
            </p:cNvCxnSpPr>
            <p:nvPr/>
          </p:nvCxnSpPr>
          <p:spPr>
            <a:xfrm rot="5400000">
              <a:off x="7645091" y="939431"/>
              <a:ext cx="72000" cy="72000"/>
            </a:xfrm>
            <a:prstGeom prst="bentConnector3">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68" name="Connecteur : en angle 67">
              <a:extLst>
                <a:ext uri="{FF2B5EF4-FFF2-40B4-BE49-F238E27FC236}">
                  <a16:creationId xmlns:a16="http://schemas.microsoft.com/office/drawing/2014/main" id="{2F6CD66E-C424-CA99-17C1-7B44BB0BC175}"/>
                </a:ext>
              </a:extLst>
            </p:cNvPr>
            <p:cNvCxnSpPr>
              <a:cxnSpLocks noChangeAspect="1"/>
            </p:cNvCxnSpPr>
            <p:nvPr/>
          </p:nvCxnSpPr>
          <p:spPr>
            <a:xfrm rot="5400000">
              <a:off x="7797491" y="939431"/>
              <a:ext cx="72000" cy="72000"/>
            </a:xfrm>
            <a:prstGeom prst="bentConnector3">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69" name="Connecteur : en angle 68">
              <a:extLst>
                <a:ext uri="{FF2B5EF4-FFF2-40B4-BE49-F238E27FC236}">
                  <a16:creationId xmlns:a16="http://schemas.microsoft.com/office/drawing/2014/main" id="{70AB85E4-F2B9-59C9-D2E8-7395A32C0F2F}"/>
                </a:ext>
              </a:extLst>
            </p:cNvPr>
            <p:cNvCxnSpPr>
              <a:cxnSpLocks noChangeAspect="1"/>
            </p:cNvCxnSpPr>
            <p:nvPr/>
          </p:nvCxnSpPr>
          <p:spPr>
            <a:xfrm rot="5400000">
              <a:off x="7949891" y="939431"/>
              <a:ext cx="72000" cy="72000"/>
            </a:xfrm>
            <a:prstGeom prst="bentConnector3">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70" name="Connecteur : en angle 69">
              <a:extLst>
                <a:ext uri="{FF2B5EF4-FFF2-40B4-BE49-F238E27FC236}">
                  <a16:creationId xmlns:a16="http://schemas.microsoft.com/office/drawing/2014/main" id="{FB5C38DD-E2F0-8926-900F-1B98AF794874}"/>
                </a:ext>
              </a:extLst>
            </p:cNvPr>
            <p:cNvCxnSpPr>
              <a:cxnSpLocks noChangeAspect="1"/>
            </p:cNvCxnSpPr>
            <p:nvPr/>
          </p:nvCxnSpPr>
          <p:spPr>
            <a:xfrm rot="5400000">
              <a:off x="8102291" y="939431"/>
              <a:ext cx="72000" cy="72000"/>
            </a:xfrm>
            <a:prstGeom prst="bentConnector3">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72" name="Connecteur : en angle 71">
              <a:extLst>
                <a:ext uri="{FF2B5EF4-FFF2-40B4-BE49-F238E27FC236}">
                  <a16:creationId xmlns:a16="http://schemas.microsoft.com/office/drawing/2014/main" id="{0A6829C4-763F-24E8-0CD2-0A1A05DBD7A0}"/>
                </a:ext>
              </a:extLst>
            </p:cNvPr>
            <p:cNvCxnSpPr>
              <a:cxnSpLocks noChangeAspect="1"/>
            </p:cNvCxnSpPr>
            <p:nvPr/>
          </p:nvCxnSpPr>
          <p:spPr>
            <a:xfrm rot="5400000">
              <a:off x="8254691" y="939431"/>
              <a:ext cx="72000" cy="72000"/>
            </a:xfrm>
            <a:prstGeom prst="bentConnector3">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76" name="Connecteur : en angle 75">
              <a:extLst>
                <a:ext uri="{FF2B5EF4-FFF2-40B4-BE49-F238E27FC236}">
                  <a16:creationId xmlns:a16="http://schemas.microsoft.com/office/drawing/2014/main" id="{5DACD636-197F-9BB0-DF4E-B95D452F25CD}"/>
                </a:ext>
              </a:extLst>
            </p:cNvPr>
            <p:cNvCxnSpPr>
              <a:cxnSpLocks noChangeAspect="1"/>
            </p:cNvCxnSpPr>
            <p:nvPr/>
          </p:nvCxnSpPr>
          <p:spPr>
            <a:xfrm rot="5400000">
              <a:off x="8403487" y="939431"/>
              <a:ext cx="72000" cy="72000"/>
            </a:xfrm>
            <a:prstGeom prst="bentConnector3">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14" name="Connecteur : en angle 113">
              <a:extLst>
                <a:ext uri="{FF2B5EF4-FFF2-40B4-BE49-F238E27FC236}">
                  <a16:creationId xmlns:a16="http://schemas.microsoft.com/office/drawing/2014/main" id="{D71A8966-FD1C-31A9-DC55-356B508F2CE0}"/>
                </a:ext>
              </a:extLst>
            </p:cNvPr>
            <p:cNvCxnSpPr>
              <a:cxnSpLocks noChangeAspect="1"/>
            </p:cNvCxnSpPr>
            <p:nvPr/>
          </p:nvCxnSpPr>
          <p:spPr>
            <a:xfrm rot="5400000">
              <a:off x="8555887" y="939431"/>
              <a:ext cx="72000" cy="72000"/>
            </a:xfrm>
            <a:prstGeom prst="bentConnector3">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15" name="Connecteur : en angle 114">
              <a:extLst>
                <a:ext uri="{FF2B5EF4-FFF2-40B4-BE49-F238E27FC236}">
                  <a16:creationId xmlns:a16="http://schemas.microsoft.com/office/drawing/2014/main" id="{2E381946-1FA7-7AA3-4540-018CF067678A}"/>
                </a:ext>
              </a:extLst>
            </p:cNvPr>
            <p:cNvCxnSpPr>
              <a:cxnSpLocks noChangeAspect="1"/>
            </p:cNvCxnSpPr>
            <p:nvPr/>
          </p:nvCxnSpPr>
          <p:spPr>
            <a:xfrm rot="5400000">
              <a:off x="8708287" y="939431"/>
              <a:ext cx="72000" cy="72000"/>
            </a:xfrm>
            <a:prstGeom prst="bentConnector3">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16" name="Connecteur : en angle 115">
              <a:extLst>
                <a:ext uri="{FF2B5EF4-FFF2-40B4-BE49-F238E27FC236}">
                  <a16:creationId xmlns:a16="http://schemas.microsoft.com/office/drawing/2014/main" id="{0BE4C733-4042-A621-4AA1-C4343D922D89}"/>
                </a:ext>
              </a:extLst>
            </p:cNvPr>
            <p:cNvCxnSpPr>
              <a:cxnSpLocks noChangeAspect="1"/>
            </p:cNvCxnSpPr>
            <p:nvPr/>
          </p:nvCxnSpPr>
          <p:spPr>
            <a:xfrm rot="5400000">
              <a:off x="8860687" y="939431"/>
              <a:ext cx="72000" cy="72000"/>
            </a:xfrm>
            <a:prstGeom prst="bentConnector3">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17" name="Connecteur : en angle 116">
              <a:extLst>
                <a:ext uri="{FF2B5EF4-FFF2-40B4-BE49-F238E27FC236}">
                  <a16:creationId xmlns:a16="http://schemas.microsoft.com/office/drawing/2014/main" id="{8295D04A-AE8F-C699-BB73-04C4FC973606}"/>
                </a:ext>
              </a:extLst>
            </p:cNvPr>
            <p:cNvCxnSpPr>
              <a:cxnSpLocks noChangeAspect="1"/>
            </p:cNvCxnSpPr>
            <p:nvPr/>
          </p:nvCxnSpPr>
          <p:spPr>
            <a:xfrm rot="5400000">
              <a:off x="9013087" y="939431"/>
              <a:ext cx="72000" cy="72000"/>
            </a:xfrm>
            <a:prstGeom prst="bentConnector3">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18" name="Connecteur : en angle 117">
              <a:extLst>
                <a:ext uri="{FF2B5EF4-FFF2-40B4-BE49-F238E27FC236}">
                  <a16:creationId xmlns:a16="http://schemas.microsoft.com/office/drawing/2014/main" id="{2D3ACB2E-583C-0104-90E7-030FD57D350F}"/>
                </a:ext>
              </a:extLst>
            </p:cNvPr>
            <p:cNvCxnSpPr>
              <a:cxnSpLocks noChangeAspect="1"/>
            </p:cNvCxnSpPr>
            <p:nvPr/>
          </p:nvCxnSpPr>
          <p:spPr>
            <a:xfrm rot="5400000">
              <a:off x="9161883" y="939431"/>
              <a:ext cx="72000" cy="72000"/>
            </a:xfrm>
            <a:prstGeom prst="bentConnector3">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19" name="Connecteur : en angle 118">
              <a:extLst>
                <a:ext uri="{FF2B5EF4-FFF2-40B4-BE49-F238E27FC236}">
                  <a16:creationId xmlns:a16="http://schemas.microsoft.com/office/drawing/2014/main" id="{2B126454-FE05-229F-C200-86D2896C94CC}"/>
                </a:ext>
              </a:extLst>
            </p:cNvPr>
            <p:cNvCxnSpPr>
              <a:cxnSpLocks noChangeAspect="1"/>
            </p:cNvCxnSpPr>
            <p:nvPr/>
          </p:nvCxnSpPr>
          <p:spPr>
            <a:xfrm rot="5400000">
              <a:off x="9314283" y="939431"/>
              <a:ext cx="72000" cy="72000"/>
            </a:xfrm>
            <a:prstGeom prst="bentConnector3">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26" name="Connecteur : en angle 125">
              <a:extLst>
                <a:ext uri="{FF2B5EF4-FFF2-40B4-BE49-F238E27FC236}">
                  <a16:creationId xmlns:a16="http://schemas.microsoft.com/office/drawing/2014/main" id="{5A82E865-DC0E-589B-8DC2-5CBD5587F19A}"/>
                </a:ext>
              </a:extLst>
            </p:cNvPr>
            <p:cNvCxnSpPr>
              <a:cxnSpLocks noChangeAspect="1"/>
            </p:cNvCxnSpPr>
            <p:nvPr/>
          </p:nvCxnSpPr>
          <p:spPr>
            <a:xfrm rot="5400000">
              <a:off x="9466683" y="939431"/>
              <a:ext cx="72000" cy="72000"/>
            </a:xfrm>
            <a:prstGeom prst="bentConnector3">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27" name="Connecteur : en angle 126">
              <a:extLst>
                <a:ext uri="{FF2B5EF4-FFF2-40B4-BE49-F238E27FC236}">
                  <a16:creationId xmlns:a16="http://schemas.microsoft.com/office/drawing/2014/main" id="{82D688FE-6411-82C2-ACA8-A63DBBAD8FEA}"/>
                </a:ext>
              </a:extLst>
            </p:cNvPr>
            <p:cNvCxnSpPr>
              <a:cxnSpLocks noChangeAspect="1"/>
            </p:cNvCxnSpPr>
            <p:nvPr/>
          </p:nvCxnSpPr>
          <p:spPr>
            <a:xfrm rot="5400000">
              <a:off x="9619083" y="939431"/>
              <a:ext cx="72000" cy="72000"/>
            </a:xfrm>
            <a:prstGeom prst="bentConnector3">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28" name="Connecteur : en angle 127">
              <a:extLst>
                <a:ext uri="{FF2B5EF4-FFF2-40B4-BE49-F238E27FC236}">
                  <a16:creationId xmlns:a16="http://schemas.microsoft.com/office/drawing/2014/main" id="{AF1496C5-F4E8-56B9-E283-0DECEF82B10E}"/>
                </a:ext>
              </a:extLst>
            </p:cNvPr>
            <p:cNvCxnSpPr>
              <a:cxnSpLocks noChangeAspect="1"/>
            </p:cNvCxnSpPr>
            <p:nvPr/>
          </p:nvCxnSpPr>
          <p:spPr>
            <a:xfrm rot="5400000">
              <a:off x="9771483" y="939431"/>
              <a:ext cx="72000" cy="72000"/>
            </a:xfrm>
            <a:prstGeom prst="bentConnector3">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29" name="Connecteur : en angle 128">
              <a:extLst>
                <a:ext uri="{FF2B5EF4-FFF2-40B4-BE49-F238E27FC236}">
                  <a16:creationId xmlns:a16="http://schemas.microsoft.com/office/drawing/2014/main" id="{8648BC39-1EF0-1E18-720E-A564C3860C23}"/>
                </a:ext>
              </a:extLst>
            </p:cNvPr>
            <p:cNvCxnSpPr>
              <a:cxnSpLocks noChangeAspect="1"/>
            </p:cNvCxnSpPr>
            <p:nvPr/>
          </p:nvCxnSpPr>
          <p:spPr>
            <a:xfrm rot="5400000">
              <a:off x="9922781" y="939431"/>
              <a:ext cx="72000" cy="72000"/>
            </a:xfrm>
            <a:prstGeom prst="bentConnector3">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30" name="Connecteur : en angle 129">
              <a:extLst>
                <a:ext uri="{FF2B5EF4-FFF2-40B4-BE49-F238E27FC236}">
                  <a16:creationId xmlns:a16="http://schemas.microsoft.com/office/drawing/2014/main" id="{6E4CDA8E-7C8C-37EB-6758-EBF9D54DAD8A}"/>
                </a:ext>
              </a:extLst>
            </p:cNvPr>
            <p:cNvCxnSpPr>
              <a:cxnSpLocks noChangeAspect="1"/>
            </p:cNvCxnSpPr>
            <p:nvPr/>
          </p:nvCxnSpPr>
          <p:spPr>
            <a:xfrm rot="5400000">
              <a:off x="10075181" y="939431"/>
              <a:ext cx="72000" cy="72000"/>
            </a:xfrm>
            <a:prstGeom prst="bentConnector3">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31" name="Connecteur : en angle 130">
              <a:extLst>
                <a:ext uri="{FF2B5EF4-FFF2-40B4-BE49-F238E27FC236}">
                  <a16:creationId xmlns:a16="http://schemas.microsoft.com/office/drawing/2014/main" id="{1FD6BB38-B52C-32C2-FFCB-6A2CC03E3558}"/>
                </a:ext>
              </a:extLst>
            </p:cNvPr>
            <p:cNvCxnSpPr>
              <a:cxnSpLocks noChangeAspect="1"/>
            </p:cNvCxnSpPr>
            <p:nvPr/>
          </p:nvCxnSpPr>
          <p:spPr>
            <a:xfrm rot="5400000">
              <a:off x="10227581" y="939431"/>
              <a:ext cx="72000" cy="72000"/>
            </a:xfrm>
            <a:prstGeom prst="bentConnector3">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32" name="Connecteur : en angle 131">
              <a:extLst>
                <a:ext uri="{FF2B5EF4-FFF2-40B4-BE49-F238E27FC236}">
                  <a16:creationId xmlns:a16="http://schemas.microsoft.com/office/drawing/2014/main" id="{9A72AD48-8CE9-D0AC-FC9D-33A662C1FB95}"/>
                </a:ext>
              </a:extLst>
            </p:cNvPr>
            <p:cNvCxnSpPr>
              <a:cxnSpLocks noChangeAspect="1"/>
            </p:cNvCxnSpPr>
            <p:nvPr/>
          </p:nvCxnSpPr>
          <p:spPr>
            <a:xfrm rot="5400000">
              <a:off x="10379981" y="939431"/>
              <a:ext cx="72000" cy="72000"/>
            </a:xfrm>
            <a:prstGeom prst="bentConnector3">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38" name="Connecteur : en angle 137">
              <a:extLst>
                <a:ext uri="{FF2B5EF4-FFF2-40B4-BE49-F238E27FC236}">
                  <a16:creationId xmlns:a16="http://schemas.microsoft.com/office/drawing/2014/main" id="{9AEB0FD8-4105-0A2C-08A4-8DA71DAFE046}"/>
                </a:ext>
              </a:extLst>
            </p:cNvPr>
            <p:cNvCxnSpPr>
              <a:cxnSpLocks noChangeAspect="1"/>
            </p:cNvCxnSpPr>
            <p:nvPr/>
          </p:nvCxnSpPr>
          <p:spPr>
            <a:xfrm rot="5400000">
              <a:off x="10532381" y="939431"/>
              <a:ext cx="72000" cy="72000"/>
            </a:xfrm>
            <a:prstGeom prst="bentConnector3">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39" name="Connecteur : en angle 138">
              <a:extLst>
                <a:ext uri="{FF2B5EF4-FFF2-40B4-BE49-F238E27FC236}">
                  <a16:creationId xmlns:a16="http://schemas.microsoft.com/office/drawing/2014/main" id="{FEFDCCF9-FC1D-7019-3D41-9564A3DD3783}"/>
                </a:ext>
              </a:extLst>
            </p:cNvPr>
            <p:cNvCxnSpPr>
              <a:cxnSpLocks noChangeAspect="1"/>
            </p:cNvCxnSpPr>
            <p:nvPr/>
          </p:nvCxnSpPr>
          <p:spPr>
            <a:xfrm rot="5400000">
              <a:off x="10681177" y="939431"/>
              <a:ext cx="72000" cy="72000"/>
            </a:xfrm>
            <a:prstGeom prst="bentConnector3">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0" name="Connecteur : en angle 139">
              <a:extLst>
                <a:ext uri="{FF2B5EF4-FFF2-40B4-BE49-F238E27FC236}">
                  <a16:creationId xmlns:a16="http://schemas.microsoft.com/office/drawing/2014/main" id="{C48D8B34-B313-7BA2-8298-8FD1D38C653A}"/>
                </a:ext>
              </a:extLst>
            </p:cNvPr>
            <p:cNvCxnSpPr>
              <a:cxnSpLocks noChangeAspect="1"/>
            </p:cNvCxnSpPr>
            <p:nvPr/>
          </p:nvCxnSpPr>
          <p:spPr>
            <a:xfrm rot="5400000">
              <a:off x="10833577" y="939431"/>
              <a:ext cx="72000" cy="72000"/>
            </a:xfrm>
            <a:prstGeom prst="bentConnector3">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1" name="Connecteur : en angle 140">
              <a:extLst>
                <a:ext uri="{FF2B5EF4-FFF2-40B4-BE49-F238E27FC236}">
                  <a16:creationId xmlns:a16="http://schemas.microsoft.com/office/drawing/2014/main" id="{B5EE024B-7DE9-0F15-53D1-82A7EACF6855}"/>
                </a:ext>
              </a:extLst>
            </p:cNvPr>
            <p:cNvCxnSpPr>
              <a:cxnSpLocks noChangeAspect="1"/>
            </p:cNvCxnSpPr>
            <p:nvPr/>
          </p:nvCxnSpPr>
          <p:spPr>
            <a:xfrm rot="5400000">
              <a:off x="10985977" y="939431"/>
              <a:ext cx="72000" cy="72000"/>
            </a:xfrm>
            <a:prstGeom prst="bentConnector3">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2" name="Connecteur : en angle 141">
              <a:extLst>
                <a:ext uri="{FF2B5EF4-FFF2-40B4-BE49-F238E27FC236}">
                  <a16:creationId xmlns:a16="http://schemas.microsoft.com/office/drawing/2014/main" id="{1FF9F34C-A34E-F89A-9C11-8CE48129232B}"/>
                </a:ext>
              </a:extLst>
            </p:cNvPr>
            <p:cNvCxnSpPr>
              <a:cxnSpLocks noChangeAspect="1"/>
            </p:cNvCxnSpPr>
            <p:nvPr/>
          </p:nvCxnSpPr>
          <p:spPr>
            <a:xfrm rot="5400000">
              <a:off x="11138377" y="939431"/>
              <a:ext cx="72000" cy="72000"/>
            </a:xfrm>
            <a:prstGeom prst="bentConnector3">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4" name="Connecteur : en angle 143">
              <a:extLst>
                <a:ext uri="{FF2B5EF4-FFF2-40B4-BE49-F238E27FC236}">
                  <a16:creationId xmlns:a16="http://schemas.microsoft.com/office/drawing/2014/main" id="{A9F5630F-ED1A-8E61-A3C8-6D2081292D76}"/>
                </a:ext>
              </a:extLst>
            </p:cNvPr>
            <p:cNvCxnSpPr>
              <a:cxnSpLocks noChangeAspect="1"/>
            </p:cNvCxnSpPr>
            <p:nvPr/>
          </p:nvCxnSpPr>
          <p:spPr>
            <a:xfrm rot="5400000">
              <a:off x="11290777" y="939431"/>
              <a:ext cx="72000" cy="72000"/>
            </a:xfrm>
            <a:prstGeom prst="bentConnector3">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5" name="Connecteur : en angle 144">
              <a:extLst>
                <a:ext uri="{FF2B5EF4-FFF2-40B4-BE49-F238E27FC236}">
                  <a16:creationId xmlns:a16="http://schemas.microsoft.com/office/drawing/2014/main" id="{A440459F-E379-31A0-2D61-D85FB5DFF05C}"/>
                </a:ext>
              </a:extLst>
            </p:cNvPr>
            <p:cNvCxnSpPr>
              <a:cxnSpLocks noChangeAspect="1"/>
            </p:cNvCxnSpPr>
            <p:nvPr/>
          </p:nvCxnSpPr>
          <p:spPr>
            <a:xfrm rot="5400000">
              <a:off x="11439573" y="939431"/>
              <a:ext cx="72000" cy="72000"/>
            </a:xfrm>
            <a:prstGeom prst="bentConnector3">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7" name="Connecteur : en angle 146">
              <a:extLst>
                <a:ext uri="{FF2B5EF4-FFF2-40B4-BE49-F238E27FC236}">
                  <a16:creationId xmlns:a16="http://schemas.microsoft.com/office/drawing/2014/main" id="{1BDA9574-BFDB-9F09-DEE0-9C3BF81C6F8A}"/>
                </a:ext>
              </a:extLst>
            </p:cNvPr>
            <p:cNvCxnSpPr>
              <a:cxnSpLocks noChangeAspect="1"/>
            </p:cNvCxnSpPr>
            <p:nvPr/>
          </p:nvCxnSpPr>
          <p:spPr>
            <a:xfrm rot="5400000">
              <a:off x="11591973" y="939431"/>
              <a:ext cx="72000" cy="72000"/>
            </a:xfrm>
            <a:prstGeom prst="bentConnector3">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8" name="Connecteur : en angle 147">
              <a:extLst>
                <a:ext uri="{FF2B5EF4-FFF2-40B4-BE49-F238E27FC236}">
                  <a16:creationId xmlns:a16="http://schemas.microsoft.com/office/drawing/2014/main" id="{9283BEC7-9063-6D0C-A1A9-FB2DA3F9BC19}"/>
                </a:ext>
              </a:extLst>
            </p:cNvPr>
            <p:cNvCxnSpPr>
              <a:cxnSpLocks noChangeAspect="1"/>
            </p:cNvCxnSpPr>
            <p:nvPr/>
          </p:nvCxnSpPr>
          <p:spPr>
            <a:xfrm rot="5400000">
              <a:off x="11744373" y="939431"/>
              <a:ext cx="72000" cy="72000"/>
            </a:xfrm>
            <a:prstGeom prst="bentConnector3">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50" name="Connecteur : en angle 149">
              <a:extLst>
                <a:ext uri="{FF2B5EF4-FFF2-40B4-BE49-F238E27FC236}">
                  <a16:creationId xmlns:a16="http://schemas.microsoft.com/office/drawing/2014/main" id="{801E3EE1-07DE-0029-BA89-C3AAFE021936}"/>
                </a:ext>
              </a:extLst>
            </p:cNvPr>
            <p:cNvCxnSpPr>
              <a:cxnSpLocks noChangeAspect="1"/>
            </p:cNvCxnSpPr>
            <p:nvPr/>
          </p:nvCxnSpPr>
          <p:spPr>
            <a:xfrm rot="5400000">
              <a:off x="11896773" y="939431"/>
              <a:ext cx="72000" cy="72000"/>
            </a:xfrm>
            <a:prstGeom prst="bentConnector3">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51" name="Connecteur : en angle 150">
              <a:extLst>
                <a:ext uri="{FF2B5EF4-FFF2-40B4-BE49-F238E27FC236}">
                  <a16:creationId xmlns:a16="http://schemas.microsoft.com/office/drawing/2014/main" id="{AF43022F-1106-AD80-4D9B-EDA5DB473A79}"/>
                </a:ext>
              </a:extLst>
            </p:cNvPr>
            <p:cNvCxnSpPr>
              <a:cxnSpLocks noChangeAspect="1"/>
            </p:cNvCxnSpPr>
            <p:nvPr/>
          </p:nvCxnSpPr>
          <p:spPr>
            <a:xfrm rot="5400000">
              <a:off x="12049173" y="939431"/>
              <a:ext cx="72000" cy="72000"/>
            </a:xfrm>
            <a:prstGeom prst="bentConnector3">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53" name="Connecteur : en angle 152">
              <a:extLst>
                <a:ext uri="{FF2B5EF4-FFF2-40B4-BE49-F238E27FC236}">
                  <a16:creationId xmlns:a16="http://schemas.microsoft.com/office/drawing/2014/main" id="{88CD25FE-3E1B-CC88-A202-3D6C88BEE750}"/>
                </a:ext>
              </a:extLst>
            </p:cNvPr>
            <p:cNvCxnSpPr>
              <a:cxnSpLocks noChangeAspect="1"/>
            </p:cNvCxnSpPr>
            <p:nvPr/>
          </p:nvCxnSpPr>
          <p:spPr>
            <a:xfrm rot="5400000">
              <a:off x="57527" y="939431"/>
              <a:ext cx="72000" cy="72000"/>
            </a:xfrm>
            <a:prstGeom prst="bentConnector3">
              <a:avLst/>
            </a:prstGeom>
            <a:ln w="19050">
              <a:solidFill>
                <a:srgbClr val="001B4F"/>
              </a:solidFill>
            </a:ln>
          </p:spPr>
          <p:style>
            <a:lnRef idx="1">
              <a:schemeClr val="accent1"/>
            </a:lnRef>
            <a:fillRef idx="0">
              <a:schemeClr val="accent1"/>
            </a:fillRef>
            <a:effectRef idx="0">
              <a:schemeClr val="accent1"/>
            </a:effectRef>
            <a:fontRef idx="minor">
              <a:schemeClr val="tx1"/>
            </a:fontRef>
          </p:style>
        </p:cxnSp>
        <p:cxnSp>
          <p:nvCxnSpPr>
            <p:cNvPr id="154" name="Connecteur : en angle 153">
              <a:extLst>
                <a:ext uri="{FF2B5EF4-FFF2-40B4-BE49-F238E27FC236}">
                  <a16:creationId xmlns:a16="http://schemas.microsoft.com/office/drawing/2014/main" id="{A5DEF43C-9114-1E16-F7DD-41CE6BEA0C82}"/>
                </a:ext>
              </a:extLst>
            </p:cNvPr>
            <p:cNvCxnSpPr>
              <a:cxnSpLocks noChangeAspect="1"/>
            </p:cNvCxnSpPr>
            <p:nvPr/>
          </p:nvCxnSpPr>
          <p:spPr>
            <a:xfrm rot="5400000">
              <a:off x="209927" y="939431"/>
              <a:ext cx="72000" cy="72000"/>
            </a:xfrm>
            <a:prstGeom prst="bentConnector3">
              <a:avLst/>
            </a:prstGeom>
            <a:ln w="19050">
              <a:solidFill>
                <a:srgbClr val="001B4F"/>
              </a:solidFill>
            </a:ln>
          </p:spPr>
          <p:style>
            <a:lnRef idx="1">
              <a:schemeClr val="accent1"/>
            </a:lnRef>
            <a:fillRef idx="0">
              <a:schemeClr val="accent1"/>
            </a:fillRef>
            <a:effectRef idx="0">
              <a:schemeClr val="accent1"/>
            </a:effectRef>
            <a:fontRef idx="minor">
              <a:schemeClr val="tx1"/>
            </a:fontRef>
          </p:style>
        </p:cxnSp>
        <p:cxnSp>
          <p:nvCxnSpPr>
            <p:cNvPr id="156" name="Connecteur : en angle 155">
              <a:extLst>
                <a:ext uri="{FF2B5EF4-FFF2-40B4-BE49-F238E27FC236}">
                  <a16:creationId xmlns:a16="http://schemas.microsoft.com/office/drawing/2014/main" id="{04791F22-E420-B8CB-EE81-2912CBD6840C}"/>
                </a:ext>
              </a:extLst>
            </p:cNvPr>
            <p:cNvCxnSpPr>
              <a:cxnSpLocks noChangeAspect="1"/>
            </p:cNvCxnSpPr>
            <p:nvPr/>
          </p:nvCxnSpPr>
          <p:spPr>
            <a:xfrm rot="5400000">
              <a:off x="362327" y="939431"/>
              <a:ext cx="72000" cy="72000"/>
            </a:xfrm>
            <a:prstGeom prst="bentConnector3">
              <a:avLst/>
            </a:prstGeom>
            <a:ln w="19050">
              <a:solidFill>
                <a:srgbClr val="001B4F"/>
              </a:solidFill>
            </a:ln>
          </p:spPr>
          <p:style>
            <a:lnRef idx="1">
              <a:schemeClr val="accent1"/>
            </a:lnRef>
            <a:fillRef idx="0">
              <a:schemeClr val="accent1"/>
            </a:fillRef>
            <a:effectRef idx="0">
              <a:schemeClr val="accent1"/>
            </a:effectRef>
            <a:fontRef idx="minor">
              <a:schemeClr val="tx1"/>
            </a:fontRef>
          </p:style>
        </p:cxnSp>
        <p:cxnSp>
          <p:nvCxnSpPr>
            <p:cNvPr id="158" name="Connecteur : en angle 157">
              <a:extLst>
                <a:ext uri="{FF2B5EF4-FFF2-40B4-BE49-F238E27FC236}">
                  <a16:creationId xmlns:a16="http://schemas.microsoft.com/office/drawing/2014/main" id="{E2B1BB23-51DE-6EFA-C07A-7D16DCA7A4CA}"/>
                </a:ext>
              </a:extLst>
            </p:cNvPr>
            <p:cNvCxnSpPr>
              <a:cxnSpLocks noChangeAspect="1"/>
            </p:cNvCxnSpPr>
            <p:nvPr/>
          </p:nvCxnSpPr>
          <p:spPr>
            <a:xfrm rot="5400000">
              <a:off x="514727" y="939431"/>
              <a:ext cx="72000" cy="72000"/>
            </a:xfrm>
            <a:prstGeom prst="bentConnector3">
              <a:avLst/>
            </a:prstGeom>
            <a:ln w="19050">
              <a:solidFill>
                <a:srgbClr val="001B4F"/>
              </a:solidFill>
            </a:ln>
          </p:spPr>
          <p:style>
            <a:lnRef idx="1">
              <a:schemeClr val="accent1"/>
            </a:lnRef>
            <a:fillRef idx="0">
              <a:schemeClr val="accent1"/>
            </a:fillRef>
            <a:effectRef idx="0">
              <a:schemeClr val="accent1"/>
            </a:effectRef>
            <a:fontRef idx="minor">
              <a:schemeClr val="tx1"/>
            </a:fontRef>
          </p:style>
        </p:cxnSp>
        <p:cxnSp>
          <p:nvCxnSpPr>
            <p:cNvPr id="159" name="Connecteur : en angle 158">
              <a:extLst>
                <a:ext uri="{FF2B5EF4-FFF2-40B4-BE49-F238E27FC236}">
                  <a16:creationId xmlns:a16="http://schemas.microsoft.com/office/drawing/2014/main" id="{34EB2F2E-CAE7-AE26-8A66-0F53E33208C5}"/>
                </a:ext>
              </a:extLst>
            </p:cNvPr>
            <p:cNvCxnSpPr>
              <a:cxnSpLocks noChangeAspect="1"/>
            </p:cNvCxnSpPr>
            <p:nvPr/>
          </p:nvCxnSpPr>
          <p:spPr>
            <a:xfrm rot="5400000">
              <a:off x="667127" y="939432"/>
              <a:ext cx="72000" cy="72000"/>
            </a:xfrm>
            <a:prstGeom prst="bentConnector3">
              <a:avLst/>
            </a:prstGeom>
            <a:ln w="19050">
              <a:solidFill>
                <a:srgbClr val="001B4F"/>
              </a:solidFill>
            </a:ln>
          </p:spPr>
          <p:style>
            <a:lnRef idx="1">
              <a:schemeClr val="accent1"/>
            </a:lnRef>
            <a:fillRef idx="0">
              <a:schemeClr val="accent1"/>
            </a:fillRef>
            <a:effectRef idx="0">
              <a:schemeClr val="accent1"/>
            </a:effectRef>
            <a:fontRef idx="minor">
              <a:schemeClr val="tx1"/>
            </a:fontRef>
          </p:style>
        </p:cxnSp>
      </p:grpSp>
      <p:sp>
        <p:nvSpPr>
          <p:cNvPr id="1667757521" name="Rectangle : coins arrondis 1667757520">
            <a:extLst>
              <a:ext uri="{FF2B5EF4-FFF2-40B4-BE49-F238E27FC236}">
                <a16:creationId xmlns:a16="http://schemas.microsoft.com/office/drawing/2014/main" id="{759BB2FF-64FD-6A73-0A35-500A30497568}"/>
              </a:ext>
            </a:extLst>
          </p:cNvPr>
          <p:cNvSpPr/>
          <p:nvPr/>
        </p:nvSpPr>
        <p:spPr bwMode="auto">
          <a:xfrm>
            <a:off x="1257837" y="6144154"/>
            <a:ext cx="2171349" cy="252000"/>
          </a:xfrm>
          <a:prstGeom prst="roundRect">
            <a:avLst>
              <a:gd name="adj" fmla="val 0"/>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nchorCtr="1"/>
          <a:lstStyle/>
          <a:p>
            <a:pPr>
              <a:defRPr/>
            </a:pPr>
            <a:r>
              <a:rPr lang="en-US" sz="1200" i="1" spc="100" dirty="0">
                <a:solidFill>
                  <a:srgbClr val="C1A130"/>
                </a:solidFill>
                <a:latin typeface="+mj-lt"/>
                <a:ea typeface="Calibri"/>
                <a:cs typeface="Arial"/>
              </a:rPr>
              <a:t>Geneva, June 2025</a:t>
            </a:r>
            <a:endParaRPr sz="1600" i="1" spc="100" dirty="0">
              <a:latin typeface="+mj-lt"/>
            </a:endParaRPr>
          </a:p>
        </p:txBody>
      </p:sp>
      <p:sp>
        <p:nvSpPr>
          <p:cNvPr id="1667757522" name="Rectangle : coins arrondis 1667757521">
            <a:extLst>
              <a:ext uri="{FF2B5EF4-FFF2-40B4-BE49-F238E27FC236}">
                <a16:creationId xmlns:a16="http://schemas.microsoft.com/office/drawing/2014/main" id="{83E1AB7E-5DD0-EB33-500D-9ED29B567A4F}"/>
              </a:ext>
            </a:extLst>
          </p:cNvPr>
          <p:cNvSpPr/>
          <p:nvPr/>
        </p:nvSpPr>
        <p:spPr bwMode="auto">
          <a:xfrm>
            <a:off x="8744852" y="6111956"/>
            <a:ext cx="2171349" cy="252000"/>
          </a:xfrm>
          <a:prstGeom prst="roundRect">
            <a:avLst>
              <a:gd name="adj" fmla="val 0"/>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nchorCtr="1"/>
          <a:lstStyle/>
          <a:p>
            <a:pPr>
              <a:defRPr/>
            </a:pPr>
            <a:r>
              <a:rPr lang="en-US" sz="1200" i="1" spc="100" dirty="0">
                <a:solidFill>
                  <a:srgbClr val="C1A130"/>
                </a:solidFill>
                <a:latin typeface="+mj-lt"/>
                <a:ea typeface="Calibri"/>
                <a:cs typeface="Arial"/>
              </a:rPr>
              <a:t>Dubai, Nov. 2025</a:t>
            </a:r>
            <a:endParaRPr sz="1600" i="1" spc="100" dirty="0">
              <a:latin typeface="+mj-lt"/>
            </a:endParaRPr>
          </a:p>
        </p:txBody>
      </p:sp>
    </p:spTree>
  </p:cSld>
  <p:clrMapOvr>
    <a:masterClrMapping/>
  </p:clrMapOvr>
</p:sld>
</file>

<file path=ppt/theme/theme1.xml><?xml version="1.0" encoding="utf-8"?>
<a:theme xmlns:a="http://schemas.openxmlformats.org/drawingml/2006/main" name="Thème Office">
  <a:themeElements>
    <a:clrScheme name="Thème 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Thème Office">
      <a:majorFont>
        <a:latin typeface="Calibri Light"/>
        <a:ea typeface="Arial"/>
        <a:cs typeface="Arial"/>
      </a:majorFont>
      <a:minorFont>
        <a:latin typeface="Calibri"/>
        <a:ea typeface="Arial"/>
        <a:cs typeface="Arial"/>
      </a:minorFont>
    </a:fontScheme>
    <a:fmtScheme name="Thème Office">
      <a:fillStyleLst>
        <a:solidFill>
          <a:schemeClr val="phClr"/>
        </a:solidFill>
        <a:gradFill>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theme>
</file>

<file path=ppt/theme/theme2.xml><?xml version="1.0" encoding="utf-8"?>
<a:theme xmlns:a="http://schemas.openxmlformats.org/drawingml/2006/main" name="Thèm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Arial"/>
        <a:cs typeface="Arial"/>
      </a:majorFont>
      <a:minorFont>
        <a:latin typeface="Calibri"/>
        <a:ea typeface="Arial"/>
        <a:cs typeface="Arial"/>
      </a:minorFont>
    </a:fontScheme>
    <a:fmtScheme name="Office">
      <a:fillStyleLst>
        <a:solidFill>
          <a:schemeClr val="phClr"/>
        </a:solidFill>
        <a:gradFill>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Office 2013 - 2022 Theme</Template>
  <TotalTime>13306</TotalTime>
  <Words>494</Words>
  <Application>Microsoft Office PowerPoint</Application>
  <PresentationFormat>Grand écran</PresentationFormat>
  <Paragraphs>130</Paragraphs>
  <Slides>7</Slides>
  <Notes>7</Notes>
  <HiddenSlides>0</HiddenSlides>
  <MMClips>0</MMClips>
  <ScaleCrop>false</ScaleCrop>
  <HeadingPairs>
    <vt:vector size="6" baseType="variant">
      <vt:variant>
        <vt:lpstr>Polices utilisées</vt:lpstr>
      </vt:variant>
      <vt:variant>
        <vt:i4>6</vt:i4>
      </vt:variant>
      <vt:variant>
        <vt:lpstr>Thème</vt:lpstr>
      </vt:variant>
      <vt:variant>
        <vt:i4>1</vt:i4>
      </vt:variant>
      <vt:variant>
        <vt:lpstr>Titres des diapositives</vt:lpstr>
      </vt:variant>
      <vt:variant>
        <vt:i4>7</vt:i4>
      </vt:variant>
    </vt:vector>
  </HeadingPairs>
  <TitlesOfParts>
    <vt:vector size="14" baseType="lpstr">
      <vt:lpstr>Arial</vt:lpstr>
      <vt:lpstr>Bahnschrift SemiLight</vt:lpstr>
      <vt:lpstr>Calibri</vt:lpstr>
      <vt:lpstr>Calibri Light</vt:lpstr>
      <vt:lpstr>Helvetica</vt:lpstr>
      <vt:lpstr>Times New Roman</vt:lpstr>
      <vt:lpstr>Thème Office</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Diapositive 1</dc:title>
  <dc:creator>hefyene</dc:creator>
  <cp:lastModifiedBy>Nasser HEFIANA</cp:lastModifiedBy>
  <cp:revision>3654</cp:revision>
  <dcterms:created xsi:type="dcterms:W3CDTF">2011-11-23T08:28:22Z</dcterms:created>
  <dcterms:modified xsi:type="dcterms:W3CDTF">2026-09-03T19:52:14Z</dcterms:modified>
</cp:coreProperties>
</file>