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Aptos" charset="1" panose="020B0004020202020204"/>
      <p:regular r:id="rId16"/>
    </p:embeddedFont>
    <p:embeddedFont>
      <p:font typeface="Aptos Bold" charset="1" panose="020B0004020202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notesSlides/notesSlide3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4.xml" Type="http://schemas.openxmlformats.org/officeDocument/2006/relationships/notesSlide"/><Relationship Id="rId21" Target="notesSlides/notesSlide5.xml" Type="http://schemas.openxmlformats.org/officeDocument/2006/relationships/notesSlide"/><Relationship Id="rId22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6701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89832" y="6589728"/>
            <a:ext cx="10979156" cy="2047801"/>
            <a:chOff x="0" y="0"/>
            <a:chExt cx="14638874" cy="27304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38899" cy="2730426"/>
            </a:xfrm>
            <a:custGeom>
              <a:avLst/>
              <a:gdLst/>
              <a:ahLst/>
              <a:cxnLst/>
              <a:rect r="r" b="b" t="t" l="l"/>
              <a:pathLst>
                <a:path h="2730426" w="14638899">
                  <a:moveTo>
                    <a:pt x="0" y="0"/>
                  </a:moveTo>
                  <a:lnTo>
                    <a:pt x="14638899" y="0"/>
                  </a:lnTo>
                  <a:lnTo>
                    <a:pt x="14638899" y="2730426"/>
                  </a:lnTo>
                  <a:lnTo>
                    <a:pt x="0" y="2730426"/>
                  </a:lnTo>
                  <a:close/>
                </a:path>
              </a:pathLst>
            </a:custGeom>
            <a:solidFill>
              <a:srgbClr val="0B0C1E"/>
            </a:solidFill>
            <a:ln w="104775" cap="sq">
              <a:solidFill>
                <a:srgbClr val="349BE2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4638874" cy="2730401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Your Name</a:t>
              </a:r>
            </a:p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Contact</a:t>
              </a:r>
            </a:p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Web URL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10412" y="763143"/>
            <a:ext cx="13587984" cy="2087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Organisation name</a:t>
            </a:r>
          </a:p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Type: SME, academic institution, public, private, etc</a:t>
            </a:r>
          </a:p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Country: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0412" y="3695005"/>
            <a:ext cx="8963978" cy="2081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1510" indent="-325755" lvl="1">
              <a:lnSpc>
                <a:spcPts val="5249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Department within the organization</a:t>
            </a:r>
          </a:p>
          <a:p>
            <a:pPr algn="just" marL="651510" indent="-325755" lvl="1">
              <a:lnSpc>
                <a:spcPts val="5249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Expertise of the organisation/department</a:t>
            </a:r>
          </a:p>
          <a:p>
            <a:pPr algn="just" marL="651510" indent="-325755" lvl="1">
              <a:lnSpc>
                <a:spcPts val="524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4"/>
              <a:stretch>
                <a:fillRect l="0" t="-78908" r="0" b="-78908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88420" y="4052526"/>
            <a:ext cx="10836840" cy="1045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0"/>
              </a:lnSpc>
            </a:pPr>
            <a:r>
              <a:rPr lang="en-US" sz="525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 case of presenting a project idea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3"/>
              <a:stretch>
                <a:fillRect l="0" t="-78908" r="0" b="-78908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08863"/>
            <a:ext cx="13587984" cy="107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Project idea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701258"/>
            <a:ext cx="17038158" cy="10168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Slide1: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Topic to be addressed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Project proposal title (if decided)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Your role in the project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 2:  Project description (brief)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 3: 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Current consortium (if any)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Profile of the partners sought (type, skills, role, etc)</a:t>
            </a: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3"/>
              <a:stretch>
                <a:fillRect l="0" t="-78908" r="0" b="-7890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88420" y="4252551"/>
            <a:ext cx="10836840" cy="1318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525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In case of presenting an entity </a:t>
            </a:r>
          </a:p>
          <a:p>
            <a:pPr algn="ctr">
              <a:lnSpc>
                <a:spcPts val="5250"/>
              </a:lnSpc>
            </a:pPr>
            <a:r>
              <a:rPr lang="en-US" sz="525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profile linked to a specific topic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3"/>
              <a:stretch>
                <a:fillRect l="0" t="-78908" r="0" b="-78908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0412" y="763143"/>
            <a:ext cx="13587984" cy="107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Organisation Profile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18972" y="2446487"/>
            <a:ext cx="11372640" cy="11549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 1: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Topic to be addressed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Your role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Specific contribution to the topic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 2: Technology/expertise </a:t>
            </a:r>
          </a:p>
          <a:p>
            <a:pPr algn="just" marL="651510" indent="-325755" lvl="1">
              <a:lnSpc>
                <a:spcPts val="735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 3: Experience/Cooperation</a:t>
            </a: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  <a:p>
            <a:pPr algn="just" marL="651510" indent="-325755" lvl="1">
              <a:lnSpc>
                <a:spcPts val="735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3"/>
              <a:stretch>
                <a:fillRect l="0" t="-78908" r="0" b="-7890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0412" y="763143"/>
            <a:ext cx="13587984" cy="107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Recommendations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826234"/>
            <a:ext cx="16946118" cy="13626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350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The presentation has to last up to </a:t>
            </a:r>
            <a:r>
              <a:rPr lang="en-US" sz="36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5 minutes</a:t>
            </a: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(maximum)</a:t>
            </a:r>
          </a:p>
          <a:p>
            <a:pPr algn="just">
              <a:lnSpc>
                <a:spcPts val="7350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Do not overload your slides</a:t>
            </a:r>
          </a:p>
          <a:p>
            <a:pPr algn="just">
              <a:lnSpc>
                <a:spcPts val="7350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weblinks to additional material</a:t>
            </a:r>
          </a:p>
          <a:p>
            <a:pPr algn="just">
              <a:lnSpc>
                <a:spcPts val="7350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Slides should be in English</a:t>
            </a:r>
          </a:p>
          <a:p>
            <a:pPr algn="just">
              <a:lnSpc>
                <a:spcPts val="5249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Do not use videos, etc. </a:t>
            </a: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  <a:p>
            <a:pPr algn="just">
              <a:lnSpc>
                <a:spcPts val="735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0743600" y="-874901"/>
            <a:ext cx="9326880" cy="3725953"/>
            <a:chOff x="0" y="0"/>
            <a:chExt cx="6268847" cy="25043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" y="0"/>
              <a:ext cx="6268836" cy="2504357"/>
            </a:xfrm>
            <a:custGeom>
              <a:avLst/>
              <a:gdLst/>
              <a:ahLst/>
              <a:cxnLst/>
              <a:rect r="r" b="b" t="t" l="l"/>
              <a:pathLst>
                <a:path h="2504357" w="6268836">
                  <a:moveTo>
                    <a:pt x="269102" y="998855"/>
                  </a:moveTo>
                  <a:cubicBezTo>
                    <a:pt x="322315" y="1150493"/>
                    <a:pt x="494146" y="1302512"/>
                    <a:pt x="651245" y="1336675"/>
                  </a:cubicBezTo>
                  <a:lnTo>
                    <a:pt x="5983467" y="2497836"/>
                  </a:lnTo>
                  <a:cubicBezTo>
                    <a:pt x="6140439" y="2531999"/>
                    <a:pt x="6268836" y="2428494"/>
                    <a:pt x="6268836" y="2267839"/>
                  </a:cubicBezTo>
                  <a:lnTo>
                    <a:pt x="6268836" y="292100"/>
                  </a:lnTo>
                  <a:cubicBezTo>
                    <a:pt x="6268836" y="131445"/>
                    <a:pt x="6137391" y="0"/>
                    <a:pt x="5976736" y="0"/>
                  </a:cubicBezTo>
                  <a:lnTo>
                    <a:pt x="210936" y="0"/>
                  </a:lnTo>
                  <a:cubicBezTo>
                    <a:pt x="50281" y="0"/>
                    <a:pt x="-37603" y="124079"/>
                    <a:pt x="15483" y="275590"/>
                  </a:cubicBezTo>
                  <a:lnTo>
                    <a:pt x="269102" y="998855"/>
                  </a:lnTo>
                  <a:close/>
                </a:path>
              </a:pathLst>
            </a:custGeom>
            <a:blipFill>
              <a:blip r:embed="rId3"/>
              <a:stretch>
                <a:fillRect l="0" t="-78908" r="0" b="-7890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8672651">
            <a:off x="13590038" y="6797407"/>
            <a:ext cx="5903221" cy="6071617"/>
          </a:xfrm>
          <a:custGeom>
            <a:avLst/>
            <a:gdLst/>
            <a:ahLst/>
            <a:cxnLst/>
            <a:rect r="r" b="b" t="t" l="l"/>
            <a:pathLst>
              <a:path h="6071617" w="5903221">
                <a:moveTo>
                  <a:pt x="0" y="0"/>
                </a:moveTo>
                <a:lnTo>
                  <a:pt x="5903221" y="0"/>
                </a:lnTo>
                <a:lnTo>
                  <a:pt x="5903221" y="6071617"/>
                </a:lnTo>
                <a:lnTo>
                  <a:pt x="0" y="6071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DAHUfdOF610</dc:identifier>
  <dcterms:modified xsi:type="dcterms:W3CDTF">2011-08-01T06:04:30Z</dcterms:modified>
  <cp:revision>1</cp:revision>
  <dc:title>Virtual Worlds Connect II_pitch_Template.pptx</dc:title>
</cp:coreProperties>
</file>