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AE8F"/>
    <a:srgbClr val="960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31131D-D8E8-468D-829B-901CEFCA46E6}" v="6" dt="2026-09-01T08:26:59.2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1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8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B60FE-03AF-4C39-B82C-E1B2949809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677E3D-853D-4EB3-93C3-F0B0524F69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29993A-A3E1-4793-B51F-115A8971E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7AF7C-368D-44A0-92EA-0194C86C3304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1F2212-8866-4A49-8119-74DDF7175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A7DD62-8FF3-4F86-8A74-E5C86EC4E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85F22-C05C-4A97-A385-F0767A9FA2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8783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C59C0-587E-4E9C-86BA-0C7F1E2B1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EA47A8-A792-496E-954C-41D9B81D1D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5BBC02-4A1F-4D1A-9461-78250FF53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7AF7C-368D-44A0-92EA-0194C86C3304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60E4FE-467A-4681-A739-C202FB0D1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A64FF3-E63C-4FDC-865B-E10A2A424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85F22-C05C-4A97-A385-F0767A9FA2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1124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6C9C1-94D5-4F36-81B9-34A9442C5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37E164-0157-4273-A37B-B62DEFB05D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05FD50-2542-461F-B7A3-E17438F7F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7AF7C-368D-44A0-92EA-0194C86C3304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5B7A90-9EED-4080-9FEC-6F0DCF74A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55F4D-2214-4AB9-80D2-1CDB759E6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85F22-C05C-4A97-A385-F0767A9FA2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3275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51B54-71DF-4751-86BF-8B1C29CA6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DB3D0-954D-4CB3-B2CD-E0AD647AB2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AAD76A-EE86-4D10-A13D-E3CB5C97DF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E24384-E084-422E-A5C3-513B8DB67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7AF7C-368D-44A0-92EA-0194C86C3304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93AF16-7E31-4044-9760-1D7073156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32033B-B0FE-4959-8D0F-DEF682A99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85F22-C05C-4A97-A385-F0767A9FA2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7602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1B43D-6E73-4A78-8099-53D490D7F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202D6E-8B60-4864-94A3-C73969B3D0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3A8921-0C3B-4FF9-A20B-CD6F7E7125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3DB05F-C1FE-4B16-9B8E-21B99A7736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CAE71B-9AAB-496B-B49C-CF90376970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FF768E-D67E-4DB3-A31A-510037769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7AF7C-368D-44A0-92EA-0194C86C3304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02D1E5-9AA0-4E67-B4D9-07DA09347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E03FAB-9299-4494-A4B2-E82F60971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85F22-C05C-4A97-A385-F0767A9FA2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5357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6331F-403A-42AF-B968-13F4A8F67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E649C5-D2CA-48DC-B35C-75B6527C8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7AF7C-368D-44A0-92EA-0194C86C3304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4D13F0-70D0-4974-BF96-C8CE9BFF5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A97BF8-FD08-4A46-AB61-2AA757937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85F22-C05C-4A97-A385-F0767A9FA2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7756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A95257-4216-4EAF-8B67-A795806E8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7AF7C-368D-44A0-92EA-0194C86C3304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21E71F-6DB0-424E-BA6B-024708446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B0FFC2-8AEB-4F52-B947-C96BA80AA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85F22-C05C-4A97-A385-F0767A9FA2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2988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B4D36-7E65-490E-AD4C-547A540F0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F6DA52-EBC0-4BEE-BE90-92F5D53C27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CAF79-4CC2-4109-8681-38D3998931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D76A7A-8CB9-4FAA-BB67-2BF1D8411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7AF7C-368D-44A0-92EA-0194C86C3304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271A28-238D-464E-A7B8-642F839BD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C973BC-0CC0-434F-B9A0-1F3D1C7B4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85F22-C05C-4A97-A385-F0767A9FA2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799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92949-8005-4F5A-89E1-71B2E1C02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685321-CDC9-48BA-94FF-2F6AD0A339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56236A-6F65-4B49-97FD-A464DFCA80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7747D0-723A-401C-BD8C-C974A6B67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7AF7C-368D-44A0-92EA-0194C86C3304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551152-A82A-4E0F-9108-BC2148A47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DCA1F5-CE5C-4827-883D-71653A567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85F22-C05C-4A97-A385-F0767A9FA2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0228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147C4-DF4E-4024-A51F-7CC3A8E6A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03BBE2-2F95-444C-AC85-0A2F90F783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286402-11FC-4EED-92E3-87CFD2FDB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7AF7C-368D-44A0-92EA-0194C86C3304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F1DCAD-A404-4082-AC96-1D210E99D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051897-547E-4C30-9398-107289CA6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85F22-C05C-4A97-A385-F0767A9FA2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3250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D80D2F-3F41-4A13-858B-513FF2DA08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4A06F1-B6FF-46E1-A68B-850B9A4E7B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D4264D-947A-4A0B-B256-083C4A173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77AF7C-368D-44A0-92EA-0194C86C3304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9A572A-C847-4EEC-990D-41C755872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7CC963-5AFD-45D8-8857-2F109B1D42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85F22-C05C-4A97-A385-F0767A9FA2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229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F95946-B2DB-45BB-98C2-308F3957D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B6059E-2573-4FCD-8673-812691D01A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F3C99-DE47-4BA8-8830-4B657FD190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7AF7C-368D-44A0-92EA-0194C86C3304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334DD-1A92-452A-BD7F-0B22149FBA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E5DCD8-B967-4182-B784-C689A2845B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85F22-C05C-4A97-A385-F0767A9FA2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8901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0D4C6AC-235C-419E-A486-70D07FF3A543}"/>
              </a:ext>
            </a:extLst>
          </p:cNvPr>
          <p:cNvSpPr txBox="1"/>
          <p:nvPr/>
        </p:nvSpPr>
        <p:spPr>
          <a:xfrm>
            <a:off x="197465" y="668820"/>
            <a:ext cx="3622746" cy="338554"/>
          </a:xfrm>
          <a:prstGeom prst="rect">
            <a:avLst/>
          </a:prstGeom>
          <a:noFill/>
          <a:ln w="50800">
            <a:solidFill>
              <a:srgbClr val="9600A0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dirty="0"/>
              <a:t>Organisation Name: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E0D5BA-2147-EB4B-A1B0-83D1ADAE8FE5}"/>
              </a:ext>
            </a:extLst>
          </p:cNvPr>
          <p:cNvSpPr txBox="1"/>
          <p:nvPr/>
        </p:nvSpPr>
        <p:spPr>
          <a:xfrm>
            <a:off x="3904490" y="666199"/>
            <a:ext cx="3492316" cy="345418"/>
          </a:xfrm>
          <a:prstGeom prst="rect">
            <a:avLst/>
          </a:prstGeom>
          <a:noFill/>
          <a:ln w="50800">
            <a:solidFill>
              <a:srgbClr val="9600A0"/>
            </a:solidFill>
          </a:ln>
        </p:spPr>
        <p:txBody>
          <a:bodyPr wrap="square" rtlCol="0">
            <a:spAutoFit/>
          </a:bodyPr>
          <a:lstStyle/>
          <a:p>
            <a:r>
              <a:rPr lang="en-GB" sz="1600" b="1" dirty="0"/>
              <a:t>Your Name: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078567-634A-214F-ACB8-0605E30F3FCE}"/>
              </a:ext>
            </a:extLst>
          </p:cNvPr>
          <p:cNvSpPr txBox="1"/>
          <p:nvPr/>
        </p:nvSpPr>
        <p:spPr>
          <a:xfrm>
            <a:off x="7481086" y="663577"/>
            <a:ext cx="4515179" cy="345418"/>
          </a:xfrm>
          <a:prstGeom prst="rect">
            <a:avLst/>
          </a:prstGeom>
          <a:noFill/>
          <a:ln w="50800">
            <a:solidFill>
              <a:srgbClr val="9600A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600" b="1"/>
              <a:t>Email Address: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220C56-7AFF-B345-8C7A-AB8533734C92}"/>
              </a:ext>
            </a:extLst>
          </p:cNvPr>
          <p:cNvSpPr txBox="1"/>
          <p:nvPr/>
        </p:nvSpPr>
        <p:spPr>
          <a:xfrm>
            <a:off x="197465" y="3484817"/>
            <a:ext cx="5592961" cy="3262432"/>
          </a:xfrm>
          <a:prstGeom prst="rect">
            <a:avLst/>
          </a:prstGeom>
          <a:noFill/>
          <a:ln w="50800">
            <a:solidFill>
              <a:srgbClr val="9600A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600" b="1"/>
              <a:t>What we do:</a:t>
            </a:r>
          </a:p>
          <a:p>
            <a:r>
              <a:rPr lang="en-GB" sz="1400" i="1" dirty="0">
                <a:ea typeface="Calibri"/>
                <a:cs typeface="Calibri"/>
              </a:rPr>
              <a:t>What previous, relevant, work or track record can you bring to the team? </a:t>
            </a:r>
            <a:endParaRPr lang="en-GB" dirty="0"/>
          </a:p>
          <a:p>
            <a:endParaRPr lang="en-GB" sz="1600" b="1" dirty="0">
              <a:ea typeface="Calibri"/>
              <a:cs typeface="Calibri"/>
            </a:endParaRPr>
          </a:p>
          <a:p>
            <a:endParaRPr lang="en-GB" sz="2400" dirty="0"/>
          </a:p>
          <a:p>
            <a:endParaRPr lang="en-GB" sz="2400" dirty="0">
              <a:ea typeface="Calibri" panose="020F0502020204030204"/>
              <a:cs typeface="Calibri" panose="020F0502020204030204"/>
            </a:endParaRPr>
          </a:p>
          <a:p>
            <a:endParaRPr lang="en-GB" sz="2400" dirty="0"/>
          </a:p>
          <a:p>
            <a:endParaRPr lang="en-GB" sz="1600" dirty="0">
              <a:ea typeface="Calibri"/>
              <a:cs typeface="Calibri"/>
            </a:endParaRPr>
          </a:p>
          <a:p>
            <a:endParaRPr lang="en-GB" sz="1200" dirty="0">
              <a:ea typeface="Calibri"/>
              <a:cs typeface="Calibri"/>
            </a:endParaRPr>
          </a:p>
          <a:p>
            <a:endParaRPr lang="en-GB" sz="1200" dirty="0">
              <a:ea typeface="Calibri"/>
              <a:cs typeface="Calibri"/>
            </a:endParaRPr>
          </a:p>
          <a:p>
            <a:endParaRPr lang="en-GB" sz="2400" dirty="0">
              <a:ea typeface="Calibri" panose="020F0502020204030204"/>
              <a:cs typeface="Calibri" panose="020F0502020204030204"/>
            </a:endParaRPr>
          </a:p>
          <a:p>
            <a:endParaRPr lang="en-GB" sz="24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CB852B-D490-B74F-8C69-EE6C66D3B1D4}"/>
              </a:ext>
            </a:extLst>
          </p:cNvPr>
          <p:cNvSpPr txBox="1"/>
          <p:nvPr/>
        </p:nvSpPr>
        <p:spPr>
          <a:xfrm>
            <a:off x="5904825" y="2592121"/>
            <a:ext cx="6085393" cy="1785104"/>
          </a:xfrm>
          <a:prstGeom prst="rect">
            <a:avLst/>
          </a:prstGeom>
          <a:noFill/>
          <a:ln w="50800">
            <a:solidFill>
              <a:srgbClr val="9600A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600" b="1"/>
              <a:t>What we can offer to a consortium:</a:t>
            </a:r>
            <a:endParaRPr lang="en-US"/>
          </a:p>
          <a:p>
            <a:r>
              <a:rPr lang="en-GB" sz="1400" i="1">
                <a:ea typeface="Calibri"/>
                <a:cs typeface="Calibri"/>
              </a:rPr>
              <a:t>What skills, capabilities, facilities does your organisation have that will be vital for this project?</a:t>
            </a:r>
            <a:endParaRPr lang="en-GB"/>
          </a:p>
          <a:p>
            <a:endParaRPr lang="en-GB" sz="1600" b="1" dirty="0">
              <a:ea typeface="Calibri"/>
              <a:cs typeface="Calibri"/>
            </a:endParaRPr>
          </a:p>
          <a:p>
            <a:endParaRPr lang="en-GB" dirty="0">
              <a:ea typeface="Calibri"/>
              <a:cs typeface="Calibri"/>
            </a:endParaRPr>
          </a:p>
          <a:p>
            <a:endParaRPr lang="en-GB" dirty="0">
              <a:ea typeface="Calibri"/>
              <a:cs typeface="Calibri"/>
            </a:endParaRPr>
          </a:p>
          <a:p>
            <a:endParaRPr lang="en-GB" sz="1400" dirty="0">
              <a:ea typeface="Calibri"/>
              <a:cs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2DF97F-E79B-DB4E-AFE7-E6175E9239CE}"/>
              </a:ext>
            </a:extLst>
          </p:cNvPr>
          <p:cNvSpPr txBox="1"/>
          <p:nvPr/>
        </p:nvSpPr>
        <p:spPr>
          <a:xfrm>
            <a:off x="5904825" y="4441725"/>
            <a:ext cx="6085394" cy="2308324"/>
          </a:xfrm>
          <a:prstGeom prst="rect">
            <a:avLst/>
          </a:prstGeom>
          <a:noFill/>
          <a:ln w="50800">
            <a:solidFill>
              <a:srgbClr val="9600A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600" b="1"/>
              <a:t>What we would like to receive from other consortium members: 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>
              <a:ea typeface="Calibri" panose="020F0502020204030204"/>
              <a:cs typeface="Calibri" panose="020F0502020204030204"/>
            </a:endParaRPr>
          </a:p>
          <a:p>
            <a:endParaRPr lang="en-GB" sz="2400" dirty="0"/>
          </a:p>
          <a:p>
            <a:endParaRPr lang="en-GB" dirty="0">
              <a:ea typeface="Calibri" panose="020F0502020204030204"/>
              <a:cs typeface="Calibri" panose="020F0502020204030204"/>
            </a:endParaRPr>
          </a:p>
          <a:p>
            <a:endParaRPr lang="en-GB" sz="1400" dirty="0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14" name="Picture 13" descr="A purple square with black background&#10;&#10;Description automatically generated">
            <a:extLst>
              <a:ext uri="{FF2B5EF4-FFF2-40B4-BE49-F238E27FC236}">
                <a16:creationId xmlns:a16="http://schemas.microsoft.com/office/drawing/2014/main" id="{FB6C32D0-74FD-4F72-5C9F-D658BCE106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49" y="101381"/>
            <a:ext cx="1329825" cy="428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07072BC-EF8F-7078-1109-864661BE6AAE}"/>
              </a:ext>
            </a:extLst>
          </p:cNvPr>
          <p:cNvSpPr txBox="1"/>
          <p:nvPr/>
        </p:nvSpPr>
        <p:spPr>
          <a:xfrm>
            <a:off x="8413730" y="102560"/>
            <a:ext cx="366582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</a:rPr>
              <a:t>Add own organisation logo</a:t>
            </a:r>
            <a:endParaRPr lang="en-GB" sz="2400" b="1" dirty="0">
              <a:solidFill>
                <a:srgbClr val="FF0000"/>
              </a:solidFill>
              <a:ea typeface="Calibri"/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F586AC-70E4-7166-1DEC-1CC9760B657C}"/>
              </a:ext>
            </a:extLst>
          </p:cNvPr>
          <p:cNvSpPr txBox="1"/>
          <p:nvPr/>
        </p:nvSpPr>
        <p:spPr>
          <a:xfrm>
            <a:off x="197464" y="1143900"/>
            <a:ext cx="5592962" cy="2287957"/>
          </a:xfrm>
          <a:prstGeom prst="rect">
            <a:avLst/>
          </a:prstGeom>
          <a:noFill/>
          <a:ln w="50800">
            <a:solidFill>
              <a:srgbClr val="9600A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600" b="1"/>
              <a:t>Proposed approach to call topic:</a:t>
            </a:r>
            <a:endParaRPr lang="en-US"/>
          </a:p>
          <a:p>
            <a:r>
              <a:rPr lang="en-GB" sz="1400" i="1">
                <a:ea typeface="Calibri"/>
                <a:cs typeface="Calibri"/>
              </a:rPr>
              <a:t>What is your understanding of the part of the problem you can solve? What part of the Scope do you want to address? </a:t>
            </a:r>
            <a:endParaRPr lang="en-GB"/>
          </a:p>
          <a:p>
            <a:endParaRPr lang="en-GB" sz="2400" dirty="0"/>
          </a:p>
          <a:p>
            <a:endParaRPr lang="en-GB" sz="2400" dirty="0">
              <a:ea typeface="Calibri" panose="020F0502020204030204"/>
              <a:cs typeface="Calibri" panose="020F0502020204030204"/>
            </a:endParaRPr>
          </a:p>
          <a:p>
            <a:endParaRPr lang="en-GB" sz="2400" dirty="0">
              <a:ea typeface="Calibri" panose="020F0502020204030204"/>
              <a:cs typeface="Calibri" panose="020F0502020204030204"/>
            </a:endParaRPr>
          </a:p>
          <a:p>
            <a:endParaRPr lang="en-GB" sz="24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D560F8-89F6-446A-65BF-E5AB8C9BE5D0}"/>
              </a:ext>
            </a:extLst>
          </p:cNvPr>
          <p:cNvSpPr txBox="1"/>
          <p:nvPr/>
        </p:nvSpPr>
        <p:spPr>
          <a:xfrm>
            <a:off x="5904825" y="1788454"/>
            <a:ext cx="6085394" cy="707886"/>
          </a:xfrm>
          <a:prstGeom prst="rect">
            <a:avLst/>
          </a:prstGeom>
          <a:noFill/>
          <a:ln w="50800">
            <a:solidFill>
              <a:srgbClr val="9600A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600" b="1"/>
              <a:t>Are you planning on being a Coordinator or a Partner? </a:t>
            </a:r>
          </a:p>
          <a:p>
            <a:endParaRPr lang="en-GB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2B33F2-445F-4B3D-4445-0FA8BA70DB6A}"/>
              </a:ext>
            </a:extLst>
          </p:cNvPr>
          <p:cNvSpPr txBox="1"/>
          <p:nvPr/>
        </p:nvSpPr>
        <p:spPr>
          <a:xfrm>
            <a:off x="391276" y="2049387"/>
            <a:ext cx="450341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dirty="0">
                <a:solidFill>
                  <a:srgbClr val="FF0000"/>
                </a:solidFill>
                <a:ea typeface="Calibri"/>
                <a:cs typeface="Calibri"/>
              </a:rPr>
              <a:t>[Remove italics and insert your own text]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B8DB0F-79F2-7F2A-7B74-B0F218481F67}"/>
              </a:ext>
            </a:extLst>
          </p:cNvPr>
          <p:cNvSpPr txBox="1"/>
          <p:nvPr/>
        </p:nvSpPr>
        <p:spPr>
          <a:xfrm>
            <a:off x="5902657" y="1141338"/>
            <a:ext cx="6087559" cy="584775"/>
          </a:xfrm>
          <a:prstGeom prst="rect">
            <a:avLst/>
          </a:prstGeom>
          <a:noFill/>
          <a:ln w="50800">
            <a:solidFill>
              <a:srgbClr val="9600A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600" b="1"/>
              <a:t>Topic number &amp; name:</a:t>
            </a:r>
          </a:p>
          <a:p>
            <a:endParaRPr lang="en-GB" sz="1600" b="1" dirty="0">
              <a:ea typeface="Calibri"/>
              <a:cs typeface="Calibri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1E4D331-0D66-9BFB-4FC0-CB1E2300A951}"/>
              </a:ext>
            </a:extLst>
          </p:cNvPr>
          <p:cNvSpPr txBox="1"/>
          <p:nvPr/>
        </p:nvSpPr>
        <p:spPr>
          <a:xfrm>
            <a:off x="391275" y="4192559"/>
            <a:ext cx="450341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dirty="0">
                <a:solidFill>
                  <a:srgbClr val="FF0000"/>
                </a:solidFill>
                <a:ea typeface="Calibri"/>
                <a:cs typeface="Calibri"/>
              </a:rPr>
              <a:t>[Remove italics and insert your own text]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605342F-F4E4-576F-4A6F-4AFAA0462DE5}"/>
              </a:ext>
            </a:extLst>
          </p:cNvPr>
          <p:cNvSpPr txBox="1"/>
          <p:nvPr/>
        </p:nvSpPr>
        <p:spPr>
          <a:xfrm>
            <a:off x="5913032" y="3350652"/>
            <a:ext cx="450341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dirty="0">
                <a:solidFill>
                  <a:srgbClr val="FF0000"/>
                </a:solidFill>
                <a:ea typeface="Calibri"/>
                <a:cs typeface="Calibri"/>
              </a:rPr>
              <a:t>[Remove italics and insert your own text]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7C5E09A-D47F-4B8E-1499-0FAFD2D7D52C}"/>
              </a:ext>
            </a:extLst>
          </p:cNvPr>
          <p:cNvSpPr txBox="1"/>
          <p:nvPr/>
        </p:nvSpPr>
        <p:spPr>
          <a:xfrm>
            <a:off x="5989168" y="4931367"/>
            <a:ext cx="450341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dirty="0">
                <a:solidFill>
                  <a:srgbClr val="FF0000"/>
                </a:solidFill>
                <a:ea typeface="Calibri"/>
                <a:cs typeface="Calibri"/>
              </a:rPr>
              <a:t>[Remove italics and insert your own text]</a:t>
            </a:r>
          </a:p>
        </p:txBody>
      </p:sp>
    </p:spTree>
    <p:extLst>
      <p:ext uri="{BB962C8B-B14F-4D97-AF65-F5344CB8AC3E}">
        <p14:creationId xmlns:p14="http://schemas.microsoft.com/office/powerpoint/2010/main" val="13513044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8350ACEEAC33C46A17B13931C110521" ma:contentTypeVersion="16" ma:contentTypeDescription="Create a new document." ma:contentTypeScope="" ma:versionID="29df27aa0899b438928cd6ea4195c5d9">
  <xsd:schema xmlns:xsd="http://www.w3.org/2001/XMLSchema" xmlns:xs="http://www.w3.org/2001/XMLSchema" xmlns:p="http://schemas.microsoft.com/office/2006/metadata/properties" xmlns:ns2="7a4a9c6f-61f1-46fe-849c-3d877cd21698" xmlns:ns3="8554d31f-b78a-4000-bd33-aee72a51e32a" targetNamespace="http://schemas.microsoft.com/office/2006/metadata/properties" ma:root="true" ma:fieldsID="3c05455c138889c2fd04a164b9d74d54" ns2:_="" ns3:_="">
    <xsd:import namespace="7a4a9c6f-61f1-46fe-849c-3d877cd21698"/>
    <xsd:import namespace="8554d31f-b78a-4000-bd33-aee72a51e32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4a9c6f-61f1-46fe-849c-3d877cd2169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4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43403eef-bace-46da-a419-c86908979a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54d31f-b78a-4000-bd33-aee72a51e32a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25c73281-901b-46e0-b552-e312ad6522aa}" ma:internalName="TaxCatchAll" ma:showField="CatchAllData" ma:web="8554d31f-b78a-4000-bd33-aee72a51e32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554d31f-b78a-4000-bd33-aee72a51e32a" xsi:nil="true"/>
    <lcf76f155ced4ddcb4097134ff3c332f xmlns="7a4a9c6f-61f1-46fe-849c-3d877cd2169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3599875-8114-474B-9B58-B69FC540B9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4a9c6f-61f1-46fe-849c-3d877cd21698"/>
    <ds:schemaRef ds:uri="8554d31f-b78a-4000-bd33-aee72a51e32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FC9D63F-0AA2-4C78-93D5-F87409E4FE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BFED32E-6253-4640-84E2-F0E083B77CFF}">
  <ds:schemaRefs>
    <ds:schemaRef ds:uri="8554d31f-b78a-4000-bd33-aee72a51e32a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terms/"/>
    <ds:schemaRef ds:uri="http://purl.org/dc/elements/1.1/"/>
    <ds:schemaRef ds:uri="http://schemas.openxmlformats.org/package/2006/metadata/core-properties"/>
    <ds:schemaRef ds:uri="7a4a9c6f-61f1-46fe-849c-3d877cd21698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3e2c37c7-7240-429e-be52-77cffcad02cd}" enabled="0" method="" siteId="{3e2c37c7-7240-429e-be52-77cffcad02c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153</Words>
  <Application>Microsoft Macintosh PowerPoint</Application>
  <PresentationFormat>Widescreen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Mothersole</dc:creator>
  <cp:lastModifiedBy>Alexandra Leech-Gribben</cp:lastModifiedBy>
  <cp:revision>159</cp:revision>
  <dcterms:created xsi:type="dcterms:W3CDTF">2020-04-08T14:43:26Z</dcterms:created>
  <dcterms:modified xsi:type="dcterms:W3CDTF">2026-09-01T08:28:48Z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0x010100C8350ACEEAC33C46A17B13931C110521</vt:lpwstr>
  </property>
  <property fmtid="{D5CDD505-2E9C-101B-9397-08002B2CF9AE}" pid="3" name="Order">
    <vt:r8>4500</vt:r8>
  </property>
  <property fmtid="{D5CDD505-2E9C-101B-9397-08002B2CF9AE}" pid="4" name="MediaServiceImageTags">
    <vt:lpwstr/>
  </property>
</Properties>
</file>