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1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滇池绿道视频 1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 Chan</dc:creator>
  <cp:lastModifiedBy>郑远泰</cp:lastModifiedBy>
  <cp:revision>6</cp:revision>
  <dcterms:created xsi:type="dcterms:W3CDTF">2023-08-09T12:44:00Z</dcterms:created>
  <dcterms:modified xsi:type="dcterms:W3CDTF">2026-09-02T02:14:27Z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C018913654704FCF85BC208D94172D88_12</vt:lpwstr>
  </property>
</Properties>
</file>