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326" r:id="rId5"/>
    <p:sldId id="259" r:id="rId6"/>
    <p:sldId id="260" r:id="rId7"/>
    <p:sldId id="307" r:id="rId8"/>
    <p:sldId id="273" r:id="rId9"/>
    <p:sldId id="269" r:id="rId10"/>
    <p:sldId id="271" r:id="rId11"/>
    <p:sldId id="276" r:id="rId12"/>
    <p:sldId id="278" r:id="rId13"/>
    <p:sldId id="279" r:id="rId14"/>
    <p:sldId id="323" r:id="rId15"/>
    <p:sldId id="284" r:id="rId16"/>
    <p:sldId id="285" r:id="rId17"/>
    <p:sldId id="286" r:id="rId18"/>
    <p:sldId id="289" r:id="rId19"/>
    <p:sldId id="317" r:id="rId20"/>
    <p:sldId id="291" r:id="rId21"/>
    <p:sldId id="292" r:id="rId22"/>
    <p:sldId id="257" r:id="rId23"/>
    <p:sldId id="293" r:id="rId24"/>
    <p:sldId id="297" r:id="rId25"/>
    <p:sldId id="298" r:id="rId26"/>
    <p:sldId id="299" r:id="rId27"/>
    <p:sldId id="300" r:id="rId28"/>
    <p:sldId id="308" r:id="rId29"/>
    <p:sldId id="322" r:id="rId30"/>
    <p:sldId id="321" r:id="rId31"/>
    <p:sldId id="315" r:id="rId32"/>
    <p:sldId id="301" r:id="rId33"/>
    <p:sldId id="302" r:id="rId34"/>
    <p:sldId id="303" r:id="rId35"/>
    <p:sldId id="327" r:id="rId36"/>
    <p:sldId id="320" r:id="rId37"/>
    <p:sldId id="274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5178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03A"/>
    <a:srgbClr val="09548C"/>
    <a:srgbClr val="2C919C"/>
    <a:srgbClr val="3DBBC9"/>
    <a:srgbClr val="002B4C"/>
    <a:srgbClr val="0081C3"/>
    <a:srgbClr val="01A4CD"/>
    <a:srgbClr val="042B4C"/>
    <a:srgbClr val="86DBE2"/>
    <a:srgbClr val="8DD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09" autoAdjust="0"/>
    <p:restoredTop sz="96242" autoAdjust="0"/>
  </p:normalViewPr>
  <p:slideViewPr>
    <p:cSldViewPr snapToGrid="0" showGuides="1">
      <p:cViewPr varScale="1">
        <p:scale>
          <a:sx n="61" d="100"/>
          <a:sy n="61" d="100"/>
        </p:scale>
        <p:origin x="772" y="60"/>
      </p:cViewPr>
      <p:guideLst>
        <p:guide orient="horz" pos="4110"/>
        <p:guide pos="5178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9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émy Jouclas, Ph.D. AIMPLAS" userId="a6cf092c-f978-4ff7-b5b9-e607804d3f98" providerId="ADAL" clId="{26E37A92-FE48-40F1-913A-D062E2218B5A}"/>
    <pc:docChg chg="custSel modSld">
      <pc:chgData name="Rémy Jouclas, Ph.D. AIMPLAS" userId="a6cf092c-f978-4ff7-b5b9-e607804d3f98" providerId="ADAL" clId="{26E37A92-FE48-40F1-913A-D062E2218B5A}" dt="2024-11-28T07:42:13.085" v="0" actId="478"/>
      <pc:docMkLst>
        <pc:docMk/>
      </pc:docMkLst>
      <pc:sldChg chg="delSp mod">
        <pc:chgData name="Rémy Jouclas, Ph.D. AIMPLAS" userId="a6cf092c-f978-4ff7-b5b9-e607804d3f98" providerId="ADAL" clId="{26E37A92-FE48-40F1-913A-D062E2218B5A}" dt="2024-11-28T07:42:13.085" v="0" actId="478"/>
        <pc:sldMkLst>
          <pc:docMk/>
          <pc:sldMk cId="776215811" sldId="326"/>
        </pc:sldMkLst>
        <pc:spChg chg="del">
          <ac:chgData name="Rémy Jouclas, Ph.D. AIMPLAS" userId="a6cf092c-f978-4ff7-b5b9-e607804d3f98" providerId="ADAL" clId="{26E37A92-FE48-40F1-913A-D062E2218B5A}" dt="2024-11-28T07:42:13.085" v="0" actId="478"/>
          <ac:spMkLst>
            <pc:docMk/>
            <pc:sldMk cId="776215811" sldId="326"/>
            <ac:spMk id="9" creationId="{495AF8F3-C6DF-468C-B9BF-6445237907A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03035493498231"/>
          <c:y val="0.12026108424363353"/>
          <c:w val="0.7325738802441758"/>
          <c:h val="0.8167450144858917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89-4CC0-A1F9-45BF3D51AF63}"/>
              </c:ext>
            </c:extLst>
          </c:dPt>
          <c:dPt>
            <c:idx val="1"/>
            <c:bubble3D val="0"/>
            <c:spPr>
              <a:solidFill>
                <a:srgbClr val="3DBBC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89-4CC0-A1F9-45BF3D51AF63}"/>
              </c:ext>
            </c:extLst>
          </c:dPt>
          <c:cat>
            <c:numRef>
              <c:f>Hoja1!$A$2:$A$3</c:f>
              <c:numCache>
                <c:formatCode>General</c:formatCode>
                <c:ptCount val="2"/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62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89-4CC0-A1F9-45BF3D51AF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B16E995-D6FE-489E-8C05-7E8162EA19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703EB23-DD42-4EF8-A753-2D77287FD8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3E2B7-AE92-47B4-93B0-8DA6309E7FE6}" type="datetimeFigureOut">
              <a:rPr lang="en-GB" smtClean="0"/>
              <a:t>28/11/2024</a:t>
            </a:fld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B2155B7-30A8-4FDB-B5B6-92A1B71EA1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BB976EC-2285-49B7-BD7E-B917525AED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9BA3B-6122-4B8E-B05D-DC5DF9A4B32F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7886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BCFB2-F6E4-4BA2-B58E-E761AD2DC382}" type="datetimeFigureOut">
              <a:rPr lang="es-ES" smtClean="0"/>
              <a:t>28/11/2024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829A-F7F2-423B-B6A8-DC5CC248484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523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Las empresas asociadas constituyen la Asamblea, que es el máximo órgano de representación del centro.</a:t>
            </a:r>
          </a:p>
          <a:p>
            <a:r>
              <a:rPr lang="es-ES" dirty="0"/>
              <a:t>Anualmente la Asamblea elige el Consejo Rector</a:t>
            </a:r>
          </a:p>
          <a:p>
            <a:r>
              <a:rPr lang="es-ES" dirty="0"/>
              <a:t>El Consejo está conformado por: Presidente, Vicepresidente 1º, Vicepresidente 2º, Secretario, Director del Centro y Vocales</a:t>
            </a:r>
          </a:p>
          <a:p>
            <a:r>
              <a:rPr lang="es-ES" dirty="0"/>
              <a:t>Del CR ‘cuelga’ la estructura organizativa de AIMPLAS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7503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8805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171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5991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1533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E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TRL 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1: Investigación básica. - Mínima disponibilidad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E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TRL 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es-E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TRL 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4: Concepto tecnológico. Prueba de concepto. Validación en laboratorio.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E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TRL 5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Validación en entorno relevante.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E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TRL 6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Demostración en entorno relevante.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E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TRL 7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Demostración en entorno operacional (real).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E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TRL 8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Sistema completo y certificado.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E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TRL 9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Despliegue. Sistema probado con éxito en entorno real - Pruebas con éxito en entorno real.- Máxima disponibilidad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4827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529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C18D00"/>
              </a:buClr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Trabajamos con más de 20 procesos de transformación:</a:t>
            </a:r>
          </a:p>
          <a:p>
            <a:pPr algn="ctr">
              <a:buClr>
                <a:srgbClr val="C18D00"/>
              </a:buClr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más de 5.000 m</a:t>
            </a:r>
            <a:r>
              <a:rPr lang="es-E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plantas piloto a su disposición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5808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779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6945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998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F61DF-D1DC-4C87-B301-667F7B766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775ED6-D32C-496A-976D-351EE8395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D49565-309E-4DCC-B9CD-2A97CF125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28/11/2024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6E8F48-488F-4A92-9E9C-750823C0F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D7F268-1D2D-4EFA-A8BA-CD54E906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988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80813-66FB-4A64-98F1-309F89A18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200F5C6-7288-4343-9682-2304D2B95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1E24FC-D6C5-4668-AD85-A3CB91632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28/11/2024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5123E6-9DD6-4187-8E1A-5F7ED23F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123932-7721-479C-8C24-B3B2F5FE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671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2A445E-0A41-4C24-AC3C-4478BD03C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AE9418-DF3D-45B1-8A5E-2CC5B47CF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A6A448-B65A-4322-98B0-09BC272ED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28/11/2024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D92B5E-60BF-4CA3-8C39-657C4B8E7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780AEF-E3C7-4C8A-85DB-D8AB38020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002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E1644-8C86-40F2-BB24-FACE417DA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586E3A-4EB0-4C39-AECF-D1AF3D656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05A657-4EBF-4F8A-A890-5393CC63B4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28/11/2024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69914E-C1BD-4621-87B5-B55B2CAC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39EDE5-A0D6-41BB-B407-F4830422F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7312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1E5294-8ACF-4A8E-9E27-06CD26AE5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547584-4028-49B5-9DC5-92E042CA3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DE19A0-61D0-4BA8-96F3-D8D11C815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28/11/2024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1B85A0-5775-488C-BE78-0535CB507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944B31-D490-4B42-BD9A-A2D86A0B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375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17A6F-2535-4663-84A7-DBD3660BB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C259D5-0148-4F22-B9C2-EBE234C0B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D56DF9-FC87-4D9E-9A8E-9B53DC5CC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7BE33F-0436-4F07-A857-DDE976B1D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28/11/2024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3AAD0E-1EAE-4CF1-8E59-DEA858F5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47CAF3-0D5A-4D87-8DA5-9F5D37B3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2195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2F337C-C599-42E9-8ABB-D5B3B389B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064893-3C79-4766-82FC-911992A61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5B5FC1-7DE6-4033-971E-55294A9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2DBBAFB-7359-4A39-AA6E-901DBD292E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CEE1B3-3648-4A5D-AEAB-42172B9D3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4F6D564-912D-4FDF-83B9-5860C1484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28/11/2024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534A4B9-478D-42A1-B5CD-341D8379D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0F3891-C073-42A6-A1FA-BB286EC0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233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243C08-FC27-4CCF-A638-7B91E7A29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6474639-E843-46FC-82B1-4B2DC397D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28/11/2024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23251A-35C9-4B06-A74B-E045EE467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85B7B21-5EBB-445B-BC71-602F6862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763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9001CAB-650B-4863-9CBB-D1034D9B0B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28/11/2024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CBBB156-F24C-43B9-B44D-C46299947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619767-6300-4E10-9F30-B52572D79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890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A3ACB-C32C-494C-830D-FC4B9639B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50A770-490C-408E-BDA0-034EEB96F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B94143-F6E6-46B8-AD05-B9F8FE3F5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C21B83-E630-4BD9-8CBF-6DF031FB44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28/11/2024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E07DB6-2E18-4B9E-AE12-28D0B07F6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E31D64-D0BA-4DA3-8E50-30383C674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391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BDCDD7-F17D-4933-AEEB-E254EF53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A6984D-04C0-4E41-AD33-040422375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28/11/2024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F5E965-6169-4EBE-A8C4-1B4D6FFA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4391D2-A542-40AC-9172-19B409C84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694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72E3BCA-421F-4407-9356-EC51B0040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9CA78-7A9B-494F-A4D3-3024FB3C9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4CAB79-198C-401B-BF98-C02083648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4226593-7A26-455B-982D-BD5239F329E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002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AD2D0FA-316A-4982-A913-F1F1E4C32E4A}"/>
              </a:ext>
            </a:extLst>
          </p:cNvPr>
          <p:cNvSpPr/>
          <p:nvPr userDrawn="1"/>
        </p:nvSpPr>
        <p:spPr>
          <a:xfrm>
            <a:off x="11552803" y="6470777"/>
            <a:ext cx="639198" cy="387223"/>
          </a:xfrm>
          <a:prstGeom prst="rect">
            <a:avLst/>
          </a:prstGeom>
          <a:solidFill>
            <a:srgbClr val="56C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0CFC75-CE4C-4D70-ACB6-E773D5B97EE0}"/>
              </a:ext>
            </a:extLst>
          </p:cNvPr>
          <p:cNvSpPr txBox="1">
            <a:spLocks/>
          </p:cNvSpPr>
          <p:nvPr userDrawn="1"/>
        </p:nvSpPr>
        <p:spPr>
          <a:xfrm>
            <a:off x="11552802" y="6492875"/>
            <a:ext cx="448828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4FEF01-3C97-4AFF-A707-DB7003437931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0" name="Imagen 9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2C99F2F8-AA69-474B-A8C0-BA328D4B73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84" y="6559245"/>
            <a:ext cx="1260000" cy="22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7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17" Type="http://schemas.openxmlformats.org/officeDocument/2006/relationships/image" Target="../media/image58.jpeg"/><Relationship Id="rId2" Type="http://schemas.openxmlformats.org/officeDocument/2006/relationships/image" Target="../media/image43.jpeg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pn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emf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9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Relationship Id="rId9" Type="http://schemas.openxmlformats.org/officeDocument/2006/relationships/image" Target="../media/image10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128.png"/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12" Type="http://schemas.openxmlformats.org/officeDocument/2006/relationships/image" Target="../media/image12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sv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svg"/><Relationship Id="rId4" Type="http://schemas.microsoft.com/office/2007/relationships/hdphoto" Target="../media/hdphoto2.wdp"/><Relationship Id="rId9" Type="http://schemas.openxmlformats.org/officeDocument/2006/relationships/image" Target="../media/image124.png"/><Relationship Id="rId14" Type="http://schemas.openxmlformats.org/officeDocument/2006/relationships/image" Target="../media/image12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3" Type="http://schemas.openxmlformats.org/officeDocument/2006/relationships/image" Target="../media/image128.png"/><Relationship Id="rId7" Type="http://schemas.openxmlformats.org/officeDocument/2006/relationships/image" Target="../media/image12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10" Type="http://schemas.openxmlformats.org/officeDocument/2006/relationships/image" Target="../media/image127.svg"/><Relationship Id="rId4" Type="http://schemas.openxmlformats.org/officeDocument/2006/relationships/image" Target="../media/image129.svg"/><Relationship Id="rId9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sv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6.pn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12" Type="http://schemas.openxmlformats.org/officeDocument/2006/relationships/image" Target="../media/image155.w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5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sv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49.png"/><Relationship Id="rId15" Type="http://schemas.openxmlformats.org/officeDocument/2006/relationships/image" Target="../media/image158.png"/><Relationship Id="rId10" Type="http://schemas.openxmlformats.org/officeDocument/2006/relationships/image" Target="../media/image154.jpg"/><Relationship Id="rId4" Type="http://schemas.openxmlformats.org/officeDocument/2006/relationships/image" Target="../media/image148.png"/><Relationship Id="rId9" Type="http://schemas.openxmlformats.org/officeDocument/2006/relationships/image" Target="../media/image153.jpeg"/><Relationship Id="rId14" Type="http://schemas.openxmlformats.org/officeDocument/2006/relationships/image" Target="../media/image157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sv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11" Type="http://schemas.openxmlformats.org/officeDocument/2006/relationships/image" Target="../media/image168.svg"/><Relationship Id="rId5" Type="http://schemas.openxmlformats.org/officeDocument/2006/relationships/image" Target="../media/image162.jpeg"/><Relationship Id="rId15" Type="http://schemas.openxmlformats.org/officeDocument/2006/relationships/image" Target="../media/image172.sv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svg"/><Relationship Id="rId14" Type="http://schemas.openxmlformats.org/officeDocument/2006/relationships/image" Target="../media/image1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image" Target="../media/image19.jpe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24" Type="http://schemas.openxmlformats.org/officeDocument/2006/relationships/image" Target="../media/image41.sv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Relationship Id="rId22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ABCF59-4BE0-4C28-AC01-D80D10E018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A0930C0-4315-4FC2-A8FB-68FF885706A7}"/>
              </a:ext>
            </a:extLst>
          </p:cNvPr>
          <p:cNvSpPr/>
          <p:nvPr/>
        </p:nvSpPr>
        <p:spPr>
          <a:xfrm>
            <a:off x="0" y="2605809"/>
            <a:ext cx="12192000" cy="192809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81A09ED-E434-472A-9208-E422DEB770F9}"/>
              </a:ext>
            </a:extLst>
          </p:cNvPr>
          <p:cNvSpPr/>
          <p:nvPr/>
        </p:nvSpPr>
        <p:spPr>
          <a:xfrm>
            <a:off x="7239000" y="2605809"/>
            <a:ext cx="4953000" cy="1928091"/>
          </a:xfrm>
          <a:prstGeom prst="rect">
            <a:avLst/>
          </a:prstGeom>
          <a:solidFill>
            <a:srgbClr val="002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Imagen 5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999EF740-CDA0-4C5D-A46D-7DD3D7736A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327" y="3280258"/>
            <a:ext cx="3552392" cy="63369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442C509-A186-4690-BDA1-FE355153FF48}"/>
              </a:ext>
            </a:extLst>
          </p:cNvPr>
          <p:cNvSpPr/>
          <p:nvPr/>
        </p:nvSpPr>
        <p:spPr>
          <a:xfrm>
            <a:off x="1374983" y="3301755"/>
            <a:ext cx="6811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Segoe UI Light" panose="020B0502040204020203" pitchFamily="34" charset="0"/>
                <a:ea typeface="Open Sans Extrabold" panose="020B0906030804020204" pitchFamily="34" charset="0"/>
                <a:cs typeface="Segoe UI Light" panose="020B0502040204020203" pitchFamily="34" charset="0"/>
              </a:rPr>
              <a:t>Excellence in Plastics</a:t>
            </a:r>
          </a:p>
        </p:txBody>
      </p:sp>
    </p:spTree>
    <p:extLst>
      <p:ext uri="{BB962C8B-B14F-4D97-AF65-F5344CB8AC3E}">
        <p14:creationId xmlns:p14="http://schemas.microsoft.com/office/powerpoint/2010/main" val="776215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E78F55D-748C-4253-B039-C69B478D43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208" y="431868"/>
            <a:ext cx="5540010" cy="5562600"/>
          </a:xfrm>
          <a:prstGeom prst="rect">
            <a:avLst/>
          </a:prstGeom>
        </p:spPr>
      </p:pic>
      <p:sp>
        <p:nvSpPr>
          <p:cNvPr id="87" name="Forma libre 9">
            <a:extLst>
              <a:ext uri="{FF2B5EF4-FFF2-40B4-BE49-F238E27FC236}">
                <a16:creationId xmlns:a16="http://schemas.microsoft.com/office/drawing/2014/main" id="{6F60A13E-B134-4C04-B4F0-73172D14E354}"/>
              </a:ext>
            </a:extLst>
          </p:cNvPr>
          <p:cNvSpPr/>
          <p:nvPr/>
        </p:nvSpPr>
        <p:spPr>
          <a:xfrm>
            <a:off x="3994920" y="1798788"/>
            <a:ext cx="1925623" cy="2803344"/>
          </a:xfrm>
          <a:custGeom>
            <a:avLst/>
            <a:gdLst>
              <a:gd name="connsiteX0" fmla="*/ 2219417 w 2219417"/>
              <a:gd name="connsiteY0" fmla="*/ 2281561 h 3222594"/>
              <a:gd name="connsiteX1" fmla="*/ 932155 w 2219417"/>
              <a:gd name="connsiteY1" fmla="*/ 2317072 h 3222594"/>
              <a:gd name="connsiteX2" fmla="*/ 381739 w 2219417"/>
              <a:gd name="connsiteY2" fmla="*/ 3222594 h 3222594"/>
              <a:gd name="connsiteX3" fmla="*/ 0 w 2219417"/>
              <a:gd name="connsiteY3" fmla="*/ 2192784 h 3222594"/>
              <a:gd name="connsiteX4" fmla="*/ 79899 w 2219417"/>
              <a:gd name="connsiteY4" fmla="*/ 701336 h 3222594"/>
              <a:gd name="connsiteX5" fmla="*/ 497149 w 2219417"/>
              <a:gd name="connsiteY5" fmla="*/ 0 h 3222594"/>
              <a:gd name="connsiteX6" fmla="*/ 1544714 w 2219417"/>
              <a:gd name="connsiteY6" fmla="*/ 106532 h 3222594"/>
              <a:gd name="connsiteX7" fmla="*/ 2166151 w 2219417"/>
              <a:gd name="connsiteY7" fmla="*/ 1003176 h 3222594"/>
              <a:gd name="connsiteX8" fmla="*/ 2157273 w 2219417"/>
              <a:gd name="connsiteY8" fmla="*/ 2325949 h 3222594"/>
              <a:gd name="connsiteX9" fmla="*/ 2219417 w 2219417"/>
              <a:gd name="connsiteY9" fmla="*/ 2281561 h 322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9417" h="3222594">
                <a:moveTo>
                  <a:pt x="2219417" y="2281561"/>
                </a:moveTo>
                <a:lnTo>
                  <a:pt x="932155" y="2317072"/>
                </a:lnTo>
                <a:lnTo>
                  <a:pt x="381739" y="3222594"/>
                </a:lnTo>
                <a:lnTo>
                  <a:pt x="0" y="2192784"/>
                </a:lnTo>
                <a:lnTo>
                  <a:pt x="79899" y="701336"/>
                </a:lnTo>
                <a:lnTo>
                  <a:pt x="497149" y="0"/>
                </a:lnTo>
                <a:lnTo>
                  <a:pt x="1544714" y="106532"/>
                </a:lnTo>
                <a:lnTo>
                  <a:pt x="2166151" y="1003176"/>
                </a:lnTo>
                <a:cubicBezTo>
                  <a:pt x="2163192" y="1444100"/>
                  <a:pt x="2160232" y="1885025"/>
                  <a:pt x="2157273" y="2325949"/>
                </a:cubicBezTo>
                <a:lnTo>
                  <a:pt x="2219417" y="22815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5" name="Forma libre 8">
            <a:extLst>
              <a:ext uri="{FF2B5EF4-FFF2-40B4-BE49-F238E27FC236}">
                <a16:creationId xmlns:a16="http://schemas.microsoft.com/office/drawing/2014/main" id="{BB8C03F2-8A10-4977-9F1B-CBF631EF4F65}"/>
              </a:ext>
            </a:extLst>
          </p:cNvPr>
          <p:cNvSpPr/>
          <p:nvPr/>
        </p:nvSpPr>
        <p:spPr>
          <a:xfrm>
            <a:off x="4306601" y="3676242"/>
            <a:ext cx="2473612" cy="2467448"/>
          </a:xfrm>
          <a:custGeom>
            <a:avLst/>
            <a:gdLst>
              <a:gd name="connsiteX0" fmla="*/ 2689934 w 2716567"/>
              <a:gd name="connsiteY0" fmla="*/ 665825 h 2654423"/>
              <a:gd name="connsiteX1" fmla="*/ 2183907 w 2716567"/>
              <a:gd name="connsiteY1" fmla="*/ 1615736 h 2654423"/>
              <a:gd name="connsiteX2" fmla="*/ 2716567 w 2716567"/>
              <a:gd name="connsiteY2" fmla="*/ 2654423 h 2654423"/>
              <a:gd name="connsiteX3" fmla="*/ 665825 w 2716567"/>
              <a:gd name="connsiteY3" fmla="*/ 2077375 h 2654423"/>
              <a:gd name="connsiteX4" fmla="*/ 0 w 2716567"/>
              <a:gd name="connsiteY4" fmla="*/ 1083076 h 2654423"/>
              <a:gd name="connsiteX5" fmla="*/ 532660 w 2716567"/>
              <a:gd name="connsiteY5" fmla="*/ 0 h 2654423"/>
              <a:gd name="connsiteX6" fmla="*/ 1669002 w 2716567"/>
              <a:gd name="connsiteY6" fmla="*/ 0 h 2654423"/>
              <a:gd name="connsiteX7" fmla="*/ 2689934 w 2716567"/>
              <a:gd name="connsiteY7" fmla="*/ 665825 h 265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6567" h="2654423">
                <a:moveTo>
                  <a:pt x="2689934" y="665825"/>
                </a:moveTo>
                <a:lnTo>
                  <a:pt x="2183907" y="1615736"/>
                </a:lnTo>
                <a:lnTo>
                  <a:pt x="2716567" y="2654423"/>
                </a:lnTo>
                <a:lnTo>
                  <a:pt x="665825" y="2077375"/>
                </a:lnTo>
                <a:lnTo>
                  <a:pt x="0" y="1083076"/>
                </a:lnTo>
                <a:lnTo>
                  <a:pt x="532660" y="0"/>
                </a:lnTo>
                <a:lnTo>
                  <a:pt x="1669002" y="0"/>
                </a:lnTo>
                <a:lnTo>
                  <a:pt x="2689934" y="6658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3" name="Forma libre 7">
            <a:extLst>
              <a:ext uri="{FF2B5EF4-FFF2-40B4-BE49-F238E27FC236}">
                <a16:creationId xmlns:a16="http://schemas.microsoft.com/office/drawing/2014/main" id="{0934FC2C-6FC7-4571-AC6E-65D3F3597FAD}"/>
              </a:ext>
            </a:extLst>
          </p:cNvPr>
          <p:cNvSpPr/>
          <p:nvPr/>
        </p:nvSpPr>
        <p:spPr>
          <a:xfrm>
            <a:off x="6304779" y="3835673"/>
            <a:ext cx="2865328" cy="2162360"/>
          </a:xfrm>
          <a:custGeom>
            <a:avLst/>
            <a:gdLst>
              <a:gd name="connsiteX0" fmla="*/ 1589103 w 3302493"/>
              <a:gd name="connsiteY0" fmla="*/ 0 h 2485748"/>
              <a:gd name="connsiteX1" fmla="*/ 2166151 w 3302493"/>
              <a:gd name="connsiteY1" fmla="*/ 914400 h 2485748"/>
              <a:gd name="connsiteX2" fmla="*/ 3302493 w 3302493"/>
              <a:gd name="connsiteY2" fmla="*/ 914400 h 2485748"/>
              <a:gd name="connsiteX3" fmla="*/ 2237173 w 3302493"/>
              <a:gd name="connsiteY3" fmla="*/ 2068497 h 2485748"/>
              <a:gd name="connsiteX4" fmla="*/ 470516 w 3302493"/>
              <a:gd name="connsiteY4" fmla="*/ 2485748 h 2485748"/>
              <a:gd name="connsiteX5" fmla="*/ 0 w 3302493"/>
              <a:gd name="connsiteY5" fmla="*/ 1491449 h 2485748"/>
              <a:gd name="connsiteX6" fmla="*/ 452761 w 3302493"/>
              <a:gd name="connsiteY6" fmla="*/ 612560 h 2485748"/>
              <a:gd name="connsiteX7" fmla="*/ 1589103 w 3302493"/>
              <a:gd name="connsiteY7" fmla="*/ 0 h 248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2493" h="2485748">
                <a:moveTo>
                  <a:pt x="1589103" y="0"/>
                </a:moveTo>
                <a:lnTo>
                  <a:pt x="2166151" y="914400"/>
                </a:lnTo>
                <a:lnTo>
                  <a:pt x="3302493" y="914400"/>
                </a:lnTo>
                <a:lnTo>
                  <a:pt x="2237173" y="2068497"/>
                </a:lnTo>
                <a:lnTo>
                  <a:pt x="470516" y="2485748"/>
                </a:lnTo>
                <a:lnTo>
                  <a:pt x="0" y="1491449"/>
                </a:lnTo>
                <a:lnTo>
                  <a:pt x="452761" y="612560"/>
                </a:lnTo>
                <a:lnTo>
                  <a:pt x="15891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Forma libre 6">
            <a:extLst>
              <a:ext uri="{FF2B5EF4-FFF2-40B4-BE49-F238E27FC236}">
                <a16:creationId xmlns:a16="http://schemas.microsoft.com/office/drawing/2014/main" id="{46ACCB7D-DE0C-4E6F-B808-C1D8703287F7}"/>
              </a:ext>
            </a:extLst>
          </p:cNvPr>
          <p:cNvSpPr/>
          <p:nvPr/>
        </p:nvSpPr>
        <p:spPr>
          <a:xfrm>
            <a:off x="7737443" y="1826627"/>
            <a:ext cx="1763872" cy="2760610"/>
          </a:xfrm>
          <a:custGeom>
            <a:avLst/>
            <a:gdLst>
              <a:gd name="connsiteX0" fmla="*/ 17755 w 2032987"/>
              <a:gd name="connsiteY0" fmla="*/ 976544 h 3133818"/>
              <a:gd name="connsiteX1" fmla="*/ 1109709 w 2032987"/>
              <a:gd name="connsiteY1" fmla="*/ 923278 h 3133818"/>
              <a:gd name="connsiteX2" fmla="*/ 1704513 w 2032987"/>
              <a:gd name="connsiteY2" fmla="*/ 0 h 3133818"/>
              <a:gd name="connsiteX3" fmla="*/ 2006354 w 2032987"/>
              <a:gd name="connsiteY3" fmla="*/ 914400 h 3133818"/>
              <a:gd name="connsiteX4" fmla="*/ 2032987 w 2032987"/>
              <a:gd name="connsiteY4" fmla="*/ 1953088 h 3133818"/>
              <a:gd name="connsiteX5" fmla="*/ 2006354 w 2032987"/>
              <a:gd name="connsiteY5" fmla="*/ 2361460 h 3133818"/>
              <a:gd name="connsiteX6" fmla="*/ 1624614 w 2032987"/>
              <a:gd name="connsiteY6" fmla="*/ 3133818 h 3133818"/>
              <a:gd name="connsiteX7" fmla="*/ 523783 w 2032987"/>
              <a:gd name="connsiteY7" fmla="*/ 3089429 h 3133818"/>
              <a:gd name="connsiteX8" fmla="*/ 0 w 2032987"/>
              <a:gd name="connsiteY8" fmla="*/ 2237173 h 3133818"/>
              <a:gd name="connsiteX9" fmla="*/ 17755 w 2032987"/>
              <a:gd name="connsiteY9" fmla="*/ 976544 h 3133818"/>
              <a:gd name="connsiteX0" fmla="*/ 17755 w 2032987"/>
              <a:gd name="connsiteY0" fmla="*/ 1074073 h 3231347"/>
              <a:gd name="connsiteX1" fmla="*/ 1109709 w 2032987"/>
              <a:gd name="connsiteY1" fmla="*/ 1020807 h 3231347"/>
              <a:gd name="connsiteX2" fmla="*/ 1563268 w 2032987"/>
              <a:gd name="connsiteY2" fmla="*/ 0 h 3231347"/>
              <a:gd name="connsiteX3" fmla="*/ 2006354 w 2032987"/>
              <a:gd name="connsiteY3" fmla="*/ 1011929 h 3231347"/>
              <a:gd name="connsiteX4" fmla="*/ 2032987 w 2032987"/>
              <a:gd name="connsiteY4" fmla="*/ 2050617 h 3231347"/>
              <a:gd name="connsiteX5" fmla="*/ 2006354 w 2032987"/>
              <a:gd name="connsiteY5" fmla="*/ 2458989 h 3231347"/>
              <a:gd name="connsiteX6" fmla="*/ 1624614 w 2032987"/>
              <a:gd name="connsiteY6" fmla="*/ 3231347 h 3231347"/>
              <a:gd name="connsiteX7" fmla="*/ 523783 w 2032987"/>
              <a:gd name="connsiteY7" fmla="*/ 3186958 h 3231347"/>
              <a:gd name="connsiteX8" fmla="*/ 0 w 2032987"/>
              <a:gd name="connsiteY8" fmla="*/ 2334702 h 3231347"/>
              <a:gd name="connsiteX9" fmla="*/ 17755 w 2032987"/>
              <a:gd name="connsiteY9" fmla="*/ 1074073 h 3231347"/>
              <a:gd name="connsiteX0" fmla="*/ 17755 w 2032987"/>
              <a:gd name="connsiteY0" fmla="*/ 1074073 h 3231347"/>
              <a:gd name="connsiteX1" fmla="*/ 1098844 w 2032987"/>
              <a:gd name="connsiteY1" fmla="*/ 923277 h 3231347"/>
              <a:gd name="connsiteX2" fmla="*/ 1563268 w 2032987"/>
              <a:gd name="connsiteY2" fmla="*/ 0 h 3231347"/>
              <a:gd name="connsiteX3" fmla="*/ 2006354 w 2032987"/>
              <a:gd name="connsiteY3" fmla="*/ 1011929 h 3231347"/>
              <a:gd name="connsiteX4" fmla="*/ 2032987 w 2032987"/>
              <a:gd name="connsiteY4" fmla="*/ 2050617 h 3231347"/>
              <a:gd name="connsiteX5" fmla="*/ 2006354 w 2032987"/>
              <a:gd name="connsiteY5" fmla="*/ 2458989 h 3231347"/>
              <a:gd name="connsiteX6" fmla="*/ 1624614 w 2032987"/>
              <a:gd name="connsiteY6" fmla="*/ 3231347 h 3231347"/>
              <a:gd name="connsiteX7" fmla="*/ 523783 w 2032987"/>
              <a:gd name="connsiteY7" fmla="*/ 3186958 h 3231347"/>
              <a:gd name="connsiteX8" fmla="*/ 0 w 2032987"/>
              <a:gd name="connsiteY8" fmla="*/ 2334702 h 3231347"/>
              <a:gd name="connsiteX9" fmla="*/ 17755 w 2032987"/>
              <a:gd name="connsiteY9" fmla="*/ 1074073 h 3231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2987" h="3231347">
                <a:moveTo>
                  <a:pt x="17755" y="1074073"/>
                </a:moveTo>
                <a:lnTo>
                  <a:pt x="1098844" y="923277"/>
                </a:lnTo>
                <a:lnTo>
                  <a:pt x="1563268" y="0"/>
                </a:lnTo>
                <a:lnTo>
                  <a:pt x="2006354" y="1011929"/>
                </a:lnTo>
                <a:lnTo>
                  <a:pt x="2032987" y="2050617"/>
                </a:lnTo>
                <a:lnTo>
                  <a:pt x="2006354" y="2458989"/>
                </a:lnTo>
                <a:lnTo>
                  <a:pt x="1624614" y="3231347"/>
                </a:lnTo>
                <a:lnTo>
                  <a:pt x="523783" y="3186958"/>
                </a:lnTo>
                <a:lnTo>
                  <a:pt x="0" y="2334702"/>
                </a:lnTo>
                <a:lnTo>
                  <a:pt x="17755" y="1074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7" name="Forma libre 5">
            <a:extLst>
              <a:ext uri="{FF2B5EF4-FFF2-40B4-BE49-F238E27FC236}">
                <a16:creationId xmlns:a16="http://schemas.microsoft.com/office/drawing/2014/main" id="{7C8B66E0-5D7B-46C0-A7E5-C0B495974381}"/>
              </a:ext>
            </a:extLst>
          </p:cNvPr>
          <p:cNvSpPr/>
          <p:nvPr/>
        </p:nvSpPr>
        <p:spPr>
          <a:xfrm>
            <a:off x="6797622" y="431868"/>
            <a:ext cx="2325189" cy="2355568"/>
          </a:xfrm>
          <a:custGeom>
            <a:avLst/>
            <a:gdLst>
              <a:gd name="connsiteX0" fmla="*/ 71021 w 2814221"/>
              <a:gd name="connsiteY0" fmla="*/ 106532 h 2681057"/>
              <a:gd name="connsiteX1" fmla="*/ 532660 w 2814221"/>
              <a:gd name="connsiteY1" fmla="*/ 994299 h 2681057"/>
              <a:gd name="connsiteX2" fmla="*/ 0 w 2814221"/>
              <a:gd name="connsiteY2" fmla="*/ 1988598 h 2681057"/>
              <a:gd name="connsiteX3" fmla="*/ 1242874 w 2814221"/>
              <a:gd name="connsiteY3" fmla="*/ 2681057 h 2681057"/>
              <a:gd name="connsiteX4" fmla="*/ 2201662 w 2814221"/>
              <a:gd name="connsiteY4" fmla="*/ 2592280 h 2681057"/>
              <a:gd name="connsiteX5" fmla="*/ 2814221 w 2814221"/>
              <a:gd name="connsiteY5" fmla="*/ 1677880 h 2681057"/>
              <a:gd name="connsiteX6" fmla="*/ 1944210 w 2814221"/>
              <a:gd name="connsiteY6" fmla="*/ 541538 h 2681057"/>
              <a:gd name="connsiteX7" fmla="*/ 399495 w 2814221"/>
              <a:gd name="connsiteY7" fmla="*/ 0 h 2681057"/>
              <a:gd name="connsiteX8" fmla="*/ 71021 w 2814221"/>
              <a:gd name="connsiteY8" fmla="*/ 106532 h 268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4221" h="2681057">
                <a:moveTo>
                  <a:pt x="71021" y="106532"/>
                </a:moveTo>
                <a:lnTo>
                  <a:pt x="532660" y="994299"/>
                </a:lnTo>
                <a:lnTo>
                  <a:pt x="0" y="1988598"/>
                </a:lnTo>
                <a:lnTo>
                  <a:pt x="1242874" y="2681057"/>
                </a:lnTo>
                <a:lnTo>
                  <a:pt x="2201662" y="2592280"/>
                </a:lnTo>
                <a:lnTo>
                  <a:pt x="2814221" y="1677880"/>
                </a:lnTo>
                <a:lnTo>
                  <a:pt x="1944210" y="541538"/>
                </a:lnTo>
                <a:lnTo>
                  <a:pt x="399495" y="0"/>
                </a:lnTo>
                <a:lnTo>
                  <a:pt x="71021" y="1065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11 CuadroTexto">
            <a:extLst>
              <a:ext uri="{FF2B5EF4-FFF2-40B4-BE49-F238E27FC236}">
                <a16:creationId xmlns:a16="http://schemas.microsoft.com/office/drawing/2014/main" id="{A7811618-EB2A-4EF0-B725-E84AE3EA5574}"/>
              </a:ext>
            </a:extLst>
          </p:cNvPr>
          <p:cNvSpPr txBox="1"/>
          <p:nvPr/>
        </p:nvSpPr>
        <p:spPr>
          <a:xfrm>
            <a:off x="5552692" y="1190614"/>
            <a:ext cx="983681" cy="565146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Polymer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synthesis</a:t>
            </a:r>
          </a:p>
        </p:txBody>
      </p:sp>
      <p:sp>
        <p:nvSpPr>
          <p:cNvPr id="49" name="11 CuadroTexto">
            <a:extLst>
              <a:ext uri="{FF2B5EF4-FFF2-40B4-BE49-F238E27FC236}">
                <a16:creationId xmlns:a16="http://schemas.microsoft.com/office/drawing/2014/main" id="{9D9D3F50-0CF2-47B7-B090-02B79737AB1B}"/>
              </a:ext>
            </a:extLst>
          </p:cNvPr>
          <p:cNvSpPr txBox="1"/>
          <p:nvPr/>
        </p:nvSpPr>
        <p:spPr>
          <a:xfrm>
            <a:off x="7455516" y="1500058"/>
            <a:ext cx="983682" cy="565146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Raw</a:t>
            </a:r>
          </a:p>
          <a:p>
            <a:pPr algn="ctr"/>
            <a:r>
              <a:rPr lang="en-GB" sz="1600" dirty="0"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materials</a:t>
            </a:r>
          </a:p>
        </p:txBody>
      </p:sp>
      <p:sp>
        <p:nvSpPr>
          <p:cNvPr id="50" name="11 CuadroTexto">
            <a:extLst>
              <a:ext uri="{FF2B5EF4-FFF2-40B4-BE49-F238E27FC236}">
                <a16:creationId xmlns:a16="http://schemas.microsoft.com/office/drawing/2014/main" id="{669B097E-093F-484C-9153-6A43D540559E}"/>
              </a:ext>
            </a:extLst>
          </p:cNvPr>
          <p:cNvSpPr txBox="1"/>
          <p:nvPr/>
        </p:nvSpPr>
        <p:spPr>
          <a:xfrm>
            <a:off x="7784222" y="3357317"/>
            <a:ext cx="1634693" cy="318924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Compounding</a:t>
            </a:r>
          </a:p>
        </p:txBody>
      </p:sp>
      <p:sp>
        <p:nvSpPr>
          <p:cNvPr id="51" name="11 CuadroTexto">
            <a:extLst>
              <a:ext uri="{FF2B5EF4-FFF2-40B4-BE49-F238E27FC236}">
                <a16:creationId xmlns:a16="http://schemas.microsoft.com/office/drawing/2014/main" id="{B1147D64-798F-4EEF-BEC1-F4904441080C}"/>
              </a:ext>
            </a:extLst>
          </p:cNvPr>
          <p:cNvSpPr txBox="1"/>
          <p:nvPr/>
        </p:nvSpPr>
        <p:spPr>
          <a:xfrm>
            <a:off x="6399266" y="4731720"/>
            <a:ext cx="2009841" cy="565146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Manufacturing /</a:t>
            </a:r>
          </a:p>
          <a:p>
            <a:pPr algn="ctr"/>
            <a:r>
              <a:rPr lang="en-GB" sz="1600" dirty="0"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Processing</a:t>
            </a:r>
          </a:p>
        </p:txBody>
      </p:sp>
      <p:sp>
        <p:nvSpPr>
          <p:cNvPr id="52" name="11 CuadroTexto">
            <a:extLst>
              <a:ext uri="{FF2B5EF4-FFF2-40B4-BE49-F238E27FC236}">
                <a16:creationId xmlns:a16="http://schemas.microsoft.com/office/drawing/2014/main" id="{2375480F-2F4D-42F7-8DA7-2CB8A31548F2}"/>
              </a:ext>
            </a:extLst>
          </p:cNvPr>
          <p:cNvSpPr txBox="1"/>
          <p:nvPr/>
        </p:nvSpPr>
        <p:spPr>
          <a:xfrm>
            <a:off x="4306601" y="2740647"/>
            <a:ext cx="1151847" cy="565146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Recovery of plastic waste</a:t>
            </a:r>
          </a:p>
        </p:txBody>
      </p:sp>
      <p:sp>
        <p:nvSpPr>
          <p:cNvPr id="53" name="11 CuadroTexto">
            <a:extLst>
              <a:ext uri="{FF2B5EF4-FFF2-40B4-BE49-F238E27FC236}">
                <a16:creationId xmlns:a16="http://schemas.microsoft.com/office/drawing/2014/main" id="{204B75A2-FAF6-4FEA-830D-5D5929E8772D}"/>
              </a:ext>
            </a:extLst>
          </p:cNvPr>
          <p:cNvSpPr txBox="1"/>
          <p:nvPr/>
        </p:nvSpPr>
        <p:spPr>
          <a:xfrm>
            <a:off x="4882524" y="4449147"/>
            <a:ext cx="1151847" cy="318924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End users</a:t>
            </a:r>
          </a:p>
        </p:txBody>
      </p:sp>
      <p:sp>
        <p:nvSpPr>
          <p:cNvPr id="15" name="4 CuadroTexto">
            <a:extLst>
              <a:ext uri="{FF2B5EF4-FFF2-40B4-BE49-F238E27FC236}">
                <a16:creationId xmlns:a16="http://schemas.microsoft.com/office/drawing/2014/main" id="{1882B2F6-5E26-4895-AAAD-A02FAFC11C8F}"/>
              </a:ext>
            </a:extLst>
          </p:cNvPr>
          <p:cNvSpPr txBox="1"/>
          <p:nvPr/>
        </p:nvSpPr>
        <p:spPr>
          <a:xfrm>
            <a:off x="833849" y="1019561"/>
            <a:ext cx="2855471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Expertise across the entire plastics value chain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</a:pPr>
            <a:endParaRPr lang="en-GB" sz="2800" dirty="0">
              <a:solidFill>
                <a:srgbClr val="0070C0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9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5" grpId="0" animBg="1"/>
      <p:bldP spid="83" grpId="0" animBg="1"/>
      <p:bldP spid="78" grpId="0" animBg="1"/>
      <p:bldP spid="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11 CuadroTexto">
            <a:extLst>
              <a:ext uri="{FF2B5EF4-FFF2-40B4-BE49-F238E27FC236}">
                <a16:creationId xmlns:a16="http://schemas.microsoft.com/office/drawing/2014/main" id="{E9E3A932-9D1E-465E-968E-D9D5CDBAAE41}"/>
              </a:ext>
            </a:extLst>
          </p:cNvPr>
          <p:cNvSpPr txBox="1"/>
          <p:nvPr/>
        </p:nvSpPr>
        <p:spPr>
          <a:xfrm>
            <a:off x="2960478" y="796574"/>
            <a:ext cx="5670710" cy="5580662"/>
          </a:xfrm>
          <a:prstGeom prst="ellipse">
            <a:avLst/>
          </a:prstGeom>
          <a:solidFill>
            <a:srgbClr val="0081C3"/>
          </a:solidFill>
        </p:spPr>
        <p:txBody>
          <a:bodyPr wrap="square" lIns="360000" tIns="0" rIns="36000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Aft>
                <a:spcPts val="1200"/>
              </a:spcAft>
            </a:pPr>
            <a:r>
              <a:rPr lang="en-GB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TECHNOLOGIES</a:t>
            </a:r>
          </a:p>
          <a:p>
            <a:pPr algn="ctr">
              <a:lnSpc>
                <a:spcPts val="1600"/>
              </a:lnSpc>
              <a:spcAft>
                <a:spcPts val="1200"/>
              </a:spcAft>
            </a:pPr>
            <a:endParaRPr lang="en-GB" sz="2000" b="1" dirty="0">
              <a:solidFill>
                <a:schemeClr val="bg1"/>
              </a:solidFill>
              <a:latin typeface="Segoe UI Semibold"/>
              <a:ea typeface="Tahoma"/>
              <a:cs typeface="Segoe UI Semibold"/>
            </a:endParaRPr>
          </a:p>
          <a:p>
            <a:pPr algn="ctr">
              <a:spcAft>
                <a:spcPts val="1300"/>
              </a:spcAft>
            </a:pPr>
            <a:r>
              <a:rPr lang="en-GB" sz="1600" dirty="0">
                <a:solidFill>
                  <a:schemeClr val="bg1"/>
                </a:solidFill>
                <a:latin typeface="Segoe UI Light"/>
                <a:ea typeface="Tahoma"/>
                <a:cs typeface="Segoe UI Light"/>
              </a:rPr>
              <a:t>Sustainable Chemistry</a:t>
            </a:r>
          </a:p>
          <a:p>
            <a:pPr algn="ctr">
              <a:spcAft>
                <a:spcPts val="1300"/>
              </a:spcAft>
            </a:pPr>
            <a:r>
              <a:rPr lang="en-GB" sz="1600" dirty="0">
                <a:solidFill>
                  <a:schemeClr val="bg1"/>
                </a:solidFill>
                <a:latin typeface="Segoe UI Light"/>
                <a:ea typeface="Tahoma"/>
                <a:cs typeface="Segoe UI Light"/>
              </a:rPr>
              <a:t>Packaging</a:t>
            </a:r>
          </a:p>
          <a:p>
            <a:pPr algn="ctr">
              <a:spcAft>
                <a:spcPts val="1300"/>
              </a:spcAft>
            </a:pPr>
            <a:r>
              <a:rPr lang="en-GB" sz="1600" dirty="0">
                <a:solidFill>
                  <a:schemeClr val="bg1"/>
                </a:solidFill>
                <a:latin typeface="Segoe UI Light"/>
                <a:ea typeface="Tahoma"/>
                <a:cs typeface="Segoe UI Light"/>
              </a:rPr>
              <a:t>Cities, Mobility and Sustainable Energy</a:t>
            </a:r>
          </a:p>
          <a:p>
            <a:pPr algn="ctr">
              <a:spcAft>
                <a:spcPts val="1300"/>
              </a:spcAft>
            </a:pPr>
            <a:r>
              <a:rPr lang="en-GB" sz="1600" dirty="0">
                <a:solidFill>
                  <a:schemeClr val="bg1"/>
                </a:solidFill>
                <a:latin typeface="Segoe UI Light"/>
                <a:ea typeface="Tahoma"/>
                <a:cs typeface="Segoe UI Light"/>
              </a:rPr>
              <a:t>Agriculture and Aquatic Environment</a:t>
            </a:r>
          </a:p>
          <a:p>
            <a:pPr algn="ctr">
              <a:spcAft>
                <a:spcPts val="1300"/>
              </a:spcAft>
            </a:pPr>
            <a:r>
              <a:rPr lang="en-GB" sz="1600" dirty="0">
                <a:solidFill>
                  <a:schemeClr val="bg1"/>
                </a:solidFill>
                <a:latin typeface="Segoe UI Light"/>
                <a:ea typeface="Tahoma"/>
                <a:cs typeface="Segoe UI Light"/>
              </a:rPr>
              <a:t>Recycling, Recovery and Biotechnology</a:t>
            </a:r>
          </a:p>
          <a:p>
            <a:pPr algn="ctr">
              <a:spcAft>
                <a:spcPts val="500"/>
              </a:spcAft>
            </a:pPr>
            <a:r>
              <a:rPr lang="en-GB" sz="1600" dirty="0">
                <a:solidFill>
                  <a:schemeClr val="bg1"/>
                </a:solidFill>
                <a:latin typeface="Segoe UI Light"/>
                <a:ea typeface="Tahoma"/>
                <a:cs typeface="Segoe UI Light"/>
              </a:rPr>
              <a:t>Circular Economy and Environment</a:t>
            </a:r>
          </a:p>
          <a:p>
            <a:pPr algn="ctr">
              <a:spcAft>
                <a:spcPts val="500"/>
              </a:spcAft>
            </a:pPr>
            <a:endParaRPr lang="en-GB" sz="1600" dirty="0">
              <a:solidFill>
                <a:schemeClr val="bg1"/>
              </a:solidFill>
              <a:latin typeface="Segoe UI Light"/>
              <a:ea typeface="Tahoma"/>
              <a:cs typeface="Segoe UI Light"/>
            </a:endParaRPr>
          </a:p>
          <a:p>
            <a:pPr algn="ctr">
              <a:spcAft>
                <a:spcPts val="500"/>
              </a:spcAft>
            </a:pPr>
            <a:endParaRPr lang="en-GB" sz="1600" dirty="0">
              <a:solidFill>
                <a:schemeClr val="bg1"/>
              </a:solidFill>
              <a:latin typeface="Segoe UI Light"/>
              <a:ea typeface="Tahoma"/>
              <a:cs typeface="Segoe UI Light"/>
            </a:endParaRPr>
          </a:p>
        </p:txBody>
      </p:sp>
      <p:sp>
        <p:nvSpPr>
          <p:cNvPr id="67" name="11 CuadroTexto">
            <a:extLst>
              <a:ext uri="{FF2B5EF4-FFF2-40B4-BE49-F238E27FC236}">
                <a16:creationId xmlns:a16="http://schemas.microsoft.com/office/drawing/2014/main" id="{49149811-07E2-4CF2-86C3-D861013BB378}"/>
              </a:ext>
            </a:extLst>
          </p:cNvPr>
          <p:cNvSpPr txBox="1"/>
          <p:nvPr/>
        </p:nvSpPr>
        <p:spPr>
          <a:xfrm>
            <a:off x="2219476" y="1683025"/>
            <a:ext cx="1908000" cy="1908000"/>
          </a:xfrm>
          <a:prstGeom prst="ellipse">
            <a:avLst/>
          </a:prstGeom>
          <a:solidFill>
            <a:srgbClr val="12203A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Management services</a:t>
            </a:r>
            <a:endParaRPr lang="es-ES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75" name="11 CuadroTexto">
            <a:extLst>
              <a:ext uri="{FF2B5EF4-FFF2-40B4-BE49-F238E27FC236}">
                <a16:creationId xmlns:a16="http://schemas.microsoft.com/office/drawing/2014/main" id="{79E0D932-F320-42B2-B42D-47BDA0D9B8B9}"/>
              </a:ext>
            </a:extLst>
          </p:cNvPr>
          <p:cNvSpPr txBox="1"/>
          <p:nvPr/>
        </p:nvSpPr>
        <p:spPr>
          <a:xfrm>
            <a:off x="1300126" y="3076423"/>
            <a:ext cx="1800000" cy="1800000"/>
          </a:xfrm>
          <a:prstGeom prst="ellipse">
            <a:avLst/>
          </a:prstGeom>
          <a:solidFill>
            <a:srgbClr val="01A4CD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Business</a:t>
            </a:r>
          </a:p>
        </p:txBody>
      </p:sp>
      <p:sp>
        <p:nvSpPr>
          <p:cNvPr id="56" name="11 CuadroTexto">
            <a:extLst>
              <a:ext uri="{FF2B5EF4-FFF2-40B4-BE49-F238E27FC236}">
                <a16:creationId xmlns:a16="http://schemas.microsoft.com/office/drawing/2014/main" id="{FA21B941-CA4B-4DDD-9DB2-61E8ECA5911F}"/>
              </a:ext>
            </a:extLst>
          </p:cNvPr>
          <p:cNvSpPr txBox="1"/>
          <p:nvPr/>
        </p:nvSpPr>
        <p:spPr>
          <a:xfrm>
            <a:off x="567073" y="1683025"/>
            <a:ext cx="1800000" cy="1800000"/>
          </a:xfrm>
          <a:prstGeom prst="ellipse">
            <a:avLst/>
          </a:prstGeom>
          <a:solidFill>
            <a:srgbClr val="09548C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  <a:p>
            <a:pPr algn="ctr"/>
            <a:r>
              <a:rPr lang="es-ES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People and training</a:t>
            </a:r>
          </a:p>
          <a:p>
            <a:pPr algn="ctr"/>
            <a:endParaRPr lang="es-ES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11 CuadroTexto">
            <a:extLst>
              <a:ext uri="{FF2B5EF4-FFF2-40B4-BE49-F238E27FC236}">
                <a16:creationId xmlns:a16="http://schemas.microsoft.com/office/drawing/2014/main" id="{447A047C-D28B-4A21-8082-CDFED188AB40}"/>
              </a:ext>
            </a:extLst>
          </p:cNvPr>
          <p:cNvSpPr txBox="1"/>
          <p:nvPr/>
        </p:nvSpPr>
        <p:spPr>
          <a:xfrm>
            <a:off x="8195984" y="2462190"/>
            <a:ext cx="3816000" cy="3615064"/>
          </a:xfrm>
          <a:prstGeom prst="ellipse">
            <a:avLst/>
          </a:prstGeom>
          <a:solidFill>
            <a:srgbClr val="09548C"/>
          </a:solidFill>
        </p:spPr>
        <p:txBody>
          <a:bodyPr wrap="square" lIns="14400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LABORATORIES</a:t>
            </a:r>
          </a:p>
          <a:p>
            <a:pPr algn="ctr"/>
            <a:endParaRPr lang="es-ES_tradnl" sz="2000" b="1" dirty="0">
              <a:solidFill>
                <a:schemeClr val="bg1"/>
              </a:solidFill>
              <a:latin typeface="Segoe UI Semibold"/>
              <a:ea typeface="Tahoma"/>
              <a:cs typeface="Segoe UI Semibold"/>
            </a:endParaRPr>
          </a:p>
          <a:p>
            <a:pPr algn="ctr">
              <a:spcAft>
                <a:spcPts val="1900"/>
              </a:spcAft>
            </a:pPr>
            <a:r>
              <a:rPr lang="en-GB" sz="1400" dirty="0">
                <a:solidFill>
                  <a:schemeClr val="bg1"/>
                </a:solidFill>
                <a:latin typeface="Segoe UI Light"/>
                <a:ea typeface="Tahoma"/>
                <a:cs typeface="Segoe UI Light"/>
              </a:rPr>
              <a:t>Material Characterization and Testing</a:t>
            </a:r>
          </a:p>
          <a:p>
            <a:pPr algn="ctr">
              <a:spcAft>
                <a:spcPts val="1900"/>
              </a:spcAft>
            </a:pPr>
            <a:r>
              <a:rPr lang="en-GB" sz="1400" dirty="0">
                <a:solidFill>
                  <a:schemeClr val="bg1"/>
                </a:solidFill>
                <a:latin typeface="Segoe UI Light"/>
                <a:ea typeface="Tahoma"/>
                <a:cs typeface="Segoe UI Light"/>
              </a:rPr>
              <a:t>Consumer and Environmental Health and Safety</a:t>
            </a:r>
            <a:endParaRPr lang="en-GB" sz="160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GB" sz="1400" dirty="0">
                <a:solidFill>
                  <a:schemeClr val="bg1"/>
                </a:solidFill>
                <a:latin typeface="Segoe UI Light"/>
                <a:ea typeface="Tahoma"/>
                <a:cs typeface="Segoe UI Light"/>
              </a:rPr>
              <a:t>Tenders and standardization</a:t>
            </a:r>
            <a:endParaRPr lang="en-GB" sz="16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  <a:p>
            <a:pPr algn="ctr">
              <a:spcAft>
                <a:spcPts val="800"/>
              </a:spcAft>
            </a:pPr>
            <a:endParaRPr lang="en-GB" sz="14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59" name="11 CuadroTexto">
            <a:extLst>
              <a:ext uri="{FF2B5EF4-FFF2-40B4-BE49-F238E27FC236}">
                <a16:creationId xmlns:a16="http://schemas.microsoft.com/office/drawing/2014/main" id="{06DFCE76-5569-471F-92F0-D8081C99F66B}"/>
              </a:ext>
            </a:extLst>
          </p:cNvPr>
          <p:cNvSpPr txBox="1"/>
          <p:nvPr/>
        </p:nvSpPr>
        <p:spPr>
          <a:xfrm>
            <a:off x="7435436" y="785891"/>
            <a:ext cx="1800000" cy="1800000"/>
          </a:xfrm>
          <a:prstGeom prst="ellipse">
            <a:avLst/>
          </a:prstGeom>
          <a:solidFill>
            <a:srgbClr val="12203A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R&amp;D&amp;I</a:t>
            </a:r>
            <a:endParaRPr lang="en-GB" sz="2000" dirty="0">
              <a:solidFill>
                <a:srgbClr val="FF0000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2A1DAEB-AA99-4085-9FCB-6E67A7BA58B4}"/>
              </a:ext>
            </a:extLst>
          </p:cNvPr>
          <p:cNvSpPr/>
          <p:nvPr/>
        </p:nvSpPr>
        <p:spPr>
          <a:xfrm>
            <a:off x="416354" y="429201"/>
            <a:ext cx="10878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Comprehensive management to provide global solutions</a:t>
            </a:r>
          </a:p>
        </p:txBody>
      </p:sp>
      <p:sp>
        <p:nvSpPr>
          <p:cNvPr id="13" name="11 CuadroTexto">
            <a:extLst>
              <a:ext uri="{FF2B5EF4-FFF2-40B4-BE49-F238E27FC236}">
                <a16:creationId xmlns:a16="http://schemas.microsoft.com/office/drawing/2014/main" id="{43E161F6-22BB-4FB2-8538-27EA0DC9F6F1}"/>
              </a:ext>
            </a:extLst>
          </p:cNvPr>
          <p:cNvSpPr txBox="1"/>
          <p:nvPr/>
        </p:nvSpPr>
        <p:spPr>
          <a:xfrm>
            <a:off x="9084955" y="1084974"/>
            <a:ext cx="1800000" cy="1800000"/>
          </a:xfrm>
          <a:prstGeom prst="ellipse">
            <a:avLst/>
          </a:prstGeom>
          <a:solidFill>
            <a:srgbClr val="002B4C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Projects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0530FCD7-06E3-419B-B50C-366A010DD214}"/>
              </a:ext>
            </a:extLst>
          </p:cNvPr>
          <p:cNvGrpSpPr/>
          <p:nvPr/>
        </p:nvGrpSpPr>
        <p:grpSpPr>
          <a:xfrm>
            <a:off x="7225609" y="3235395"/>
            <a:ext cx="1440000" cy="1440000"/>
            <a:chOff x="6669929" y="3528940"/>
            <a:chExt cx="1440000" cy="1440000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4360CCBC-3BCF-4976-878A-A3FE200B2F30}"/>
                </a:ext>
              </a:extLst>
            </p:cNvPr>
            <p:cNvSpPr/>
            <p:nvPr/>
          </p:nvSpPr>
          <p:spPr>
            <a:xfrm>
              <a:off x="6669929" y="3528940"/>
              <a:ext cx="1440000" cy="1440000"/>
            </a:xfrm>
            <a:prstGeom prst="ellipse">
              <a:avLst/>
            </a:prstGeom>
            <a:solidFill>
              <a:srgbClr val="002B4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992AA8B5-49FE-4ED4-B56A-90AAFDE6919B}"/>
                </a:ext>
              </a:extLst>
            </p:cNvPr>
            <p:cNvSpPr/>
            <p:nvPr/>
          </p:nvSpPr>
          <p:spPr>
            <a:xfrm>
              <a:off x="6838498" y="4081268"/>
              <a:ext cx="11368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Operations</a:t>
              </a:r>
            </a:p>
          </p:txBody>
        </p:sp>
      </p:grpSp>
      <p:sp>
        <p:nvSpPr>
          <p:cNvPr id="14" name="11 CuadroTexto">
            <a:extLst>
              <a:ext uri="{FF2B5EF4-FFF2-40B4-BE49-F238E27FC236}">
                <a16:creationId xmlns:a16="http://schemas.microsoft.com/office/drawing/2014/main" id="{240DB909-F2DA-4517-91DF-CBF3363A31D8}"/>
              </a:ext>
            </a:extLst>
          </p:cNvPr>
          <p:cNvSpPr txBox="1"/>
          <p:nvPr/>
        </p:nvSpPr>
        <p:spPr>
          <a:xfrm>
            <a:off x="7088581" y="4738324"/>
            <a:ext cx="1620000" cy="1487169"/>
          </a:xfrm>
          <a:prstGeom prst="ellipse">
            <a:avLst/>
          </a:prstGeom>
          <a:solidFill>
            <a:srgbClr val="2C919C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6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  <a:p>
            <a:pPr algn="ctr"/>
            <a:r>
              <a:rPr lang="es-ES" sz="1600" err="1">
                <a:solidFill>
                  <a:schemeClr val="bg1"/>
                </a:solidFill>
                <a:latin typeface="Segoe UI Light"/>
                <a:ea typeface="Tahoma"/>
                <a:cs typeface="Segoe UI Light"/>
              </a:rPr>
              <a:t>Multipurpose</a:t>
            </a:r>
            <a:r>
              <a:rPr lang="es-ES" sz="1600" dirty="0">
                <a:solidFill>
                  <a:schemeClr val="bg1"/>
                </a:solidFill>
                <a:latin typeface="Segoe UI Light"/>
                <a:ea typeface="Tahoma"/>
                <a:cs typeface="Segoe UI Light"/>
              </a:rPr>
              <a:t> </a:t>
            </a:r>
            <a:r>
              <a:rPr lang="es-ES" sz="1600" err="1">
                <a:solidFill>
                  <a:schemeClr val="bg1"/>
                </a:solidFill>
                <a:latin typeface="Segoe UI Light"/>
                <a:ea typeface="Tahoma"/>
                <a:cs typeface="Segoe UI Light"/>
              </a:rPr>
              <a:t>group</a:t>
            </a:r>
            <a:endParaRPr lang="es-ES" sz="1600">
              <a:solidFill>
                <a:schemeClr val="bg1"/>
              </a:solidFill>
              <a:latin typeface="Segoe UI Light"/>
              <a:ea typeface="Tahoma"/>
              <a:cs typeface="Segoe UI Light"/>
            </a:endParaRPr>
          </a:p>
          <a:p>
            <a:pPr algn="ctr"/>
            <a:endParaRPr lang="es-ES" sz="1600" dirty="0">
              <a:solidFill>
                <a:schemeClr val="bg1"/>
              </a:solidFill>
              <a:latin typeface="Segoe UI Light"/>
              <a:ea typeface="Tahoma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7937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7" grpId="0" animBg="1"/>
      <p:bldP spid="75" grpId="0" animBg="1"/>
      <p:bldP spid="56" grpId="0" animBg="1"/>
      <p:bldP spid="11" grpId="0" animBg="1"/>
      <p:bldP spid="59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0" y="-650"/>
            <a:ext cx="12192000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We work with industry leaders</a:t>
            </a:r>
          </a:p>
        </p:txBody>
      </p:sp>
      <p:pic>
        <p:nvPicPr>
          <p:cNvPr id="3" name="Imagen 2" descr="Imagen que contiene imágenes prediseñadas, tocado&#10;&#10;Descripción generada con confianza muy alta">
            <a:extLst>
              <a:ext uri="{FF2B5EF4-FFF2-40B4-BE49-F238E27FC236}">
                <a16:creationId xmlns:a16="http://schemas.microsoft.com/office/drawing/2014/main" id="{DF216141-8320-4466-A977-489B492AB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203" y="1333599"/>
            <a:ext cx="781398" cy="6402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FFC1AAF-75EB-40E1-B986-685EC8B101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929" y="1406247"/>
            <a:ext cx="1133639" cy="4949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AD78D6-F66F-479D-B947-4986CA59CE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2647" y="1406247"/>
            <a:ext cx="1361595" cy="494969"/>
          </a:xfrm>
          <a:prstGeom prst="rect">
            <a:avLst/>
          </a:prstGeom>
        </p:spPr>
      </p:pic>
      <p:pic>
        <p:nvPicPr>
          <p:cNvPr id="8" name="Imagen 7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794D03F6-A4E9-4B1E-AA54-C3BE5DB688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953" y="1513223"/>
            <a:ext cx="898680" cy="281016"/>
          </a:xfrm>
          <a:prstGeom prst="rect">
            <a:avLst/>
          </a:prstGeom>
        </p:spPr>
      </p:pic>
      <p:pic>
        <p:nvPicPr>
          <p:cNvPr id="10" name="Imagen 9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0DE1E5E9-7355-489B-9620-C8CEDA0CB2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046" y="1364463"/>
            <a:ext cx="1649897" cy="578537"/>
          </a:xfrm>
          <a:prstGeom prst="rect">
            <a:avLst/>
          </a:prstGeom>
        </p:spPr>
      </p:pic>
      <p:pic>
        <p:nvPicPr>
          <p:cNvPr id="13" name="Imagen 12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4C8EA5CA-4876-4FDF-AF00-0F0C599793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76" y="2644622"/>
            <a:ext cx="1633653" cy="43455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4B6A42B-C7D1-4964-B6CC-B912036036D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748" y="2773800"/>
            <a:ext cx="1764000" cy="385298"/>
          </a:xfrm>
          <a:prstGeom prst="rect">
            <a:avLst/>
          </a:prstGeom>
        </p:spPr>
      </p:pic>
      <p:pic>
        <p:nvPicPr>
          <p:cNvPr id="18" name="Imagen 17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B5684BEB-C5D9-4C4C-A110-D6018BCB500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444" y="2681862"/>
            <a:ext cx="1080000" cy="360071"/>
          </a:xfrm>
          <a:prstGeom prst="rect">
            <a:avLst/>
          </a:prstGeom>
        </p:spPr>
      </p:pic>
      <p:pic>
        <p:nvPicPr>
          <p:cNvPr id="22" name="Imagen 21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09B702C0-90FC-4499-8DE8-370599BB09A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997" y="3871931"/>
            <a:ext cx="1191995" cy="561940"/>
          </a:xfrm>
          <a:prstGeom prst="rect">
            <a:avLst/>
          </a:prstGeom>
        </p:spPr>
      </p:pic>
      <p:pic>
        <p:nvPicPr>
          <p:cNvPr id="5" name="Imagen 4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545D3CE7-B142-433F-9E3C-F8A5D5EEB2F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749" y="3956119"/>
            <a:ext cx="1395089" cy="2942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DC91E6-728B-4AD7-818A-F6A4F208C14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02" y="3549550"/>
            <a:ext cx="996601" cy="996601"/>
          </a:xfrm>
          <a:prstGeom prst="rect">
            <a:avLst/>
          </a:prstGeom>
        </p:spPr>
      </p:pic>
      <p:pic>
        <p:nvPicPr>
          <p:cNvPr id="14" name="Imagen 13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F47F2E04-05AE-4F22-ACDA-F4D8EF3EFEE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448" y="3871931"/>
            <a:ext cx="996601" cy="42836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33DBADB-B17B-49B3-B0F9-CA4FDA10FDE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490" y="3698469"/>
            <a:ext cx="605909" cy="90886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C150A1F-D961-4F0F-8D78-DD4672F6245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78" y="4980163"/>
            <a:ext cx="1620000" cy="611808"/>
          </a:xfrm>
          <a:prstGeom prst="rect">
            <a:avLst/>
          </a:prstGeom>
        </p:spPr>
      </p:pic>
      <p:pic>
        <p:nvPicPr>
          <p:cNvPr id="29" name="Imagen 28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DFAD6239-2E05-4C82-879C-E040FFF71FE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626" y="4989737"/>
            <a:ext cx="1426244" cy="56194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0B21556-171D-4695-B9DA-08765835DEC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039" y="4998096"/>
            <a:ext cx="1742810" cy="61346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B5F2CAD2-F2EA-47A9-B103-38C025782D5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7181" y="5020324"/>
            <a:ext cx="1386224" cy="628479"/>
          </a:xfrm>
          <a:prstGeom prst="rect">
            <a:avLst/>
          </a:prstGeom>
        </p:spPr>
      </p:pic>
      <p:pic>
        <p:nvPicPr>
          <p:cNvPr id="7" name="Imagen 6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6FAFBEA4-BDC5-4C86-8AE2-B5591BB385F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994" y="2681862"/>
            <a:ext cx="1440000" cy="424230"/>
          </a:xfrm>
          <a:prstGeom prst="rect">
            <a:avLst/>
          </a:prstGeom>
        </p:spPr>
      </p:pic>
      <p:pic>
        <p:nvPicPr>
          <p:cNvPr id="24" name="Imagen 23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FE5B5D5D-E352-481A-8673-A1253A85D61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496" y="5018707"/>
            <a:ext cx="1304996" cy="504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FD9091A-1FEC-4347-8977-2A12D9119C3F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397" y="2479977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42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0" y="-18018"/>
            <a:ext cx="12192000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And SMEs committed to R&amp;D&amp;I and </a:t>
            </a:r>
            <a:r>
              <a:rPr lang="en-US" sz="24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quality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B73480F5-5A33-4F30-9CC6-23842BD42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162" y="1570125"/>
            <a:ext cx="560321" cy="56032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DECC472-A2FA-4D04-B64C-836A7D4112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294" y="1532392"/>
            <a:ext cx="1652947" cy="672428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22A0687-9091-41C4-87E3-FFCCBB8E32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860" y="1430045"/>
            <a:ext cx="840482" cy="700401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0D9F6E1F-BA28-413C-8EA8-9F4B823F9173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9486" y="3809527"/>
            <a:ext cx="980562" cy="3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E1D8F74F-B486-42C6-801D-B0620E8681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650" y="5103048"/>
            <a:ext cx="1070902" cy="364209"/>
          </a:xfrm>
          <a:prstGeom prst="rect">
            <a:avLst/>
          </a:prstGeom>
        </p:spPr>
      </p:pic>
      <p:pic>
        <p:nvPicPr>
          <p:cNvPr id="33" name="Imagen 32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79CC5C67-D818-4507-9AAE-2780CD85F3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908" y="2680259"/>
            <a:ext cx="1081718" cy="420241"/>
          </a:xfrm>
          <a:prstGeom prst="rect">
            <a:avLst/>
          </a:prstGeom>
        </p:spPr>
      </p:pic>
      <p:pic>
        <p:nvPicPr>
          <p:cNvPr id="34" name="Imagen 33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52218CC3-4676-441E-BB7E-EB1F2A70B5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121" y="2684504"/>
            <a:ext cx="1093960" cy="560321"/>
          </a:xfrm>
          <a:prstGeom prst="rect">
            <a:avLst/>
          </a:prstGeom>
        </p:spPr>
      </p:pic>
      <p:pic>
        <p:nvPicPr>
          <p:cNvPr id="36" name="Imagen 35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25E7876F-B0AE-4311-9F60-CDE4476740F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576" y="2723767"/>
            <a:ext cx="1624931" cy="33322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93F711AE-EB77-4C69-8B0B-95752C9C3AD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7969" y="3727255"/>
            <a:ext cx="1232706" cy="571023"/>
          </a:xfrm>
          <a:prstGeom prst="rect">
            <a:avLst/>
          </a:prstGeom>
        </p:spPr>
      </p:pic>
      <p:pic>
        <p:nvPicPr>
          <p:cNvPr id="38" name="Imagen 37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0D04762A-B012-43C7-9C09-2AEA0AA5159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684" y="3921964"/>
            <a:ext cx="1456835" cy="298753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69198C78-16C6-4B28-ABF1-9FD6D55843F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236" y="1458018"/>
            <a:ext cx="565610" cy="69431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8D1444EA-9B95-4EDD-9E85-6203D924BD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105" y="4888764"/>
            <a:ext cx="756434" cy="665661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910E419E-5520-47AB-B93B-274FFF9B38E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728" y="5164803"/>
            <a:ext cx="1092626" cy="381346"/>
          </a:xfrm>
          <a:prstGeom prst="rect">
            <a:avLst/>
          </a:prstGeom>
        </p:spPr>
      </p:pic>
      <p:pic>
        <p:nvPicPr>
          <p:cNvPr id="44" name="Imagen 43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C6D6C2B7-30F6-4B4A-8459-A5663A861C7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434" y="3902097"/>
            <a:ext cx="795215" cy="340086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44A3984B-B307-4F5F-A6FC-76889422339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693" y="5073296"/>
            <a:ext cx="1396149" cy="423712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707975D3-55D9-4634-976A-EDC89C6B47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500" y="2791525"/>
            <a:ext cx="1783644" cy="36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87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edificio&#10;&#10;Descripción generada con confianza alta">
            <a:extLst>
              <a:ext uri="{FF2B5EF4-FFF2-40B4-BE49-F238E27FC236}">
                <a16:creationId xmlns:a16="http://schemas.microsoft.com/office/drawing/2014/main" id="{39646452-A2C3-4D29-A011-C8B4E334DB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2"/>
          <a:stretch/>
        </p:blipFill>
        <p:spPr>
          <a:xfrm>
            <a:off x="0" y="584774"/>
            <a:ext cx="12224243" cy="2844225"/>
          </a:xfrm>
          <a:prstGeom prst="rect">
            <a:avLst/>
          </a:prstGeom>
        </p:spPr>
      </p:pic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Solutions for Plastics</a:t>
            </a:r>
            <a:endParaRPr lang="en-GB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5AEB720-8D0D-43C9-B218-ED7B78C70B46}"/>
              </a:ext>
            </a:extLst>
          </p:cNvPr>
          <p:cNvSpPr/>
          <p:nvPr/>
        </p:nvSpPr>
        <p:spPr>
          <a:xfrm>
            <a:off x="4555940" y="3947648"/>
            <a:ext cx="2766386" cy="914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buClr>
                <a:srgbClr val="C18D00"/>
              </a:buClr>
            </a:pPr>
            <a:r>
              <a:rPr lang="en-GB" sz="3600" dirty="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Technology</a:t>
            </a:r>
          </a:p>
          <a:p>
            <a:pPr>
              <a:lnSpc>
                <a:spcPts val="3200"/>
              </a:lnSpc>
              <a:buClr>
                <a:srgbClr val="C18D00"/>
              </a:buClr>
            </a:pPr>
            <a:r>
              <a:rPr lang="en-GB" sz="3600" dirty="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services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9190280-96F4-4213-8A5D-10626CD67566}"/>
              </a:ext>
            </a:extLst>
          </p:cNvPr>
          <p:cNvSpPr/>
          <p:nvPr/>
        </p:nvSpPr>
        <p:spPr>
          <a:xfrm>
            <a:off x="-4584" y="3031819"/>
            <a:ext cx="1781388" cy="203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9600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1</a:t>
            </a:r>
            <a:r>
              <a:rPr lang="en-GB" sz="4400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C172BB9E-E337-41AA-8784-DABAD2BE47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618" y="1460952"/>
            <a:ext cx="1399890" cy="13998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B090B79-DEDC-48A1-9301-6F65BE10589C}"/>
              </a:ext>
            </a:extLst>
          </p:cNvPr>
          <p:cNvSpPr/>
          <p:nvPr/>
        </p:nvSpPr>
        <p:spPr>
          <a:xfrm>
            <a:off x="1157169" y="3947648"/>
            <a:ext cx="1781389" cy="901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18D00"/>
              </a:buClr>
            </a:pPr>
            <a:r>
              <a:rPr lang="en-GB" sz="4000" dirty="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R&amp;D&amp;I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249A390-7386-4A0C-8F22-6219E5262629}"/>
              </a:ext>
            </a:extLst>
          </p:cNvPr>
          <p:cNvSpPr/>
          <p:nvPr/>
        </p:nvSpPr>
        <p:spPr>
          <a:xfrm>
            <a:off x="3245192" y="3031820"/>
            <a:ext cx="1604453" cy="203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9600" dirty="0">
                <a:solidFill>
                  <a:schemeClr val="bg1">
                    <a:lumMod val="85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2</a:t>
            </a:r>
            <a:r>
              <a:rPr lang="en-GB" sz="440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3653F38-DA8A-4DC9-AF15-71B3BE1B883D}"/>
              </a:ext>
            </a:extLst>
          </p:cNvPr>
          <p:cNvSpPr/>
          <p:nvPr/>
        </p:nvSpPr>
        <p:spPr>
          <a:xfrm>
            <a:off x="8000904" y="3088162"/>
            <a:ext cx="1604453" cy="203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9600" dirty="0">
                <a:solidFill>
                  <a:schemeClr val="bg1">
                    <a:lumMod val="85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3</a:t>
            </a:r>
            <a:r>
              <a:rPr lang="en-GB" sz="440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EC73AD5-9157-4E66-BB07-6B9E7FD6782E}"/>
              </a:ext>
            </a:extLst>
          </p:cNvPr>
          <p:cNvSpPr/>
          <p:nvPr/>
        </p:nvSpPr>
        <p:spPr>
          <a:xfrm>
            <a:off x="8937404" y="3928796"/>
            <a:ext cx="272099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ts val="3300"/>
              </a:lnSpc>
              <a:buClr>
                <a:srgbClr val="C18D00"/>
              </a:buClr>
            </a:pPr>
            <a:r>
              <a:rPr lang="en-GB" sz="3600" dirty="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Training and events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6D83E1CD-21BC-4CFF-864E-719BF23391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62677" y="1667114"/>
            <a:ext cx="1123950" cy="1123950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65E50429-2D54-4672-B3B1-1E60F680249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50716" y="1748173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4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E2E4DBF-742F-45B8-8F00-2BA08479B7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176"/>
            <a:ext cx="12192000" cy="6492876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0" y="-1"/>
            <a:ext cx="12192000" cy="6492875"/>
          </a:xfrm>
          <a:prstGeom prst="rect">
            <a:avLst/>
          </a:prstGeom>
          <a:gradFill>
            <a:gsLst>
              <a:gs pos="0">
                <a:srgbClr val="0070C0">
                  <a:alpha val="10000"/>
                </a:srgbClr>
              </a:gs>
              <a:gs pos="66000">
                <a:srgbClr val="0070C0">
                  <a:alpha val="7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20 CuadroTexto">
            <a:extLst>
              <a:ext uri="{FF2B5EF4-FFF2-40B4-BE49-F238E27FC236}">
                <a16:creationId xmlns:a16="http://schemas.microsoft.com/office/drawing/2014/main" id="{C72495B3-F0FA-46CC-B762-278641FDC22E}"/>
              </a:ext>
            </a:extLst>
          </p:cNvPr>
          <p:cNvSpPr txBox="1"/>
          <p:nvPr/>
        </p:nvSpPr>
        <p:spPr>
          <a:xfrm>
            <a:off x="7900749" y="3556352"/>
            <a:ext cx="99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2023 DATA</a:t>
            </a:r>
          </a:p>
        </p:txBody>
      </p: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3039490" y="536440"/>
            <a:ext cx="4221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R&amp;D&amp;I</a:t>
            </a:r>
            <a:r>
              <a:rPr lang="en-GB" sz="4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Projects</a:t>
            </a:r>
            <a:endParaRPr lang="en-GB" sz="4800" b="1" dirty="0">
              <a:solidFill>
                <a:schemeClr val="bg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2927886" y="1407420"/>
            <a:ext cx="7325308" cy="442035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Innovative solutions accessible to companies</a:t>
            </a:r>
          </a:p>
        </p:txBody>
      </p:sp>
      <p:sp>
        <p:nvSpPr>
          <p:cNvPr id="78" name="24 CuadroTexto">
            <a:extLst>
              <a:ext uri="{FF2B5EF4-FFF2-40B4-BE49-F238E27FC236}">
                <a16:creationId xmlns:a16="http://schemas.microsoft.com/office/drawing/2014/main" id="{15F1FFD1-9518-470C-971E-B98E756BCDCE}"/>
              </a:ext>
            </a:extLst>
          </p:cNvPr>
          <p:cNvSpPr txBox="1"/>
          <p:nvPr/>
        </p:nvSpPr>
        <p:spPr>
          <a:xfrm>
            <a:off x="2886519" y="2140796"/>
            <a:ext cx="2286707" cy="1231106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n-GB" sz="5400" dirty="0">
                <a:solidFill>
                  <a:srgbClr val="00206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279</a:t>
            </a:r>
            <a:endParaRPr lang="en-GB" sz="6000" dirty="0">
              <a:solidFill>
                <a:srgbClr val="002060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342900" indent="-342900" algn="ctr">
              <a:buClr>
                <a:srgbClr val="EBAA07"/>
              </a:buClr>
            </a:pPr>
            <a:r>
              <a:rPr lang="en-GB" sz="2000" dirty="0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R&amp;D&amp;I projects</a:t>
            </a:r>
          </a:p>
        </p:txBody>
      </p:sp>
      <p:sp>
        <p:nvSpPr>
          <p:cNvPr id="80" name="29 Rectángulo">
            <a:extLst>
              <a:ext uri="{FF2B5EF4-FFF2-40B4-BE49-F238E27FC236}">
                <a16:creationId xmlns:a16="http://schemas.microsoft.com/office/drawing/2014/main" id="{A7064122-69DF-4D41-A9FA-9B316F008335}"/>
              </a:ext>
            </a:extLst>
          </p:cNvPr>
          <p:cNvSpPr/>
          <p:nvPr/>
        </p:nvSpPr>
        <p:spPr>
          <a:xfrm>
            <a:off x="2607741" y="4529146"/>
            <a:ext cx="9584259" cy="1651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EBAA07"/>
              </a:buClr>
            </a:pPr>
            <a:r>
              <a:rPr lang="en-GB" sz="30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Return of over </a:t>
            </a:r>
            <a:r>
              <a:rPr lang="en-GB" sz="60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€</a:t>
            </a:r>
            <a:r>
              <a:rPr lang="en-GB" sz="6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73</a:t>
            </a:r>
            <a:r>
              <a:rPr lang="en-GB" sz="60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</a:t>
            </a:r>
            <a:r>
              <a:rPr lang="en-GB" sz="6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6</a:t>
            </a: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</a:t>
            </a:r>
            <a:r>
              <a:rPr lang="en-GB" sz="30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million to companies</a:t>
            </a:r>
            <a:endParaRPr lang="en-GB" sz="30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D375EB2-1407-47FD-A47F-B215431443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140" y="472678"/>
            <a:ext cx="1943662" cy="1943662"/>
          </a:xfrm>
          <a:prstGeom prst="rect">
            <a:avLst/>
          </a:prstGeom>
        </p:spPr>
      </p:pic>
      <p:sp>
        <p:nvSpPr>
          <p:cNvPr id="81" name="24 CuadroTexto">
            <a:extLst>
              <a:ext uri="{FF2B5EF4-FFF2-40B4-BE49-F238E27FC236}">
                <a16:creationId xmlns:a16="http://schemas.microsoft.com/office/drawing/2014/main" id="{B2C78E05-BF49-40F2-9CC9-7B66604B58D5}"/>
              </a:ext>
            </a:extLst>
          </p:cNvPr>
          <p:cNvSpPr txBox="1"/>
          <p:nvPr/>
        </p:nvSpPr>
        <p:spPr>
          <a:xfrm>
            <a:off x="5481399" y="2155709"/>
            <a:ext cx="2286707" cy="1231106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n-GB" sz="5400" dirty="0">
                <a:solidFill>
                  <a:srgbClr val="00206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85</a:t>
            </a:r>
            <a:endParaRPr lang="en-GB" sz="6000" dirty="0">
              <a:solidFill>
                <a:srgbClr val="002060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342900" indent="-342900" algn="ctr">
              <a:buClr>
                <a:srgbClr val="EBAA07"/>
              </a:buClr>
            </a:pPr>
            <a:r>
              <a:rPr lang="en-GB" sz="2000" dirty="0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international</a:t>
            </a:r>
          </a:p>
        </p:txBody>
      </p:sp>
      <p:sp>
        <p:nvSpPr>
          <p:cNvPr id="82" name="24 CuadroTexto">
            <a:extLst>
              <a:ext uri="{FF2B5EF4-FFF2-40B4-BE49-F238E27FC236}">
                <a16:creationId xmlns:a16="http://schemas.microsoft.com/office/drawing/2014/main" id="{34AFD31B-E14D-4AF0-82A5-4B976925AE6E}"/>
              </a:ext>
            </a:extLst>
          </p:cNvPr>
          <p:cNvSpPr txBox="1"/>
          <p:nvPr/>
        </p:nvSpPr>
        <p:spPr>
          <a:xfrm>
            <a:off x="7966487" y="2141021"/>
            <a:ext cx="2286707" cy="1231106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n-GB" sz="5400" dirty="0">
                <a:solidFill>
                  <a:srgbClr val="00206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194</a:t>
            </a:r>
            <a:endParaRPr lang="en-GB" sz="6000" dirty="0">
              <a:solidFill>
                <a:srgbClr val="002060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342900" indent="-342900" algn="ctr">
              <a:buClr>
                <a:srgbClr val="EBAA07"/>
              </a:buClr>
            </a:pPr>
            <a:r>
              <a:rPr lang="en-GB" sz="2000" dirty="0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national</a:t>
            </a:r>
          </a:p>
        </p:txBody>
      </p:sp>
      <p:sp>
        <p:nvSpPr>
          <p:cNvPr id="83" name="24 CuadroTexto">
            <a:extLst>
              <a:ext uri="{FF2B5EF4-FFF2-40B4-BE49-F238E27FC236}">
                <a16:creationId xmlns:a16="http://schemas.microsoft.com/office/drawing/2014/main" id="{E98D6A3B-AE38-4E5E-A078-7E66DF44AFC6}"/>
              </a:ext>
            </a:extLst>
          </p:cNvPr>
          <p:cNvSpPr txBox="1"/>
          <p:nvPr/>
        </p:nvSpPr>
        <p:spPr>
          <a:xfrm>
            <a:off x="2923238" y="3636213"/>
            <a:ext cx="2286707" cy="1231106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n-GB" sz="5400" dirty="0">
                <a:solidFill>
                  <a:srgbClr val="00206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532</a:t>
            </a:r>
            <a:endParaRPr lang="en-GB" sz="6000" dirty="0">
              <a:solidFill>
                <a:srgbClr val="002060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342900" indent="-342900" algn="ctr">
              <a:buClr>
                <a:srgbClr val="EBAA07"/>
              </a:buClr>
            </a:pPr>
            <a:r>
              <a:rPr lang="en-GB" sz="2000" dirty="0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companies</a:t>
            </a:r>
          </a:p>
        </p:txBody>
      </p:sp>
      <p:sp>
        <p:nvSpPr>
          <p:cNvPr id="84" name="24 CuadroTexto">
            <a:extLst>
              <a:ext uri="{FF2B5EF4-FFF2-40B4-BE49-F238E27FC236}">
                <a16:creationId xmlns:a16="http://schemas.microsoft.com/office/drawing/2014/main" id="{FF0933D9-F32E-46AE-BC7A-C8AD1A9E954D}"/>
              </a:ext>
            </a:extLst>
          </p:cNvPr>
          <p:cNvSpPr txBox="1"/>
          <p:nvPr/>
        </p:nvSpPr>
        <p:spPr>
          <a:xfrm>
            <a:off x="5503377" y="3617696"/>
            <a:ext cx="2286707" cy="1231106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n-GB" sz="5400" dirty="0">
                <a:solidFill>
                  <a:srgbClr val="00206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401</a:t>
            </a:r>
            <a:endParaRPr lang="en-GB" sz="6000" dirty="0">
              <a:solidFill>
                <a:srgbClr val="002060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342900" indent="-342900" algn="ctr">
              <a:buClr>
                <a:srgbClr val="EBAA07"/>
              </a:buClr>
            </a:pPr>
            <a:r>
              <a:rPr lang="en-GB" sz="2000" dirty="0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SMEs</a:t>
            </a:r>
          </a:p>
        </p:txBody>
      </p:sp>
    </p:spTree>
    <p:extLst>
      <p:ext uri="{BB962C8B-B14F-4D97-AF65-F5344CB8AC3E}">
        <p14:creationId xmlns:p14="http://schemas.microsoft.com/office/powerpoint/2010/main" val="27701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8" grpId="0" animBg="1"/>
      <p:bldP spid="80" grpId="0"/>
      <p:bldP spid="81" grpId="0" animBg="1"/>
      <p:bldP spid="82" grpId="0" animBg="1"/>
      <p:bldP spid="83" grpId="0" animBg="1"/>
      <p:bldP spid="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4" descr="Imagen que contiene edificio&#10;&#10;Descripción generada con confianza alta">
            <a:extLst>
              <a:ext uri="{FF2B5EF4-FFF2-40B4-BE49-F238E27FC236}">
                <a16:creationId xmlns:a16="http://schemas.microsoft.com/office/drawing/2014/main" id="{9A73540B-9405-4707-AFD9-99DE8A1AC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2"/>
          <a:stretch/>
        </p:blipFill>
        <p:spPr>
          <a:xfrm>
            <a:off x="0" y="3648650"/>
            <a:ext cx="12224243" cy="2844225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BDBF4F11-CDC8-4BF8-AD74-E754166FDFB3}"/>
              </a:ext>
            </a:extLst>
          </p:cNvPr>
          <p:cNvSpPr/>
          <p:nvPr/>
        </p:nvSpPr>
        <p:spPr>
          <a:xfrm>
            <a:off x="0" y="3376221"/>
            <a:ext cx="12192000" cy="855760"/>
          </a:xfrm>
          <a:prstGeom prst="rect">
            <a:avLst/>
          </a:prstGeom>
          <a:solidFill>
            <a:srgbClr val="3DB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BD9705DC-5002-46E3-955B-0482DCC3D1C9}"/>
              </a:ext>
            </a:extLst>
          </p:cNvPr>
          <p:cNvGrpSpPr/>
          <p:nvPr/>
        </p:nvGrpSpPr>
        <p:grpSpPr>
          <a:xfrm>
            <a:off x="2873818" y="1717024"/>
            <a:ext cx="2667260" cy="1271964"/>
            <a:chOff x="2940736" y="4190223"/>
            <a:chExt cx="2667260" cy="1271964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BB453BAA-6309-474D-85D7-7440589AF3E8}"/>
                </a:ext>
              </a:extLst>
            </p:cNvPr>
            <p:cNvSpPr/>
            <p:nvPr/>
          </p:nvSpPr>
          <p:spPr>
            <a:xfrm>
              <a:off x="2940736" y="4190223"/>
              <a:ext cx="2548650" cy="1271964"/>
            </a:xfrm>
            <a:prstGeom prst="rect">
              <a:avLst/>
            </a:prstGeom>
            <a:solidFill>
              <a:srgbClr val="86DBE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3" name="24 CuadroTexto">
              <a:extLst>
                <a:ext uri="{FF2B5EF4-FFF2-40B4-BE49-F238E27FC236}">
                  <a16:creationId xmlns:a16="http://schemas.microsoft.com/office/drawing/2014/main" id="{E98D6A3B-AE38-4E5E-A078-7E66DF44AFC6}"/>
                </a:ext>
              </a:extLst>
            </p:cNvPr>
            <p:cNvSpPr txBox="1"/>
            <p:nvPr/>
          </p:nvSpPr>
          <p:spPr>
            <a:xfrm>
              <a:off x="2943996" y="4291220"/>
              <a:ext cx="2664000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 dirty="0">
                  <a:solidFill>
                    <a:srgbClr val="002060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40</a:t>
              </a:r>
              <a:r>
                <a:rPr lang="en-GB" sz="3600" dirty="0">
                  <a:solidFill>
                    <a:srgbClr val="002060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%</a:t>
              </a:r>
              <a:endParaRPr lang="en-GB" sz="6000" dirty="0">
                <a:solidFill>
                  <a:srgbClr val="00206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122188" y="797891"/>
            <a:ext cx="11750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00206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Projects according to technology readiness level </a:t>
            </a:r>
            <a:endParaRPr lang="en-GB" sz="3200" b="1" dirty="0">
              <a:solidFill>
                <a:srgbClr val="00206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B766ED2-17E9-4B66-940C-976F48A66444}"/>
              </a:ext>
            </a:extLst>
          </p:cNvPr>
          <p:cNvGrpSpPr/>
          <p:nvPr/>
        </p:nvGrpSpPr>
        <p:grpSpPr>
          <a:xfrm>
            <a:off x="5422469" y="1714235"/>
            <a:ext cx="2954758" cy="1271964"/>
            <a:chOff x="5459285" y="4182671"/>
            <a:chExt cx="2508867" cy="1271964"/>
          </a:xfrm>
        </p:grpSpPr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F7E1F9E8-E612-4C81-805D-8CD4BC8DE660}"/>
                </a:ext>
              </a:extLst>
            </p:cNvPr>
            <p:cNvSpPr/>
            <p:nvPr/>
          </p:nvSpPr>
          <p:spPr>
            <a:xfrm>
              <a:off x="5459285" y="4182671"/>
              <a:ext cx="2475505" cy="1271964"/>
            </a:xfrm>
            <a:prstGeom prst="rect">
              <a:avLst/>
            </a:prstGeom>
            <a:solidFill>
              <a:srgbClr val="86DBE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24 CuadroTexto">
              <a:extLst>
                <a:ext uri="{FF2B5EF4-FFF2-40B4-BE49-F238E27FC236}">
                  <a16:creationId xmlns:a16="http://schemas.microsoft.com/office/drawing/2014/main" id="{A0AD897C-802A-43A2-9816-CDDCF8627974}"/>
                </a:ext>
              </a:extLst>
            </p:cNvPr>
            <p:cNvSpPr txBox="1"/>
            <p:nvPr/>
          </p:nvSpPr>
          <p:spPr>
            <a:xfrm>
              <a:off x="5524727" y="4291220"/>
              <a:ext cx="24434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 dirty="0">
                  <a:solidFill>
                    <a:srgbClr val="002060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30</a:t>
              </a:r>
              <a:r>
                <a:rPr lang="en-GB" sz="3600" dirty="0">
                  <a:solidFill>
                    <a:srgbClr val="002060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%</a:t>
              </a:r>
              <a:endParaRPr lang="en-GB" sz="6000" dirty="0">
                <a:solidFill>
                  <a:srgbClr val="00206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44BF0B8A-55CD-4CE0-8FC2-E8EE3AC09A1F}"/>
              </a:ext>
            </a:extLst>
          </p:cNvPr>
          <p:cNvGrpSpPr/>
          <p:nvPr/>
        </p:nvGrpSpPr>
        <p:grpSpPr>
          <a:xfrm>
            <a:off x="8177779" y="1714235"/>
            <a:ext cx="4014220" cy="1271964"/>
            <a:chOff x="8244697" y="4182671"/>
            <a:chExt cx="4014220" cy="1271964"/>
          </a:xfrm>
        </p:grpSpPr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D04C4BF5-7F03-417C-B926-D792B19FFC57}"/>
                </a:ext>
              </a:extLst>
            </p:cNvPr>
            <p:cNvSpPr/>
            <p:nvPr/>
          </p:nvSpPr>
          <p:spPr>
            <a:xfrm>
              <a:off x="8244697" y="4182671"/>
              <a:ext cx="4014220" cy="1271964"/>
            </a:xfrm>
            <a:prstGeom prst="rect">
              <a:avLst/>
            </a:prstGeom>
            <a:solidFill>
              <a:srgbClr val="86DB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24 CuadroTexto">
              <a:extLst>
                <a:ext uri="{FF2B5EF4-FFF2-40B4-BE49-F238E27FC236}">
                  <a16:creationId xmlns:a16="http://schemas.microsoft.com/office/drawing/2014/main" id="{200F16AF-E550-4D27-960C-BC76C1B95326}"/>
                </a:ext>
              </a:extLst>
            </p:cNvPr>
            <p:cNvSpPr txBox="1"/>
            <p:nvPr/>
          </p:nvSpPr>
          <p:spPr>
            <a:xfrm>
              <a:off x="8905205" y="4305041"/>
              <a:ext cx="26538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 dirty="0">
                  <a:solidFill>
                    <a:srgbClr val="002060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30</a:t>
              </a:r>
              <a:r>
                <a:rPr lang="en-GB" sz="3600" dirty="0">
                  <a:solidFill>
                    <a:srgbClr val="002060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%</a:t>
              </a:r>
              <a:endParaRPr lang="en-GB" sz="6000" dirty="0">
                <a:solidFill>
                  <a:srgbClr val="00206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0" name="Gráfico 18">
            <a:extLst>
              <a:ext uri="{FF2B5EF4-FFF2-40B4-BE49-F238E27FC236}">
                <a16:creationId xmlns:a16="http://schemas.microsoft.com/office/drawing/2014/main" id="{7DFA54EA-3696-47D6-8E0E-9309E837E61B}"/>
              </a:ext>
            </a:extLst>
          </p:cNvPr>
          <p:cNvGrpSpPr/>
          <p:nvPr/>
        </p:nvGrpSpPr>
        <p:grpSpPr>
          <a:xfrm>
            <a:off x="1748702" y="4927580"/>
            <a:ext cx="1080147" cy="1080147"/>
            <a:chOff x="10848973" y="5135361"/>
            <a:chExt cx="900230" cy="900230"/>
          </a:xfrm>
          <a:solidFill>
            <a:srgbClr val="002B4C"/>
          </a:solidFill>
        </p:grpSpPr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409E0182-D160-4743-9A87-A034D39FCA12}"/>
                </a:ext>
              </a:extLst>
            </p:cNvPr>
            <p:cNvSpPr/>
            <p:nvPr/>
          </p:nvSpPr>
          <p:spPr>
            <a:xfrm>
              <a:off x="10847612" y="5134000"/>
              <a:ext cx="902045" cy="902045"/>
            </a:xfrm>
            <a:custGeom>
              <a:avLst/>
              <a:gdLst>
                <a:gd name="connsiteX0" fmla="*/ 817144 w 902044"/>
                <a:gd name="connsiteY0" fmla="*/ 277238 h 902044"/>
                <a:gd name="connsiteX1" fmla="*/ 858032 w 902044"/>
                <a:gd name="connsiteY1" fmla="*/ 306278 h 902044"/>
                <a:gd name="connsiteX2" fmla="*/ 901591 w 902044"/>
                <a:gd name="connsiteY2" fmla="*/ 262718 h 902044"/>
                <a:gd name="connsiteX3" fmla="*/ 858032 w 902044"/>
                <a:gd name="connsiteY3" fmla="*/ 219159 h 902044"/>
                <a:gd name="connsiteX4" fmla="*/ 817144 w 902044"/>
                <a:gd name="connsiteY4" fmla="*/ 248199 h 902044"/>
                <a:gd name="connsiteX5" fmla="*/ 523335 w 902044"/>
                <a:gd name="connsiteY5" fmla="*/ 248199 h 902044"/>
                <a:gd name="connsiteX6" fmla="*/ 476494 w 902044"/>
                <a:gd name="connsiteY6" fmla="*/ 112859 h 902044"/>
                <a:gd name="connsiteX7" fmla="*/ 484291 w 902044"/>
                <a:gd name="connsiteY7" fmla="*/ 109316 h 902044"/>
                <a:gd name="connsiteX8" fmla="*/ 509556 w 902044"/>
                <a:gd name="connsiteY8" fmla="*/ 117520 h 902044"/>
                <a:gd name="connsiteX9" fmla="*/ 539307 w 902044"/>
                <a:gd name="connsiteY9" fmla="*/ 105599 h 902044"/>
                <a:gd name="connsiteX10" fmla="*/ 626295 w 902044"/>
                <a:gd name="connsiteY10" fmla="*/ 155315 h 902044"/>
                <a:gd name="connsiteX11" fmla="*/ 625714 w 902044"/>
                <a:gd name="connsiteY11" fmla="*/ 161079 h 902044"/>
                <a:gd name="connsiteX12" fmla="*/ 669274 w 902044"/>
                <a:gd name="connsiteY12" fmla="*/ 204639 h 902044"/>
                <a:gd name="connsiteX13" fmla="*/ 712833 w 902044"/>
                <a:gd name="connsiteY13" fmla="*/ 161079 h 902044"/>
                <a:gd name="connsiteX14" fmla="*/ 710728 w 902044"/>
                <a:gd name="connsiteY14" fmla="*/ 148404 h 902044"/>
                <a:gd name="connsiteX15" fmla="*/ 833972 w 902044"/>
                <a:gd name="connsiteY15" fmla="*/ 81177 h 902044"/>
                <a:gd name="connsiteX16" fmla="*/ 858032 w 902044"/>
                <a:gd name="connsiteY16" fmla="*/ 88480 h 902044"/>
                <a:gd name="connsiteX17" fmla="*/ 901591 w 902044"/>
                <a:gd name="connsiteY17" fmla="*/ 44921 h 902044"/>
                <a:gd name="connsiteX18" fmla="*/ 858032 w 902044"/>
                <a:gd name="connsiteY18" fmla="*/ 1361 h 902044"/>
                <a:gd name="connsiteX19" fmla="*/ 814472 w 902044"/>
                <a:gd name="connsiteY19" fmla="*/ 44921 h 902044"/>
                <a:gd name="connsiteX20" fmla="*/ 816578 w 902044"/>
                <a:gd name="connsiteY20" fmla="*/ 57597 h 902044"/>
                <a:gd name="connsiteX21" fmla="*/ 693333 w 902044"/>
                <a:gd name="connsiteY21" fmla="*/ 124823 h 902044"/>
                <a:gd name="connsiteX22" fmla="*/ 669274 w 902044"/>
                <a:gd name="connsiteY22" fmla="*/ 117520 h 902044"/>
                <a:gd name="connsiteX23" fmla="*/ 639523 w 902044"/>
                <a:gd name="connsiteY23" fmla="*/ 129441 h 902044"/>
                <a:gd name="connsiteX24" fmla="*/ 552534 w 902044"/>
                <a:gd name="connsiteY24" fmla="*/ 79725 h 902044"/>
                <a:gd name="connsiteX25" fmla="*/ 553115 w 902044"/>
                <a:gd name="connsiteY25" fmla="*/ 73960 h 902044"/>
                <a:gd name="connsiteX26" fmla="*/ 509556 w 902044"/>
                <a:gd name="connsiteY26" fmla="*/ 30401 h 902044"/>
                <a:gd name="connsiteX27" fmla="*/ 465996 w 902044"/>
                <a:gd name="connsiteY27" fmla="*/ 73960 h 902044"/>
                <a:gd name="connsiteX28" fmla="*/ 467593 w 902044"/>
                <a:gd name="connsiteY28" fmla="*/ 85010 h 902044"/>
                <a:gd name="connsiteX29" fmla="*/ 457836 w 902044"/>
                <a:gd name="connsiteY29" fmla="*/ 89439 h 902044"/>
                <a:gd name="connsiteX30" fmla="*/ 262718 w 902044"/>
                <a:gd name="connsiteY30" fmla="*/ 1361 h 902044"/>
                <a:gd name="connsiteX31" fmla="*/ 1361 w 902044"/>
                <a:gd name="connsiteY31" fmla="*/ 262718 h 902044"/>
                <a:gd name="connsiteX32" fmla="*/ 204639 w 902044"/>
                <a:gd name="connsiteY32" fmla="*/ 517338 h 902044"/>
                <a:gd name="connsiteX33" fmla="*/ 204639 w 902044"/>
                <a:gd name="connsiteY33" fmla="*/ 567635 h 902044"/>
                <a:gd name="connsiteX34" fmla="*/ 146560 w 902044"/>
                <a:gd name="connsiteY34" fmla="*/ 567635 h 902044"/>
                <a:gd name="connsiteX35" fmla="*/ 146560 w 902044"/>
                <a:gd name="connsiteY35" fmla="*/ 596675 h 902044"/>
                <a:gd name="connsiteX36" fmla="*/ 175599 w 902044"/>
                <a:gd name="connsiteY36" fmla="*/ 596675 h 902044"/>
                <a:gd name="connsiteX37" fmla="*/ 175599 w 902044"/>
                <a:gd name="connsiteY37" fmla="*/ 814472 h 902044"/>
                <a:gd name="connsiteX38" fmla="*/ 262718 w 902044"/>
                <a:gd name="connsiteY38" fmla="*/ 901591 h 902044"/>
                <a:gd name="connsiteX39" fmla="*/ 349837 w 902044"/>
                <a:gd name="connsiteY39" fmla="*/ 814472 h 902044"/>
                <a:gd name="connsiteX40" fmla="*/ 349837 w 902044"/>
                <a:gd name="connsiteY40" fmla="*/ 596675 h 902044"/>
                <a:gd name="connsiteX41" fmla="*/ 378877 w 902044"/>
                <a:gd name="connsiteY41" fmla="*/ 596675 h 902044"/>
                <a:gd name="connsiteX42" fmla="*/ 378877 w 902044"/>
                <a:gd name="connsiteY42" fmla="*/ 567635 h 902044"/>
                <a:gd name="connsiteX43" fmla="*/ 320798 w 902044"/>
                <a:gd name="connsiteY43" fmla="*/ 567635 h 902044"/>
                <a:gd name="connsiteX44" fmla="*/ 320798 w 902044"/>
                <a:gd name="connsiteY44" fmla="*/ 517338 h 902044"/>
                <a:gd name="connsiteX45" fmla="*/ 485496 w 902044"/>
                <a:gd name="connsiteY45" fmla="*/ 398668 h 902044"/>
                <a:gd name="connsiteX46" fmla="*/ 524075 w 902044"/>
                <a:gd name="connsiteY46" fmla="*/ 422437 h 902044"/>
                <a:gd name="connsiteX47" fmla="*/ 554930 w 902044"/>
                <a:gd name="connsiteY47" fmla="*/ 409587 h 902044"/>
                <a:gd name="connsiteX48" fmla="*/ 655190 w 902044"/>
                <a:gd name="connsiteY48" fmla="*/ 447178 h 902044"/>
                <a:gd name="connsiteX49" fmla="*/ 654754 w 902044"/>
                <a:gd name="connsiteY49" fmla="*/ 451476 h 902044"/>
                <a:gd name="connsiteX50" fmla="*/ 698314 w 902044"/>
                <a:gd name="connsiteY50" fmla="*/ 495036 h 902044"/>
                <a:gd name="connsiteX51" fmla="*/ 741873 w 902044"/>
                <a:gd name="connsiteY51" fmla="*/ 451476 h 902044"/>
                <a:gd name="connsiteX52" fmla="*/ 741684 w 902044"/>
                <a:gd name="connsiteY52" fmla="*/ 449574 h 902044"/>
                <a:gd name="connsiteX53" fmla="*/ 826248 w 902044"/>
                <a:gd name="connsiteY53" fmla="*/ 437494 h 902044"/>
                <a:gd name="connsiteX54" fmla="*/ 858032 w 902044"/>
                <a:gd name="connsiteY54" fmla="*/ 451476 h 902044"/>
                <a:gd name="connsiteX55" fmla="*/ 901591 w 902044"/>
                <a:gd name="connsiteY55" fmla="*/ 407917 h 902044"/>
                <a:gd name="connsiteX56" fmla="*/ 858032 w 902044"/>
                <a:gd name="connsiteY56" fmla="*/ 364357 h 902044"/>
                <a:gd name="connsiteX57" fmla="*/ 814472 w 902044"/>
                <a:gd name="connsiteY57" fmla="*/ 407917 h 902044"/>
                <a:gd name="connsiteX58" fmla="*/ 814661 w 902044"/>
                <a:gd name="connsiteY58" fmla="*/ 409819 h 902044"/>
                <a:gd name="connsiteX59" fmla="*/ 730097 w 902044"/>
                <a:gd name="connsiteY59" fmla="*/ 421899 h 902044"/>
                <a:gd name="connsiteX60" fmla="*/ 698314 w 902044"/>
                <a:gd name="connsiteY60" fmla="*/ 407917 h 902044"/>
                <a:gd name="connsiteX61" fmla="*/ 667459 w 902044"/>
                <a:gd name="connsiteY61" fmla="*/ 420767 h 902044"/>
                <a:gd name="connsiteX62" fmla="*/ 567199 w 902044"/>
                <a:gd name="connsiteY62" fmla="*/ 383175 h 902044"/>
                <a:gd name="connsiteX63" fmla="*/ 567635 w 902044"/>
                <a:gd name="connsiteY63" fmla="*/ 378877 h 902044"/>
                <a:gd name="connsiteX64" fmla="*/ 524075 w 902044"/>
                <a:gd name="connsiteY64" fmla="*/ 335318 h 902044"/>
                <a:gd name="connsiteX65" fmla="*/ 513200 w 902044"/>
                <a:gd name="connsiteY65" fmla="*/ 336857 h 902044"/>
                <a:gd name="connsiteX66" fmla="*/ 523335 w 902044"/>
                <a:gd name="connsiteY66" fmla="*/ 277238 h 902044"/>
                <a:gd name="connsiteX67" fmla="*/ 817144 w 902044"/>
                <a:gd name="connsiteY67" fmla="*/ 277238 h 902044"/>
                <a:gd name="connsiteX68" fmla="*/ 858032 w 902044"/>
                <a:gd name="connsiteY68" fmla="*/ 248199 h 902044"/>
                <a:gd name="connsiteX69" fmla="*/ 872552 w 902044"/>
                <a:gd name="connsiteY69" fmla="*/ 262718 h 902044"/>
                <a:gd name="connsiteX70" fmla="*/ 858032 w 902044"/>
                <a:gd name="connsiteY70" fmla="*/ 277238 h 902044"/>
                <a:gd name="connsiteX71" fmla="*/ 843512 w 902044"/>
                <a:gd name="connsiteY71" fmla="*/ 262718 h 902044"/>
                <a:gd name="connsiteX72" fmla="*/ 858032 w 902044"/>
                <a:gd name="connsiteY72" fmla="*/ 248199 h 902044"/>
                <a:gd name="connsiteX73" fmla="*/ 858032 w 902044"/>
                <a:gd name="connsiteY73" fmla="*/ 30401 h 902044"/>
                <a:gd name="connsiteX74" fmla="*/ 872552 w 902044"/>
                <a:gd name="connsiteY74" fmla="*/ 44921 h 902044"/>
                <a:gd name="connsiteX75" fmla="*/ 858032 w 902044"/>
                <a:gd name="connsiteY75" fmla="*/ 59441 h 902044"/>
                <a:gd name="connsiteX76" fmla="*/ 843512 w 902044"/>
                <a:gd name="connsiteY76" fmla="*/ 44921 h 902044"/>
                <a:gd name="connsiteX77" fmla="*/ 858032 w 902044"/>
                <a:gd name="connsiteY77" fmla="*/ 30401 h 902044"/>
                <a:gd name="connsiteX78" fmla="*/ 669274 w 902044"/>
                <a:gd name="connsiteY78" fmla="*/ 146560 h 902044"/>
                <a:gd name="connsiteX79" fmla="*/ 683794 w 902044"/>
                <a:gd name="connsiteY79" fmla="*/ 161079 h 902044"/>
                <a:gd name="connsiteX80" fmla="*/ 669274 w 902044"/>
                <a:gd name="connsiteY80" fmla="*/ 175599 h 902044"/>
                <a:gd name="connsiteX81" fmla="*/ 654754 w 902044"/>
                <a:gd name="connsiteY81" fmla="*/ 161079 h 902044"/>
                <a:gd name="connsiteX82" fmla="*/ 669274 w 902044"/>
                <a:gd name="connsiteY82" fmla="*/ 146560 h 902044"/>
                <a:gd name="connsiteX83" fmla="*/ 509556 w 902044"/>
                <a:gd name="connsiteY83" fmla="*/ 59441 h 902044"/>
                <a:gd name="connsiteX84" fmla="*/ 524075 w 902044"/>
                <a:gd name="connsiteY84" fmla="*/ 73960 h 902044"/>
                <a:gd name="connsiteX85" fmla="*/ 509556 w 902044"/>
                <a:gd name="connsiteY85" fmla="*/ 88480 h 902044"/>
                <a:gd name="connsiteX86" fmla="*/ 495036 w 902044"/>
                <a:gd name="connsiteY86" fmla="*/ 73960 h 902044"/>
                <a:gd name="connsiteX87" fmla="*/ 509556 w 902044"/>
                <a:gd name="connsiteY87" fmla="*/ 59441 h 902044"/>
                <a:gd name="connsiteX88" fmla="*/ 858032 w 902044"/>
                <a:gd name="connsiteY88" fmla="*/ 393397 h 902044"/>
                <a:gd name="connsiteX89" fmla="*/ 872552 w 902044"/>
                <a:gd name="connsiteY89" fmla="*/ 407917 h 902044"/>
                <a:gd name="connsiteX90" fmla="*/ 858032 w 902044"/>
                <a:gd name="connsiteY90" fmla="*/ 422437 h 902044"/>
                <a:gd name="connsiteX91" fmla="*/ 843512 w 902044"/>
                <a:gd name="connsiteY91" fmla="*/ 407917 h 902044"/>
                <a:gd name="connsiteX92" fmla="*/ 858032 w 902044"/>
                <a:gd name="connsiteY92" fmla="*/ 393397 h 902044"/>
                <a:gd name="connsiteX93" fmla="*/ 698314 w 902044"/>
                <a:gd name="connsiteY93" fmla="*/ 436956 h 902044"/>
                <a:gd name="connsiteX94" fmla="*/ 712833 w 902044"/>
                <a:gd name="connsiteY94" fmla="*/ 451476 h 902044"/>
                <a:gd name="connsiteX95" fmla="*/ 698314 w 902044"/>
                <a:gd name="connsiteY95" fmla="*/ 465996 h 902044"/>
                <a:gd name="connsiteX96" fmla="*/ 683794 w 902044"/>
                <a:gd name="connsiteY96" fmla="*/ 451476 h 902044"/>
                <a:gd name="connsiteX97" fmla="*/ 698314 w 902044"/>
                <a:gd name="connsiteY97" fmla="*/ 436956 h 902044"/>
                <a:gd name="connsiteX98" fmla="*/ 320798 w 902044"/>
                <a:gd name="connsiteY98" fmla="*/ 814472 h 902044"/>
                <a:gd name="connsiteX99" fmla="*/ 262718 w 902044"/>
                <a:gd name="connsiteY99" fmla="*/ 872552 h 902044"/>
                <a:gd name="connsiteX100" fmla="*/ 204639 w 902044"/>
                <a:gd name="connsiteY100" fmla="*/ 814472 h 902044"/>
                <a:gd name="connsiteX101" fmla="*/ 204639 w 902044"/>
                <a:gd name="connsiteY101" fmla="*/ 596675 h 902044"/>
                <a:gd name="connsiteX102" fmla="*/ 320798 w 902044"/>
                <a:gd name="connsiteY102" fmla="*/ 596675 h 902044"/>
                <a:gd name="connsiteX103" fmla="*/ 320798 w 902044"/>
                <a:gd name="connsiteY103" fmla="*/ 814472 h 902044"/>
                <a:gd name="connsiteX104" fmla="*/ 233679 w 902044"/>
                <a:gd name="connsiteY104" fmla="*/ 567635 h 902044"/>
                <a:gd name="connsiteX105" fmla="*/ 233679 w 902044"/>
                <a:gd name="connsiteY105" fmla="*/ 522362 h 902044"/>
                <a:gd name="connsiteX106" fmla="*/ 262718 w 902044"/>
                <a:gd name="connsiteY106" fmla="*/ 524075 h 902044"/>
                <a:gd name="connsiteX107" fmla="*/ 291758 w 902044"/>
                <a:gd name="connsiteY107" fmla="*/ 522362 h 902044"/>
                <a:gd name="connsiteX108" fmla="*/ 291758 w 902044"/>
                <a:gd name="connsiteY108" fmla="*/ 567635 h 902044"/>
                <a:gd name="connsiteX109" fmla="*/ 233679 w 902044"/>
                <a:gd name="connsiteY109" fmla="*/ 567635 h 902044"/>
                <a:gd name="connsiteX110" fmla="*/ 262718 w 902044"/>
                <a:gd name="connsiteY110" fmla="*/ 495036 h 902044"/>
                <a:gd name="connsiteX111" fmla="*/ 30401 w 902044"/>
                <a:gd name="connsiteY111" fmla="*/ 262718 h 902044"/>
                <a:gd name="connsiteX112" fmla="*/ 262718 w 902044"/>
                <a:gd name="connsiteY112" fmla="*/ 30401 h 902044"/>
                <a:gd name="connsiteX113" fmla="*/ 430118 w 902044"/>
                <a:gd name="connsiteY113" fmla="*/ 102042 h 902044"/>
                <a:gd name="connsiteX114" fmla="*/ 387458 w 902044"/>
                <a:gd name="connsiteY114" fmla="*/ 121426 h 902044"/>
                <a:gd name="connsiteX115" fmla="*/ 262718 w 902044"/>
                <a:gd name="connsiteY115" fmla="*/ 73960 h 902044"/>
                <a:gd name="connsiteX116" fmla="*/ 73960 w 902044"/>
                <a:gd name="connsiteY116" fmla="*/ 262718 h 902044"/>
                <a:gd name="connsiteX117" fmla="*/ 262718 w 902044"/>
                <a:gd name="connsiteY117" fmla="*/ 451476 h 902044"/>
                <a:gd name="connsiteX118" fmla="*/ 412461 w 902044"/>
                <a:gd name="connsiteY118" fmla="*/ 377164 h 902044"/>
                <a:gd name="connsiteX119" fmla="*/ 458983 w 902044"/>
                <a:gd name="connsiteY119" fmla="*/ 386471 h 902044"/>
                <a:gd name="connsiteX120" fmla="*/ 262718 w 902044"/>
                <a:gd name="connsiteY120" fmla="*/ 495036 h 902044"/>
                <a:gd name="connsiteX121" fmla="*/ 233679 w 902044"/>
                <a:gd name="connsiteY121" fmla="*/ 219159 h 902044"/>
                <a:gd name="connsiteX122" fmla="*/ 190119 w 902044"/>
                <a:gd name="connsiteY122" fmla="*/ 262718 h 902044"/>
                <a:gd name="connsiteX123" fmla="*/ 233679 w 902044"/>
                <a:gd name="connsiteY123" fmla="*/ 306278 h 902044"/>
                <a:gd name="connsiteX124" fmla="*/ 274567 w 902044"/>
                <a:gd name="connsiteY124" fmla="*/ 277238 h 902044"/>
                <a:gd name="connsiteX125" fmla="*/ 421711 w 902044"/>
                <a:gd name="connsiteY125" fmla="*/ 277238 h 902044"/>
                <a:gd name="connsiteX126" fmla="*/ 399394 w 902044"/>
                <a:gd name="connsiteY126" fmla="*/ 344944 h 902044"/>
                <a:gd name="connsiteX127" fmla="*/ 362383 w 902044"/>
                <a:gd name="connsiteY127" fmla="*/ 337539 h 902044"/>
                <a:gd name="connsiteX128" fmla="*/ 320798 w 902044"/>
                <a:gd name="connsiteY128" fmla="*/ 306278 h 902044"/>
                <a:gd name="connsiteX129" fmla="*/ 277238 w 902044"/>
                <a:gd name="connsiteY129" fmla="*/ 349837 h 902044"/>
                <a:gd name="connsiteX130" fmla="*/ 320798 w 902044"/>
                <a:gd name="connsiteY130" fmla="*/ 393397 h 902044"/>
                <a:gd name="connsiteX131" fmla="*/ 360887 w 902044"/>
                <a:gd name="connsiteY131" fmla="*/ 366855 h 902044"/>
                <a:gd name="connsiteX132" fmla="*/ 380068 w 902044"/>
                <a:gd name="connsiteY132" fmla="*/ 370688 h 902044"/>
                <a:gd name="connsiteX133" fmla="*/ 262718 w 902044"/>
                <a:gd name="connsiteY133" fmla="*/ 422437 h 902044"/>
                <a:gd name="connsiteX134" fmla="*/ 103000 w 902044"/>
                <a:gd name="connsiteY134" fmla="*/ 262718 h 902044"/>
                <a:gd name="connsiteX135" fmla="*/ 262718 w 902044"/>
                <a:gd name="connsiteY135" fmla="*/ 103000 h 902044"/>
                <a:gd name="connsiteX136" fmla="*/ 357983 w 902044"/>
                <a:gd name="connsiteY136" fmla="*/ 134828 h 902044"/>
                <a:gd name="connsiteX137" fmla="*/ 346048 w 902044"/>
                <a:gd name="connsiteY137" fmla="*/ 140243 h 902044"/>
                <a:gd name="connsiteX138" fmla="*/ 320798 w 902044"/>
                <a:gd name="connsiteY138" fmla="*/ 132040 h 902044"/>
                <a:gd name="connsiteX139" fmla="*/ 277238 w 902044"/>
                <a:gd name="connsiteY139" fmla="*/ 175599 h 902044"/>
                <a:gd name="connsiteX140" fmla="*/ 320798 w 902044"/>
                <a:gd name="connsiteY140" fmla="*/ 219159 h 902044"/>
                <a:gd name="connsiteX141" fmla="*/ 364357 w 902044"/>
                <a:gd name="connsiteY141" fmla="*/ 175599 h 902044"/>
                <a:gd name="connsiteX142" fmla="*/ 362760 w 902044"/>
                <a:gd name="connsiteY142" fmla="*/ 164550 h 902044"/>
                <a:gd name="connsiteX143" fmla="*/ 381316 w 902044"/>
                <a:gd name="connsiteY143" fmla="*/ 156114 h 902044"/>
                <a:gd name="connsiteX144" fmla="*/ 421696 w 902044"/>
                <a:gd name="connsiteY144" fmla="*/ 248199 h 902044"/>
                <a:gd name="connsiteX145" fmla="*/ 274567 w 902044"/>
                <a:gd name="connsiteY145" fmla="*/ 248199 h 902044"/>
                <a:gd name="connsiteX146" fmla="*/ 233679 w 902044"/>
                <a:gd name="connsiteY146" fmla="*/ 219159 h 902044"/>
                <a:gd name="connsiteX147" fmla="*/ 248199 w 902044"/>
                <a:gd name="connsiteY147" fmla="*/ 262718 h 902044"/>
                <a:gd name="connsiteX148" fmla="*/ 233679 w 902044"/>
                <a:gd name="connsiteY148" fmla="*/ 277238 h 902044"/>
                <a:gd name="connsiteX149" fmla="*/ 219159 w 902044"/>
                <a:gd name="connsiteY149" fmla="*/ 262718 h 902044"/>
                <a:gd name="connsiteX150" fmla="*/ 233679 w 902044"/>
                <a:gd name="connsiteY150" fmla="*/ 248199 h 902044"/>
                <a:gd name="connsiteX151" fmla="*/ 248199 w 902044"/>
                <a:gd name="connsiteY151" fmla="*/ 262718 h 902044"/>
                <a:gd name="connsiteX152" fmla="*/ 335318 w 902044"/>
                <a:gd name="connsiteY152" fmla="*/ 349837 h 902044"/>
                <a:gd name="connsiteX153" fmla="*/ 320798 w 902044"/>
                <a:gd name="connsiteY153" fmla="*/ 364357 h 902044"/>
                <a:gd name="connsiteX154" fmla="*/ 306278 w 902044"/>
                <a:gd name="connsiteY154" fmla="*/ 349837 h 902044"/>
                <a:gd name="connsiteX155" fmla="*/ 320798 w 902044"/>
                <a:gd name="connsiteY155" fmla="*/ 335318 h 902044"/>
                <a:gd name="connsiteX156" fmla="*/ 335318 w 902044"/>
                <a:gd name="connsiteY156" fmla="*/ 349837 h 902044"/>
                <a:gd name="connsiteX157" fmla="*/ 335318 w 902044"/>
                <a:gd name="connsiteY157" fmla="*/ 175599 h 902044"/>
                <a:gd name="connsiteX158" fmla="*/ 320798 w 902044"/>
                <a:gd name="connsiteY158" fmla="*/ 190119 h 902044"/>
                <a:gd name="connsiteX159" fmla="*/ 306278 w 902044"/>
                <a:gd name="connsiteY159" fmla="*/ 175599 h 902044"/>
                <a:gd name="connsiteX160" fmla="*/ 320798 w 902044"/>
                <a:gd name="connsiteY160" fmla="*/ 161079 h 902044"/>
                <a:gd name="connsiteX161" fmla="*/ 335318 w 902044"/>
                <a:gd name="connsiteY161" fmla="*/ 175599 h 902044"/>
                <a:gd name="connsiteX162" fmla="*/ 473517 w 902044"/>
                <a:gd name="connsiteY162" fmla="*/ 359769 h 902044"/>
                <a:gd name="connsiteX163" fmla="*/ 429464 w 902044"/>
                <a:gd name="connsiteY163" fmla="*/ 350955 h 902044"/>
                <a:gd name="connsiteX164" fmla="*/ 450736 w 902044"/>
                <a:gd name="connsiteY164" fmla="*/ 277238 h 902044"/>
                <a:gd name="connsiteX165" fmla="*/ 494295 w 902044"/>
                <a:gd name="connsiteY165" fmla="*/ 277238 h 902044"/>
                <a:gd name="connsiteX166" fmla="*/ 473517 w 902044"/>
                <a:gd name="connsiteY166" fmla="*/ 359769 h 902044"/>
                <a:gd name="connsiteX167" fmla="*/ 450736 w 902044"/>
                <a:gd name="connsiteY167" fmla="*/ 248199 h 902044"/>
                <a:gd name="connsiteX168" fmla="*/ 408948 w 902044"/>
                <a:gd name="connsiteY168" fmla="*/ 143554 h 902044"/>
                <a:gd name="connsiteX169" fmla="*/ 449487 w 902044"/>
                <a:gd name="connsiteY169" fmla="*/ 125128 h 902044"/>
                <a:gd name="connsiteX170" fmla="*/ 494295 w 902044"/>
                <a:gd name="connsiteY170" fmla="*/ 248199 h 902044"/>
                <a:gd name="connsiteX171" fmla="*/ 450736 w 902044"/>
                <a:gd name="connsiteY171" fmla="*/ 248199 h 902044"/>
                <a:gd name="connsiteX172" fmla="*/ 524075 w 902044"/>
                <a:gd name="connsiteY172" fmla="*/ 364357 h 902044"/>
                <a:gd name="connsiteX173" fmla="*/ 538595 w 902044"/>
                <a:gd name="connsiteY173" fmla="*/ 378877 h 902044"/>
                <a:gd name="connsiteX174" fmla="*/ 524075 w 902044"/>
                <a:gd name="connsiteY174" fmla="*/ 393397 h 902044"/>
                <a:gd name="connsiteX175" fmla="*/ 509556 w 902044"/>
                <a:gd name="connsiteY175" fmla="*/ 378877 h 902044"/>
                <a:gd name="connsiteX176" fmla="*/ 524075 w 902044"/>
                <a:gd name="connsiteY176" fmla="*/ 364357 h 90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902044" h="902044">
                  <a:moveTo>
                    <a:pt x="817144" y="277238"/>
                  </a:moveTo>
                  <a:cubicBezTo>
                    <a:pt x="823155" y="294110"/>
                    <a:pt x="839127" y="306278"/>
                    <a:pt x="858032" y="306278"/>
                  </a:cubicBezTo>
                  <a:cubicBezTo>
                    <a:pt x="882048" y="306278"/>
                    <a:pt x="901591" y="286734"/>
                    <a:pt x="901591" y="262718"/>
                  </a:cubicBezTo>
                  <a:cubicBezTo>
                    <a:pt x="901591" y="238703"/>
                    <a:pt x="882048" y="219159"/>
                    <a:pt x="858032" y="219159"/>
                  </a:cubicBezTo>
                  <a:cubicBezTo>
                    <a:pt x="839127" y="219159"/>
                    <a:pt x="823155" y="231326"/>
                    <a:pt x="817144" y="248199"/>
                  </a:cubicBezTo>
                  <a:lnTo>
                    <a:pt x="523335" y="248199"/>
                  </a:lnTo>
                  <a:cubicBezTo>
                    <a:pt x="520562" y="198018"/>
                    <a:pt x="503748" y="151598"/>
                    <a:pt x="476494" y="112859"/>
                  </a:cubicBezTo>
                  <a:lnTo>
                    <a:pt x="484291" y="109316"/>
                  </a:lnTo>
                  <a:cubicBezTo>
                    <a:pt x="491435" y="114427"/>
                    <a:pt x="500118" y="117520"/>
                    <a:pt x="509556" y="117520"/>
                  </a:cubicBezTo>
                  <a:cubicBezTo>
                    <a:pt x="521084" y="117520"/>
                    <a:pt x="531510" y="112946"/>
                    <a:pt x="539307" y="105599"/>
                  </a:cubicBezTo>
                  <a:lnTo>
                    <a:pt x="626295" y="155315"/>
                  </a:lnTo>
                  <a:cubicBezTo>
                    <a:pt x="626034" y="157217"/>
                    <a:pt x="625714" y="159105"/>
                    <a:pt x="625714" y="161079"/>
                  </a:cubicBezTo>
                  <a:cubicBezTo>
                    <a:pt x="625714" y="185095"/>
                    <a:pt x="645258" y="204639"/>
                    <a:pt x="669274" y="204639"/>
                  </a:cubicBezTo>
                  <a:cubicBezTo>
                    <a:pt x="693290" y="204639"/>
                    <a:pt x="712833" y="185095"/>
                    <a:pt x="712833" y="161079"/>
                  </a:cubicBezTo>
                  <a:cubicBezTo>
                    <a:pt x="712833" y="156636"/>
                    <a:pt x="711977" y="152440"/>
                    <a:pt x="710728" y="148404"/>
                  </a:cubicBezTo>
                  <a:lnTo>
                    <a:pt x="833972" y="81177"/>
                  </a:lnTo>
                  <a:cubicBezTo>
                    <a:pt x="840869" y="85780"/>
                    <a:pt x="849131" y="88480"/>
                    <a:pt x="858032" y="88480"/>
                  </a:cubicBezTo>
                  <a:cubicBezTo>
                    <a:pt x="882048" y="88480"/>
                    <a:pt x="901591" y="68937"/>
                    <a:pt x="901591" y="44921"/>
                  </a:cubicBezTo>
                  <a:cubicBezTo>
                    <a:pt x="901591" y="20905"/>
                    <a:pt x="882048" y="1361"/>
                    <a:pt x="858032" y="1361"/>
                  </a:cubicBezTo>
                  <a:cubicBezTo>
                    <a:pt x="834016" y="1361"/>
                    <a:pt x="814472" y="20905"/>
                    <a:pt x="814472" y="44921"/>
                  </a:cubicBezTo>
                  <a:cubicBezTo>
                    <a:pt x="814472" y="49364"/>
                    <a:pt x="815329" y="53560"/>
                    <a:pt x="816578" y="57597"/>
                  </a:cubicBezTo>
                  <a:lnTo>
                    <a:pt x="693333" y="124823"/>
                  </a:lnTo>
                  <a:cubicBezTo>
                    <a:pt x="686436" y="120221"/>
                    <a:pt x="678174" y="117520"/>
                    <a:pt x="669274" y="117520"/>
                  </a:cubicBezTo>
                  <a:cubicBezTo>
                    <a:pt x="657745" y="117520"/>
                    <a:pt x="647320" y="122094"/>
                    <a:pt x="639523" y="129441"/>
                  </a:cubicBezTo>
                  <a:lnTo>
                    <a:pt x="552534" y="79725"/>
                  </a:lnTo>
                  <a:cubicBezTo>
                    <a:pt x="552781" y="77823"/>
                    <a:pt x="553115" y="75935"/>
                    <a:pt x="553115" y="73960"/>
                  </a:cubicBezTo>
                  <a:cubicBezTo>
                    <a:pt x="553115" y="49945"/>
                    <a:pt x="533571" y="30401"/>
                    <a:pt x="509556" y="30401"/>
                  </a:cubicBezTo>
                  <a:cubicBezTo>
                    <a:pt x="485540" y="30401"/>
                    <a:pt x="465996" y="49945"/>
                    <a:pt x="465996" y="73960"/>
                  </a:cubicBezTo>
                  <a:cubicBezTo>
                    <a:pt x="465996" y="77808"/>
                    <a:pt x="466649" y="81453"/>
                    <a:pt x="467593" y="85010"/>
                  </a:cubicBezTo>
                  <a:lnTo>
                    <a:pt x="457836" y="89439"/>
                  </a:lnTo>
                  <a:cubicBezTo>
                    <a:pt x="409920" y="35555"/>
                    <a:pt x="340312" y="1361"/>
                    <a:pt x="262718" y="1361"/>
                  </a:cubicBezTo>
                  <a:cubicBezTo>
                    <a:pt x="118609" y="1361"/>
                    <a:pt x="1361" y="118609"/>
                    <a:pt x="1361" y="262718"/>
                  </a:cubicBezTo>
                  <a:cubicBezTo>
                    <a:pt x="1361" y="386848"/>
                    <a:pt x="88422" y="490825"/>
                    <a:pt x="204639" y="517338"/>
                  </a:cubicBezTo>
                  <a:lnTo>
                    <a:pt x="204639" y="567635"/>
                  </a:lnTo>
                  <a:lnTo>
                    <a:pt x="146560" y="567635"/>
                  </a:lnTo>
                  <a:lnTo>
                    <a:pt x="146560" y="596675"/>
                  </a:lnTo>
                  <a:lnTo>
                    <a:pt x="175599" y="596675"/>
                  </a:lnTo>
                  <a:lnTo>
                    <a:pt x="175599" y="814472"/>
                  </a:lnTo>
                  <a:cubicBezTo>
                    <a:pt x="175599" y="862518"/>
                    <a:pt x="214672" y="901591"/>
                    <a:pt x="262718" y="901591"/>
                  </a:cubicBezTo>
                  <a:cubicBezTo>
                    <a:pt x="310764" y="901591"/>
                    <a:pt x="349837" y="862518"/>
                    <a:pt x="349837" y="814472"/>
                  </a:cubicBezTo>
                  <a:lnTo>
                    <a:pt x="349837" y="596675"/>
                  </a:lnTo>
                  <a:lnTo>
                    <a:pt x="378877" y="596675"/>
                  </a:lnTo>
                  <a:lnTo>
                    <a:pt x="378877" y="567635"/>
                  </a:lnTo>
                  <a:lnTo>
                    <a:pt x="320798" y="567635"/>
                  </a:lnTo>
                  <a:lnTo>
                    <a:pt x="320798" y="517338"/>
                  </a:lnTo>
                  <a:cubicBezTo>
                    <a:pt x="390348" y="501468"/>
                    <a:pt x="449269" y="457807"/>
                    <a:pt x="485496" y="398668"/>
                  </a:cubicBezTo>
                  <a:cubicBezTo>
                    <a:pt x="492742" y="412708"/>
                    <a:pt x="507218" y="422437"/>
                    <a:pt x="524075" y="422437"/>
                  </a:cubicBezTo>
                  <a:cubicBezTo>
                    <a:pt x="536127" y="422437"/>
                    <a:pt x="547031" y="417514"/>
                    <a:pt x="554930" y="409587"/>
                  </a:cubicBezTo>
                  <a:lnTo>
                    <a:pt x="655190" y="447178"/>
                  </a:lnTo>
                  <a:cubicBezTo>
                    <a:pt x="655044" y="448616"/>
                    <a:pt x="654754" y="450010"/>
                    <a:pt x="654754" y="451476"/>
                  </a:cubicBezTo>
                  <a:cubicBezTo>
                    <a:pt x="654754" y="475492"/>
                    <a:pt x="674298" y="495036"/>
                    <a:pt x="698314" y="495036"/>
                  </a:cubicBezTo>
                  <a:cubicBezTo>
                    <a:pt x="722329" y="495036"/>
                    <a:pt x="741873" y="475492"/>
                    <a:pt x="741873" y="451476"/>
                  </a:cubicBezTo>
                  <a:cubicBezTo>
                    <a:pt x="741873" y="450823"/>
                    <a:pt x="741713" y="450228"/>
                    <a:pt x="741684" y="449574"/>
                  </a:cubicBezTo>
                  <a:lnTo>
                    <a:pt x="826248" y="437494"/>
                  </a:lnTo>
                  <a:cubicBezTo>
                    <a:pt x="834205" y="446046"/>
                    <a:pt x="845458" y="451476"/>
                    <a:pt x="858032" y="451476"/>
                  </a:cubicBezTo>
                  <a:cubicBezTo>
                    <a:pt x="882048" y="451476"/>
                    <a:pt x="901591" y="431933"/>
                    <a:pt x="901591" y="407917"/>
                  </a:cubicBezTo>
                  <a:cubicBezTo>
                    <a:pt x="901591" y="383901"/>
                    <a:pt x="882048" y="364357"/>
                    <a:pt x="858032" y="364357"/>
                  </a:cubicBezTo>
                  <a:cubicBezTo>
                    <a:pt x="834016" y="364357"/>
                    <a:pt x="814472" y="383901"/>
                    <a:pt x="814472" y="407917"/>
                  </a:cubicBezTo>
                  <a:cubicBezTo>
                    <a:pt x="814472" y="408570"/>
                    <a:pt x="814632" y="409165"/>
                    <a:pt x="814661" y="409819"/>
                  </a:cubicBezTo>
                  <a:lnTo>
                    <a:pt x="730097" y="421899"/>
                  </a:lnTo>
                  <a:cubicBezTo>
                    <a:pt x="722141" y="413347"/>
                    <a:pt x="710888" y="407917"/>
                    <a:pt x="698314" y="407917"/>
                  </a:cubicBezTo>
                  <a:cubicBezTo>
                    <a:pt x="686262" y="407917"/>
                    <a:pt x="675358" y="412839"/>
                    <a:pt x="667459" y="420767"/>
                  </a:cubicBezTo>
                  <a:lnTo>
                    <a:pt x="567199" y="383175"/>
                  </a:lnTo>
                  <a:cubicBezTo>
                    <a:pt x="567345" y="381737"/>
                    <a:pt x="567635" y="380344"/>
                    <a:pt x="567635" y="378877"/>
                  </a:cubicBezTo>
                  <a:cubicBezTo>
                    <a:pt x="567635" y="354861"/>
                    <a:pt x="548091" y="335318"/>
                    <a:pt x="524075" y="335318"/>
                  </a:cubicBezTo>
                  <a:cubicBezTo>
                    <a:pt x="520300" y="335318"/>
                    <a:pt x="516699" y="335956"/>
                    <a:pt x="513200" y="336857"/>
                  </a:cubicBezTo>
                  <a:cubicBezTo>
                    <a:pt x="518848" y="317807"/>
                    <a:pt x="522188" y="297813"/>
                    <a:pt x="523335" y="277238"/>
                  </a:cubicBezTo>
                  <a:lnTo>
                    <a:pt x="817144" y="277238"/>
                  </a:lnTo>
                  <a:close/>
                  <a:moveTo>
                    <a:pt x="858032" y="248199"/>
                  </a:moveTo>
                  <a:cubicBezTo>
                    <a:pt x="866047" y="248199"/>
                    <a:pt x="872552" y="254703"/>
                    <a:pt x="872552" y="262718"/>
                  </a:cubicBezTo>
                  <a:cubicBezTo>
                    <a:pt x="872552" y="270733"/>
                    <a:pt x="866047" y="277238"/>
                    <a:pt x="858032" y="277238"/>
                  </a:cubicBezTo>
                  <a:cubicBezTo>
                    <a:pt x="850017" y="277238"/>
                    <a:pt x="843512" y="270733"/>
                    <a:pt x="843512" y="262718"/>
                  </a:cubicBezTo>
                  <a:cubicBezTo>
                    <a:pt x="843512" y="254703"/>
                    <a:pt x="850017" y="248199"/>
                    <a:pt x="858032" y="248199"/>
                  </a:cubicBezTo>
                  <a:close/>
                  <a:moveTo>
                    <a:pt x="858032" y="30401"/>
                  </a:moveTo>
                  <a:cubicBezTo>
                    <a:pt x="866047" y="30401"/>
                    <a:pt x="872552" y="36906"/>
                    <a:pt x="872552" y="44921"/>
                  </a:cubicBezTo>
                  <a:cubicBezTo>
                    <a:pt x="872552" y="52936"/>
                    <a:pt x="866047" y="59441"/>
                    <a:pt x="858032" y="59441"/>
                  </a:cubicBezTo>
                  <a:cubicBezTo>
                    <a:pt x="850017" y="59441"/>
                    <a:pt x="843512" y="52936"/>
                    <a:pt x="843512" y="44921"/>
                  </a:cubicBezTo>
                  <a:cubicBezTo>
                    <a:pt x="843512" y="36906"/>
                    <a:pt x="850017" y="30401"/>
                    <a:pt x="858032" y="30401"/>
                  </a:cubicBezTo>
                  <a:close/>
                  <a:moveTo>
                    <a:pt x="669274" y="146560"/>
                  </a:moveTo>
                  <a:cubicBezTo>
                    <a:pt x="677289" y="146560"/>
                    <a:pt x="683794" y="153065"/>
                    <a:pt x="683794" y="161079"/>
                  </a:cubicBezTo>
                  <a:cubicBezTo>
                    <a:pt x="683794" y="169094"/>
                    <a:pt x="677289" y="175599"/>
                    <a:pt x="669274" y="175599"/>
                  </a:cubicBezTo>
                  <a:cubicBezTo>
                    <a:pt x="661259" y="175599"/>
                    <a:pt x="654754" y="169094"/>
                    <a:pt x="654754" y="161079"/>
                  </a:cubicBezTo>
                  <a:cubicBezTo>
                    <a:pt x="654754" y="153065"/>
                    <a:pt x="661259" y="146560"/>
                    <a:pt x="669274" y="146560"/>
                  </a:cubicBezTo>
                  <a:close/>
                  <a:moveTo>
                    <a:pt x="509556" y="59441"/>
                  </a:moveTo>
                  <a:cubicBezTo>
                    <a:pt x="517571" y="59441"/>
                    <a:pt x="524075" y="65945"/>
                    <a:pt x="524075" y="73960"/>
                  </a:cubicBezTo>
                  <a:cubicBezTo>
                    <a:pt x="524075" y="81975"/>
                    <a:pt x="517571" y="88480"/>
                    <a:pt x="509556" y="88480"/>
                  </a:cubicBezTo>
                  <a:cubicBezTo>
                    <a:pt x="501541" y="88480"/>
                    <a:pt x="495036" y="81975"/>
                    <a:pt x="495036" y="73960"/>
                  </a:cubicBezTo>
                  <a:cubicBezTo>
                    <a:pt x="495036" y="65945"/>
                    <a:pt x="501541" y="59441"/>
                    <a:pt x="509556" y="59441"/>
                  </a:cubicBezTo>
                  <a:close/>
                  <a:moveTo>
                    <a:pt x="858032" y="393397"/>
                  </a:moveTo>
                  <a:cubicBezTo>
                    <a:pt x="866047" y="393397"/>
                    <a:pt x="872552" y="399902"/>
                    <a:pt x="872552" y="407917"/>
                  </a:cubicBezTo>
                  <a:cubicBezTo>
                    <a:pt x="872552" y="415932"/>
                    <a:pt x="866047" y="422437"/>
                    <a:pt x="858032" y="422437"/>
                  </a:cubicBezTo>
                  <a:cubicBezTo>
                    <a:pt x="850017" y="422437"/>
                    <a:pt x="843512" y="415932"/>
                    <a:pt x="843512" y="407917"/>
                  </a:cubicBezTo>
                  <a:cubicBezTo>
                    <a:pt x="843512" y="399902"/>
                    <a:pt x="850017" y="393397"/>
                    <a:pt x="858032" y="393397"/>
                  </a:cubicBezTo>
                  <a:close/>
                  <a:moveTo>
                    <a:pt x="698314" y="436956"/>
                  </a:moveTo>
                  <a:cubicBezTo>
                    <a:pt x="706328" y="436956"/>
                    <a:pt x="712833" y="443461"/>
                    <a:pt x="712833" y="451476"/>
                  </a:cubicBezTo>
                  <a:cubicBezTo>
                    <a:pt x="712833" y="459491"/>
                    <a:pt x="706328" y="465996"/>
                    <a:pt x="698314" y="465996"/>
                  </a:cubicBezTo>
                  <a:cubicBezTo>
                    <a:pt x="690299" y="465996"/>
                    <a:pt x="683794" y="459491"/>
                    <a:pt x="683794" y="451476"/>
                  </a:cubicBezTo>
                  <a:cubicBezTo>
                    <a:pt x="683794" y="443461"/>
                    <a:pt x="690299" y="436956"/>
                    <a:pt x="698314" y="436956"/>
                  </a:cubicBezTo>
                  <a:close/>
                  <a:moveTo>
                    <a:pt x="320798" y="814472"/>
                  </a:moveTo>
                  <a:cubicBezTo>
                    <a:pt x="320798" y="846503"/>
                    <a:pt x="294749" y="872552"/>
                    <a:pt x="262718" y="872552"/>
                  </a:cubicBezTo>
                  <a:cubicBezTo>
                    <a:pt x="230688" y="872552"/>
                    <a:pt x="204639" y="846503"/>
                    <a:pt x="204639" y="814472"/>
                  </a:cubicBezTo>
                  <a:lnTo>
                    <a:pt x="204639" y="596675"/>
                  </a:lnTo>
                  <a:lnTo>
                    <a:pt x="320798" y="596675"/>
                  </a:lnTo>
                  <a:lnTo>
                    <a:pt x="320798" y="814472"/>
                  </a:lnTo>
                  <a:close/>
                  <a:moveTo>
                    <a:pt x="233679" y="567635"/>
                  </a:moveTo>
                  <a:lnTo>
                    <a:pt x="233679" y="522362"/>
                  </a:lnTo>
                  <a:cubicBezTo>
                    <a:pt x="243218" y="523422"/>
                    <a:pt x="252888" y="524075"/>
                    <a:pt x="262718" y="524075"/>
                  </a:cubicBezTo>
                  <a:cubicBezTo>
                    <a:pt x="272548" y="524075"/>
                    <a:pt x="282204" y="523422"/>
                    <a:pt x="291758" y="522362"/>
                  </a:cubicBezTo>
                  <a:lnTo>
                    <a:pt x="291758" y="567635"/>
                  </a:lnTo>
                  <a:lnTo>
                    <a:pt x="233679" y="567635"/>
                  </a:lnTo>
                  <a:close/>
                  <a:moveTo>
                    <a:pt x="262718" y="495036"/>
                  </a:moveTo>
                  <a:cubicBezTo>
                    <a:pt x="134624" y="495036"/>
                    <a:pt x="30401" y="390812"/>
                    <a:pt x="30401" y="262718"/>
                  </a:cubicBezTo>
                  <a:cubicBezTo>
                    <a:pt x="30401" y="134624"/>
                    <a:pt x="134624" y="30401"/>
                    <a:pt x="262718" y="30401"/>
                  </a:cubicBezTo>
                  <a:cubicBezTo>
                    <a:pt x="328479" y="30401"/>
                    <a:pt x="387807" y="57989"/>
                    <a:pt x="430118" y="102042"/>
                  </a:cubicBezTo>
                  <a:lnTo>
                    <a:pt x="387458" y="121426"/>
                  </a:lnTo>
                  <a:cubicBezTo>
                    <a:pt x="354150" y="91994"/>
                    <a:pt x="310547" y="73960"/>
                    <a:pt x="262718" y="73960"/>
                  </a:cubicBezTo>
                  <a:cubicBezTo>
                    <a:pt x="158640" y="73960"/>
                    <a:pt x="73960" y="158640"/>
                    <a:pt x="73960" y="262718"/>
                  </a:cubicBezTo>
                  <a:cubicBezTo>
                    <a:pt x="73960" y="366797"/>
                    <a:pt x="158640" y="451476"/>
                    <a:pt x="262718" y="451476"/>
                  </a:cubicBezTo>
                  <a:cubicBezTo>
                    <a:pt x="323745" y="451476"/>
                    <a:pt x="377933" y="422233"/>
                    <a:pt x="412461" y="377164"/>
                  </a:cubicBezTo>
                  <a:lnTo>
                    <a:pt x="458983" y="386471"/>
                  </a:lnTo>
                  <a:cubicBezTo>
                    <a:pt x="417776" y="451578"/>
                    <a:pt x="345307" y="495036"/>
                    <a:pt x="262718" y="495036"/>
                  </a:cubicBezTo>
                  <a:close/>
                  <a:moveTo>
                    <a:pt x="233679" y="219159"/>
                  </a:moveTo>
                  <a:cubicBezTo>
                    <a:pt x="209663" y="219159"/>
                    <a:pt x="190119" y="238703"/>
                    <a:pt x="190119" y="262718"/>
                  </a:cubicBezTo>
                  <a:cubicBezTo>
                    <a:pt x="190119" y="286734"/>
                    <a:pt x="209663" y="306278"/>
                    <a:pt x="233679" y="306278"/>
                  </a:cubicBezTo>
                  <a:cubicBezTo>
                    <a:pt x="252583" y="306278"/>
                    <a:pt x="268555" y="294110"/>
                    <a:pt x="274567" y="277238"/>
                  </a:cubicBezTo>
                  <a:lnTo>
                    <a:pt x="421711" y="277238"/>
                  </a:lnTo>
                  <a:cubicBezTo>
                    <a:pt x="419475" y="301864"/>
                    <a:pt x="411561" y="324805"/>
                    <a:pt x="399394" y="344944"/>
                  </a:cubicBezTo>
                  <a:lnTo>
                    <a:pt x="362383" y="337539"/>
                  </a:lnTo>
                  <a:cubicBezTo>
                    <a:pt x="357025" y="319534"/>
                    <a:pt x="340516" y="306278"/>
                    <a:pt x="320798" y="306278"/>
                  </a:cubicBezTo>
                  <a:cubicBezTo>
                    <a:pt x="296782" y="306278"/>
                    <a:pt x="277238" y="325822"/>
                    <a:pt x="277238" y="349837"/>
                  </a:cubicBezTo>
                  <a:cubicBezTo>
                    <a:pt x="277238" y="373853"/>
                    <a:pt x="296782" y="393397"/>
                    <a:pt x="320798" y="393397"/>
                  </a:cubicBezTo>
                  <a:cubicBezTo>
                    <a:pt x="338788" y="393397"/>
                    <a:pt x="354251" y="382434"/>
                    <a:pt x="360887" y="366855"/>
                  </a:cubicBezTo>
                  <a:lnTo>
                    <a:pt x="380068" y="370688"/>
                  </a:lnTo>
                  <a:cubicBezTo>
                    <a:pt x="350854" y="402414"/>
                    <a:pt x="309138" y="422437"/>
                    <a:pt x="262718" y="422437"/>
                  </a:cubicBezTo>
                  <a:cubicBezTo>
                    <a:pt x="174656" y="422437"/>
                    <a:pt x="103000" y="350781"/>
                    <a:pt x="103000" y="262718"/>
                  </a:cubicBezTo>
                  <a:cubicBezTo>
                    <a:pt x="103000" y="174656"/>
                    <a:pt x="174656" y="103000"/>
                    <a:pt x="262718" y="103000"/>
                  </a:cubicBezTo>
                  <a:cubicBezTo>
                    <a:pt x="298437" y="103000"/>
                    <a:pt x="331354" y="114935"/>
                    <a:pt x="357983" y="134828"/>
                  </a:cubicBezTo>
                  <a:lnTo>
                    <a:pt x="346048" y="140243"/>
                  </a:lnTo>
                  <a:cubicBezTo>
                    <a:pt x="338918" y="135133"/>
                    <a:pt x="330236" y="132040"/>
                    <a:pt x="320798" y="132040"/>
                  </a:cubicBezTo>
                  <a:cubicBezTo>
                    <a:pt x="296782" y="132040"/>
                    <a:pt x="277238" y="151583"/>
                    <a:pt x="277238" y="175599"/>
                  </a:cubicBezTo>
                  <a:cubicBezTo>
                    <a:pt x="277238" y="199615"/>
                    <a:pt x="296782" y="219159"/>
                    <a:pt x="320798" y="219159"/>
                  </a:cubicBezTo>
                  <a:cubicBezTo>
                    <a:pt x="344814" y="219159"/>
                    <a:pt x="364357" y="199615"/>
                    <a:pt x="364357" y="175599"/>
                  </a:cubicBezTo>
                  <a:cubicBezTo>
                    <a:pt x="364357" y="171766"/>
                    <a:pt x="363704" y="168107"/>
                    <a:pt x="362760" y="164550"/>
                  </a:cubicBezTo>
                  <a:lnTo>
                    <a:pt x="381316" y="156114"/>
                  </a:lnTo>
                  <a:cubicBezTo>
                    <a:pt x="403735" y="181030"/>
                    <a:pt x="418502" y="212930"/>
                    <a:pt x="421696" y="248199"/>
                  </a:cubicBezTo>
                  <a:lnTo>
                    <a:pt x="274567" y="248199"/>
                  </a:lnTo>
                  <a:cubicBezTo>
                    <a:pt x="268555" y="231326"/>
                    <a:pt x="252583" y="219159"/>
                    <a:pt x="233679" y="219159"/>
                  </a:cubicBezTo>
                  <a:close/>
                  <a:moveTo>
                    <a:pt x="248199" y="262718"/>
                  </a:moveTo>
                  <a:cubicBezTo>
                    <a:pt x="248199" y="270733"/>
                    <a:pt x="241694" y="277238"/>
                    <a:pt x="233679" y="277238"/>
                  </a:cubicBezTo>
                  <a:cubicBezTo>
                    <a:pt x="225664" y="277238"/>
                    <a:pt x="219159" y="270733"/>
                    <a:pt x="219159" y="262718"/>
                  </a:cubicBezTo>
                  <a:cubicBezTo>
                    <a:pt x="219159" y="254703"/>
                    <a:pt x="225664" y="248199"/>
                    <a:pt x="233679" y="248199"/>
                  </a:cubicBezTo>
                  <a:cubicBezTo>
                    <a:pt x="241694" y="248199"/>
                    <a:pt x="248199" y="254703"/>
                    <a:pt x="248199" y="262718"/>
                  </a:cubicBezTo>
                  <a:close/>
                  <a:moveTo>
                    <a:pt x="335318" y="349837"/>
                  </a:moveTo>
                  <a:cubicBezTo>
                    <a:pt x="335318" y="357852"/>
                    <a:pt x="328813" y="364357"/>
                    <a:pt x="320798" y="364357"/>
                  </a:cubicBezTo>
                  <a:cubicBezTo>
                    <a:pt x="312783" y="364357"/>
                    <a:pt x="306278" y="357852"/>
                    <a:pt x="306278" y="349837"/>
                  </a:cubicBezTo>
                  <a:cubicBezTo>
                    <a:pt x="306278" y="341822"/>
                    <a:pt x="312783" y="335318"/>
                    <a:pt x="320798" y="335318"/>
                  </a:cubicBezTo>
                  <a:cubicBezTo>
                    <a:pt x="328813" y="335318"/>
                    <a:pt x="335318" y="341822"/>
                    <a:pt x="335318" y="349837"/>
                  </a:cubicBezTo>
                  <a:close/>
                  <a:moveTo>
                    <a:pt x="335318" y="175599"/>
                  </a:moveTo>
                  <a:cubicBezTo>
                    <a:pt x="335318" y="183614"/>
                    <a:pt x="328813" y="190119"/>
                    <a:pt x="320798" y="190119"/>
                  </a:cubicBezTo>
                  <a:cubicBezTo>
                    <a:pt x="312783" y="190119"/>
                    <a:pt x="306278" y="183614"/>
                    <a:pt x="306278" y="175599"/>
                  </a:cubicBezTo>
                  <a:cubicBezTo>
                    <a:pt x="306278" y="167584"/>
                    <a:pt x="312783" y="161079"/>
                    <a:pt x="320798" y="161079"/>
                  </a:cubicBezTo>
                  <a:cubicBezTo>
                    <a:pt x="328813" y="161079"/>
                    <a:pt x="335318" y="167584"/>
                    <a:pt x="335318" y="175599"/>
                  </a:cubicBezTo>
                  <a:close/>
                  <a:moveTo>
                    <a:pt x="473517" y="359769"/>
                  </a:moveTo>
                  <a:lnTo>
                    <a:pt x="429464" y="350955"/>
                  </a:lnTo>
                  <a:cubicBezTo>
                    <a:pt x="441312" y="328653"/>
                    <a:pt x="448717" y="303693"/>
                    <a:pt x="450736" y="277238"/>
                  </a:cubicBezTo>
                  <a:lnTo>
                    <a:pt x="494295" y="277238"/>
                  </a:lnTo>
                  <a:cubicBezTo>
                    <a:pt x="492466" y="306554"/>
                    <a:pt x="485249" y="334374"/>
                    <a:pt x="473517" y="359769"/>
                  </a:cubicBezTo>
                  <a:close/>
                  <a:moveTo>
                    <a:pt x="450736" y="248199"/>
                  </a:moveTo>
                  <a:cubicBezTo>
                    <a:pt x="447716" y="208705"/>
                    <a:pt x="432615" y="172550"/>
                    <a:pt x="408948" y="143554"/>
                  </a:cubicBezTo>
                  <a:lnTo>
                    <a:pt x="449487" y="125128"/>
                  </a:lnTo>
                  <a:cubicBezTo>
                    <a:pt x="475260" y="160034"/>
                    <a:pt x="491435" y="202287"/>
                    <a:pt x="494295" y="248199"/>
                  </a:cubicBezTo>
                  <a:lnTo>
                    <a:pt x="450736" y="248199"/>
                  </a:lnTo>
                  <a:close/>
                  <a:moveTo>
                    <a:pt x="524075" y="364357"/>
                  </a:moveTo>
                  <a:cubicBezTo>
                    <a:pt x="532090" y="364357"/>
                    <a:pt x="538595" y="370862"/>
                    <a:pt x="538595" y="378877"/>
                  </a:cubicBezTo>
                  <a:cubicBezTo>
                    <a:pt x="538595" y="386892"/>
                    <a:pt x="532090" y="393397"/>
                    <a:pt x="524075" y="393397"/>
                  </a:cubicBezTo>
                  <a:cubicBezTo>
                    <a:pt x="516061" y="393397"/>
                    <a:pt x="509556" y="386892"/>
                    <a:pt x="509556" y="378877"/>
                  </a:cubicBezTo>
                  <a:cubicBezTo>
                    <a:pt x="509556" y="370862"/>
                    <a:pt x="516061" y="364357"/>
                    <a:pt x="524075" y="3643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26" name="Gráfico 25">
            <a:extLst>
              <a:ext uri="{FF2B5EF4-FFF2-40B4-BE49-F238E27FC236}">
                <a16:creationId xmlns:a16="http://schemas.microsoft.com/office/drawing/2014/main" id="{FA3E3E72-0A05-4BFA-A6D9-3217605BB1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6342" y="4940523"/>
            <a:ext cx="973966" cy="973966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712944D2-2BE0-4961-BD4E-7558F7B2C0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7911" y="5060534"/>
            <a:ext cx="853955" cy="853955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15FE039B-5AA4-4808-9837-7B71E6E8299E}"/>
              </a:ext>
            </a:extLst>
          </p:cNvPr>
          <p:cNvGrpSpPr/>
          <p:nvPr/>
        </p:nvGrpSpPr>
        <p:grpSpPr>
          <a:xfrm>
            <a:off x="-66918" y="1717152"/>
            <a:ext cx="2940735" cy="1271964"/>
            <a:chOff x="0" y="4185588"/>
            <a:chExt cx="2940735" cy="127196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9B971685-1629-4740-8E69-2B1205322656}"/>
                </a:ext>
              </a:extLst>
            </p:cNvPr>
            <p:cNvSpPr/>
            <p:nvPr/>
          </p:nvSpPr>
          <p:spPr>
            <a:xfrm>
              <a:off x="0" y="4185588"/>
              <a:ext cx="2940735" cy="1271964"/>
            </a:xfrm>
            <a:prstGeom prst="rect">
              <a:avLst/>
            </a:prstGeom>
            <a:solidFill>
              <a:srgbClr val="86DBE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24 CuadroTexto">
              <a:extLst>
                <a:ext uri="{FF2B5EF4-FFF2-40B4-BE49-F238E27FC236}">
                  <a16:creationId xmlns:a16="http://schemas.microsoft.com/office/drawing/2014/main" id="{9531FF18-0E21-4B72-9835-65E796A90C9A}"/>
                </a:ext>
              </a:extLst>
            </p:cNvPr>
            <p:cNvSpPr txBox="1"/>
            <p:nvPr/>
          </p:nvSpPr>
          <p:spPr>
            <a:xfrm>
              <a:off x="716944" y="4227883"/>
              <a:ext cx="1932365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 dirty="0">
                  <a:solidFill>
                    <a:srgbClr val="002060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0</a:t>
              </a:r>
              <a:r>
                <a:rPr lang="en-GB" sz="3600" dirty="0">
                  <a:solidFill>
                    <a:srgbClr val="002060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%</a:t>
              </a:r>
              <a:endParaRPr lang="en-GB" sz="6000" dirty="0">
                <a:solidFill>
                  <a:srgbClr val="00206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A3A2A9E9-48C8-4052-BE4D-0D8323ADDFFA}"/>
              </a:ext>
            </a:extLst>
          </p:cNvPr>
          <p:cNvGrpSpPr/>
          <p:nvPr/>
        </p:nvGrpSpPr>
        <p:grpSpPr>
          <a:xfrm>
            <a:off x="666740" y="3324742"/>
            <a:ext cx="10900283" cy="1015663"/>
            <a:chOff x="666740" y="2679237"/>
            <a:chExt cx="10900283" cy="1015663"/>
          </a:xfrm>
        </p:grpSpPr>
        <p:sp>
          <p:nvSpPr>
            <p:cNvPr id="30" name="24 CuadroTexto">
              <a:extLst>
                <a:ext uri="{FF2B5EF4-FFF2-40B4-BE49-F238E27FC236}">
                  <a16:creationId xmlns:a16="http://schemas.microsoft.com/office/drawing/2014/main" id="{A933BF4C-5024-4D53-B4E5-61E4ECF9C65F}"/>
                </a:ext>
              </a:extLst>
            </p:cNvPr>
            <p:cNvSpPr txBox="1"/>
            <p:nvPr/>
          </p:nvSpPr>
          <p:spPr>
            <a:xfrm>
              <a:off x="666740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31" name="24 CuadroTexto">
              <a:extLst>
                <a:ext uri="{FF2B5EF4-FFF2-40B4-BE49-F238E27FC236}">
                  <a16:creationId xmlns:a16="http://schemas.microsoft.com/office/drawing/2014/main" id="{031B40C1-B8D7-492E-9F93-7A33020722A1}"/>
                </a:ext>
              </a:extLst>
            </p:cNvPr>
            <p:cNvSpPr txBox="1"/>
            <p:nvPr/>
          </p:nvSpPr>
          <p:spPr>
            <a:xfrm>
              <a:off x="1974877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7" name="24 CuadroTexto">
              <a:extLst>
                <a:ext uri="{FF2B5EF4-FFF2-40B4-BE49-F238E27FC236}">
                  <a16:creationId xmlns:a16="http://schemas.microsoft.com/office/drawing/2014/main" id="{9BCEA84D-0CFE-40BA-863F-2E361DB3FCFF}"/>
                </a:ext>
              </a:extLst>
            </p:cNvPr>
            <p:cNvSpPr txBox="1"/>
            <p:nvPr/>
          </p:nvSpPr>
          <p:spPr>
            <a:xfrm>
              <a:off x="3252534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8" name="24 CuadroTexto">
              <a:extLst>
                <a:ext uri="{FF2B5EF4-FFF2-40B4-BE49-F238E27FC236}">
                  <a16:creationId xmlns:a16="http://schemas.microsoft.com/office/drawing/2014/main" id="{7AC2D242-0619-47BD-8C68-686D575DC56B}"/>
                </a:ext>
              </a:extLst>
            </p:cNvPr>
            <p:cNvSpPr txBox="1"/>
            <p:nvPr/>
          </p:nvSpPr>
          <p:spPr>
            <a:xfrm>
              <a:off x="4530191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9" name="24 CuadroTexto">
              <a:extLst>
                <a:ext uri="{FF2B5EF4-FFF2-40B4-BE49-F238E27FC236}">
                  <a16:creationId xmlns:a16="http://schemas.microsoft.com/office/drawing/2014/main" id="{E6D1C4FE-AA62-4089-A8EA-338EA0A8DF68}"/>
                </a:ext>
              </a:extLst>
            </p:cNvPr>
            <p:cNvSpPr txBox="1"/>
            <p:nvPr/>
          </p:nvSpPr>
          <p:spPr>
            <a:xfrm>
              <a:off x="5807848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0" name="24 CuadroTexto">
              <a:extLst>
                <a:ext uri="{FF2B5EF4-FFF2-40B4-BE49-F238E27FC236}">
                  <a16:creationId xmlns:a16="http://schemas.microsoft.com/office/drawing/2014/main" id="{FBF55B3A-8E54-4158-87D7-F8096E0147A3}"/>
                </a:ext>
              </a:extLst>
            </p:cNvPr>
            <p:cNvSpPr txBox="1"/>
            <p:nvPr/>
          </p:nvSpPr>
          <p:spPr>
            <a:xfrm>
              <a:off x="7085505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41" name="24 CuadroTexto">
              <a:extLst>
                <a:ext uri="{FF2B5EF4-FFF2-40B4-BE49-F238E27FC236}">
                  <a16:creationId xmlns:a16="http://schemas.microsoft.com/office/drawing/2014/main" id="{1E1F5A72-28CB-40FB-8B37-E6CE8E8697B5}"/>
                </a:ext>
              </a:extLst>
            </p:cNvPr>
            <p:cNvSpPr txBox="1"/>
            <p:nvPr/>
          </p:nvSpPr>
          <p:spPr>
            <a:xfrm>
              <a:off x="8363162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42" name="24 CuadroTexto">
              <a:extLst>
                <a:ext uri="{FF2B5EF4-FFF2-40B4-BE49-F238E27FC236}">
                  <a16:creationId xmlns:a16="http://schemas.microsoft.com/office/drawing/2014/main" id="{37CD8806-DE35-4493-AF3E-AD8793EA04B9}"/>
                </a:ext>
              </a:extLst>
            </p:cNvPr>
            <p:cNvSpPr txBox="1"/>
            <p:nvPr/>
          </p:nvSpPr>
          <p:spPr>
            <a:xfrm>
              <a:off x="9640819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43" name="24 CuadroTexto">
              <a:extLst>
                <a:ext uri="{FF2B5EF4-FFF2-40B4-BE49-F238E27FC236}">
                  <a16:creationId xmlns:a16="http://schemas.microsoft.com/office/drawing/2014/main" id="{D65A3986-9A31-45C6-8BA7-B3A40F2F923D}"/>
                </a:ext>
              </a:extLst>
            </p:cNvPr>
            <p:cNvSpPr txBox="1"/>
            <p:nvPr/>
          </p:nvSpPr>
          <p:spPr>
            <a:xfrm>
              <a:off x="10918479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3CBFB9B8-BA75-4FDB-A13C-A23EA27CD4B8}"/>
              </a:ext>
            </a:extLst>
          </p:cNvPr>
          <p:cNvSpPr/>
          <p:nvPr/>
        </p:nvSpPr>
        <p:spPr>
          <a:xfrm rot="5400000">
            <a:off x="11363869" y="5210663"/>
            <a:ext cx="1232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42B4C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PRODUCT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FF928A9-F0AA-4AAF-B5E2-A7CAC8DAEEE7}"/>
              </a:ext>
            </a:extLst>
          </p:cNvPr>
          <p:cNvSpPr/>
          <p:nvPr/>
        </p:nvSpPr>
        <p:spPr>
          <a:xfrm rot="16200000">
            <a:off x="-40881" y="5172785"/>
            <a:ext cx="69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42B4C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IDEA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6DA36329-F9BB-400D-9537-7BB9C0327562}"/>
              </a:ext>
            </a:extLst>
          </p:cNvPr>
          <p:cNvSpPr/>
          <p:nvPr/>
        </p:nvSpPr>
        <p:spPr>
          <a:xfrm>
            <a:off x="304112" y="4320394"/>
            <a:ext cx="42132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42B4C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Early innovation and research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6FBB02F-0D4D-4C98-88E4-D7D373B7C0C6}"/>
              </a:ext>
            </a:extLst>
          </p:cNvPr>
          <p:cNvSpPr/>
          <p:nvPr/>
        </p:nvSpPr>
        <p:spPr>
          <a:xfrm>
            <a:off x="4619158" y="4334854"/>
            <a:ext cx="2953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solidFill>
                  <a:srgbClr val="042B4C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Applied research and development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26456683-0662-46EE-A323-62C1B9C9E699}"/>
              </a:ext>
            </a:extLst>
          </p:cNvPr>
          <p:cNvCxnSpPr>
            <a:cxnSpLocks/>
          </p:cNvCxnSpPr>
          <p:nvPr/>
        </p:nvCxnSpPr>
        <p:spPr>
          <a:xfrm>
            <a:off x="4209078" y="3420311"/>
            <a:ext cx="0" cy="811670"/>
          </a:xfrm>
          <a:prstGeom prst="line">
            <a:avLst/>
          </a:prstGeom>
          <a:ln>
            <a:solidFill>
              <a:srgbClr val="86DB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B756666E-8680-4E01-9BA9-909F3FB38F8F}"/>
              </a:ext>
            </a:extLst>
          </p:cNvPr>
          <p:cNvCxnSpPr>
            <a:cxnSpLocks/>
          </p:cNvCxnSpPr>
          <p:nvPr/>
        </p:nvCxnSpPr>
        <p:spPr>
          <a:xfrm>
            <a:off x="8167554" y="3429000"/>
            <a:ext cx="0" cy="802981"/>
          </a:xfrm>
          <a:prstGeom prst="line">
            <a:avLst/>
          </a:prstGeom>
          <a:ln>
            <a:solidFill>
              <a:srgbClr val="86DB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ángulo 51">
            <a:extLst>
              <a:ext uri="{FF2B5EF4-FFF2-40B4-BE49-F238E27FC236}">
                <a16:creationId xmlns:a16="http://schemas.microsoft.com/office/drawing/2014/main" id="{38325173-895C-4415-B831-BBAD3012D388}"/>
              </a:ext>
            </a:extLst>
          </p:cNvPr>
          <p:cNvSpPr/>
          <p:nvPr/>
        </p:nvSpPr>
        <p:spPr>
          <a:xfrm>
            <a:off x="9073802" y="4306431"/>
            <a:ext cx="1855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solidFill>
                  <a:srgbClr val="042B4C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Validated technology</a:t>
            </a: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-27269" y="3014731"/>
            <a:ext cx="12191999" cy="349702"/>
          </a:xfrm>
          <a:prstGeom prst="rect">
            <a:avLst/>
          </a:prstGeom>
          <a:solidFill>
            <a:srgbClr val="042B4C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Technology readiness level </a:t>
            </a: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(TRL)</a:t>
            </a:r>
          </a:p>
        </p:txBody>
      </p:sp>
    </p:spTree>
    <p:extLst>
      <p:ext uri="{BB962C8B-B14F-4D97-AF65-F5344CB8AC3E}">
        <p14:creationId xmlns:p14="http://schemas.microsoft.com/office/powerpoint/2010/main" val="308271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cielo, objeto&#10;&#10;Descripción generada con confianza muy alta">
            <a:extLst>
              <a:ext uri="{FF2B5EF4-FFF2-40B4-BE49-F238E27FC236}">
                <a16:creationId xmlns:a16="http://schemas.microsoft.com/office/drawing/2014/main" id="{EA162BBD-47F7-4913-8A1D-BE13D68674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9" b="-1"/>
          <a:stretch/>
        </p:blipFill>
        <p:spPr>
          <a:xfrm>
            <a:off x="0" y="-15240"/>
            <a:ext cx="8826773" cy="6509077"/>
          </a:xfrm>
          <a:prstGeom prst="rect">
            <a:avLst/>
          </a:prstGeom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5E71557E-890B-490F-94AB-2282A244E4E2}"/>
              </a:ext>
            </a:extLst>
          </p:cNvPr>
          <p:cNvSpPr/>
          <p:nvPr/>
        </p:nvSpPr>
        <p:spPr>
          <a:xfrm>
            <a:off x="6534065" y="-15240"/>
            <a:ext cx="5657935" cy="6514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1375E172-23AB-4051-AD09-8BDFC6D3EE3A}"/>
              </a:ext>
            </a:extLst>
          </p:cNvPr>
          <p:cNvSpPr txBox="1">
            <a:spLocks/>
          </p:cNvSpPr>
          <p:nvPr/>
        </p:nvSpPr>
        <p:spPr>
          <a:xfrm>
            <a:off x="7107647" y="3157398"/>
            <a:ext cx="3858009" cy="34252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800"/>
              </a:spcAft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Nanotechnology</a:t>
            </a:r>
          </a:p>
          <a:p>
            <a:pPr algn="l">
              <a:spcAft>
                <a:spcPts val="1800"/>
              </a:spcAft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Biotechnology</a:t>
            </a:r>
          </a:p>
          <a:p>
            <a:pPr algn="l">
              <a:spcAft>
                <a:spcPts val="1800"/>
              </a:spcAft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Advanced materials</a:t>
            </a:r>
          </a:p>
          <a:p>
            <a:pPr algn="l">
              <a:spcAft>
                <a:spcPts val="1800"/>
              </a:spcAft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Sustainable development. Industries of the future</a:t>
            </a:r>
          </a:p>
          <a:p>
            <a:pPr algn="l">
              <a:spcAft>
                <a:spcPts val="1800"/>
              </a:spcAft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Plastic product development</a:t>
            </a:r>
          </a:p>
          <a:p>
            <a:pPr algn="l">
              <a:spcAft>
                <a:spcPts val="1800"/>
              </a:spcAft>
            </a:pPr>
            <a:b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GB" sz="1800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EB456E72-4AFE-4B21-8A09-E08560C38D0C}"/>
              </a:ext>
            </a:extLst>
          </p:cNvPr>
          <p:cNvSpPr/>
          <p:nvPr/>
        </p:nvSpPr>
        <p:spPr>
          <a:xfrm>
            <a:off x="7019204" y="1109699"/>
            <a:ext cx="24017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n-GB" sz="8000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ea typeface="Open Sans Extrabold" panose="020B0906030804020204" pitchFamily="34" charset="0"/>
                <a:cs typeface="Segoe UI Light" panose="020B0502040204020203" pitchFamily="34" charset="0"/>
              </a:rPr>
              <a:t>KETs</a:t>
            </a: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A7C425F8-6161-4C59-9763-EF31109A37C5}"/>
              </a:ext>
            </a:extLst>
          </p:cNvPr>
          <p:cNvCxnSpPr>
            <a:cxnSpLocks/>
          </p:cNvCxnSpPr>
          <p:nvPr/>
        </p:nvCxnSpPr>
        <p:spPr>
          <a:xfrm>
            <a:off x="7157910" y="2317377"/>
            <a:ext cx="2064921" cy="0"/>
          </a:xfrm>
          <a:prstGeom prst="line">
            <a:avLst/>
          </a:prstGeom>
          <a:ln w="38100">
            <a:solidFill>
              <a:srgbClr val="56C5D8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666F569-8BDC-4715-92FF-71F140ABE2D9}"/>
              </a:ext>
            </a:extLst>
          </p:cNvPr>
          <p:cNvSpPr/>
          <p:nvPr/>
        </p:nvSpPr>
        <p:spPr>
          <a:xfrm>
            <a:off x="7062869" y="594249"/>
            <a:ext cx="3494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n-GB" sz="2000" dirty="0">
                <a:solidFill>
                  <a:srgbClr val="0070C0"/>
                </a:solidFill>
                <a:latin typeface="Open Sans Extrabold" panose="020B0906030804020204" pitchFamily="34" charset="0"/>
              </a:rPr>
              <a:t>RESEARCH AREAS </a:t>
            </a:r>
            <a:r>
              <a:rPr lang="en-GB" sz="20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ORGANIZED BY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7EB1147-3E0C-4EBF-8082-0984D562C4B2}"/>
              </a:ext>
            </a:extLst>
          </p:cNvPr>
          <p:cNvSpPr/>
          <p:nvPr/>
        </p:nvSpPr>
        <p:spPr>
          <a:xfrm>
            <a:off x="7137849" y="2516755"/>
            <a:ext cx="2484244" cy="234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  <a:spcBef>
                <a:spcPts val="600"/>
              </a:spcBef>
              <a:spcAft>
                <a:spcPts val="200"/>
              </a:spcAft>
            </a:pPr>
            <a:r>
              <a:rPr lang="en-GB" sz="1400" i="1" dirty="0">
                <a:solidFill>
                  <a:srgbClr val="002B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Key Enabling Technologies</a:t>
            </a:r>
          </a:p>
        </p:txBody>
      </p:sp>
    </p:spTree>
    <p:extLst>
      <p:ext uri="{BB962C8B-B14F-4D97-AF65-F5344CB8AC3E}">
        <p14:creationId xmlns:p14="http://schemas.microsoft.com/office/powerpoint/2010/main" val="3336726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cielo, persona&#10;&#10;Descripción generada con confianza muy alta">
            <a:extLst>
              <a:ext uri="{FF2B5EF4-FFF2-40B4-BE49-F238E27FC236}">
                <a16:creationId xmlns:a16="http://schemas.microsoft.com/office/drawing/2014/main" id="{6D17ED93-5B8A-499B-B4B7-A2CC52E9AE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8650" y="-67867"/>
            <a:ext cx="9916001" cy="6567091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AF3DA045-471F-4C98-87BE-FEF1BC7BFD2E}"/>
              </a:ext>
            </a:extLst>
          </p:cNvPr>
          <p:cNvGrpSpPr/>
          <p:nvPr/>
        </p:nvGrpSpPr>
        <p:grpSpPr>
          <a:xfrm>
            <a:off x="5688157" y="-86916"/>
            <a:ext cx="6503843" cy="6586140"/>
            <a:chOff x="-1" y="-61516"/>
            <a:chExt cx="6203359" cy="6567090"/>
          </a:xfrm>
        </p:grpSpPr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5E71557E-890B-490F-94AB-2282A244E4E2}"/>
                </a:ext>
              </a:extLst>
            </p:cNvPr>
            <p:cNvSpPr/>
            <p:nvPr/>
          </p:nvSpPr>
          <p:spPr>
            <a:xfrm>
              <a:off x="-1" y="-61516"/>
              <a:ext cx="6203359" cy="656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A7C425F8-6161-4C59-9763-EF31109A37C5}"/>
                </a:ext>
              </a:extLst>
            </p:cNvPr>
            <p:cNvCxnSpPr>
              <a:cxnSpLocks/>
            </p:cNvCxnSpPr>
            <p:nvPr/>
          </p:nvCxnSpPr>
          <p:spPr>
            <a:xfrm>
              <a:off x="679639" y="2030437"/>
              <a:ext cx="4423787" cy="0"/>
            </a:xfrm>
            <a:prstGeom prst="line">
              <a:avLst/>
            </a:prstGeom>
            <a:ln w="38100">
              <a:solidFill>
                <a:srgbClr val="56C5D8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ítulo 1">
              <a:extLst>
                <a:ext uri="{FF2B5EF4-FFF2-40B4-BE49-F238E27FC236}">
                  <a16:creationId xmlns:a16="http://schemas.microsoft.com/office/drawing/2014/main" id="{B8CA8EF6-423E-4DE5-80A6-42B59BF4386C}"/>
                </a:ext>
              </a:extLst>
            </p:cNvPr>
            <p:cNvSpPr txBox="1">
              <a:spLocks/>
            </p:cNvSpPr>
            <p:nvPr/>
          </p:nvSpPr>
          <p:spPr>
            <a:xfrm>
              <a:off x="545423" y="2349712"/>
              <a:ext cx="5657935" cy="342521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Aft>
                  <a:spcPts val="1800"/>
                </a:spcAft>
              </a:pPr>
              <a:r>
                <a:rPr lang="en-GB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Health</a:t>
              </a:r>
            </a:p>
            <a:p>
              <a:pPr algn="l">
                <a:spcAft>
                  <a:spcPts val="1800"/>
                </a:spcAft>
              </a:pPr>
              <a:r>
                <a:rPr lang="en-GB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Industry 4.0</a:t>
              </a:r>
            </a:p>
            <a:p>
              <a:pPr algn="l">
                <a:spcAft>
                  <a:spcPts val="1800"/>
                </a:spcAft>
              </a:pPr>
              <a:r>
                <a:rPr lang="en-GB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Circular economy</a:t>
              </a:r>
            </a:p>
            <a:p>
              <a:pPr algn="l">
                <a:spcAft>
                  <a:spcPts val="1800"/>
                </a:spcAft>
              </a:pPr>
              <a:r>
                <a:rPr lang="en-GB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Climate change. Decarbonization of the economy </a:t>
              </a:r>
            </a:p>
            <a:p>
              <a:pPr algn="l">
                <a:spcAft>
                  <a:spcPts val="1800"/>
                </a:spcAft>
              </a:pPr>
              <a:r>
                <a:rPr lang="en-GB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Food safety</a:t>
              </a:r>
            </a:p>
            <a:p>
              <a:pPr algn="l">
                <a:spcAft>
                  <a:spcPts val="1800"/>
                </a:spcAft>
              </a:pPr>
              <a:r>
                <a:rPr lang="en-GB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Sustainable agriculture and silviculture </a:t>
              </a:r>
            </a:p>
            <a:p>
              <a:pPr algn="l">
                <a:spcAft>
                  <a:spcPts val="1800"/>
                </a:spcAft>
              </a:pPr>
              <a:r>
                <a:rPr lang="en-GB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Sustainable mobility </a:t>
              </a: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02DBC3D0-D96B-496D-BD69-FC1F006E14A9}"/>
              </a:ext>
            </a:extLst>
          </p:cNvPr>
          <p:cNvSpPr/>
          <p:nvPr/>
        </p:nvSpPr>
        <p:spPr>
          <a:xfrm>
            <a:off x="6249535" y="1153907"/>
            <a:ext cx="6301027" cy="85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200"/>
              </a:lnSpc>
            </a:pPr>
            <a:r>
              <a:rPr lang="en-GB" sz="4800" dirty="0">
                <a:solidFill>
                  <a:schemeClr val="accent5">
                    <a:lumMod val="50000"/>
                  </a:schemeClr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Societal Challenges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17E993A-34C2-4670-8499-CB746D14580A}"/>
              </a:ext>
            </a:extLst>
          </p:cNvPr>
          <p:cNvSpPr/>
          <p:nvPr/>
        </p:nvSpPr>
        <p:spPr>
          <a:xfrm>
            <a:off x="6249535" y="558110"/>
            <a:ext cx="2856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RESEARCH </a:t>
            </a:r>
            <a:r>
              <a:rPr lang="en-GB" sz="2000" dirty="0">
                <a:solidFill>
                  <a:srgbClr val="0070C0"/>
                </a:solidFill>
                <a:latin typeface="Open Sans Extrabold" panose="020B0906030804020204" pitchFamily="34" charset="0"/>
              </a:rPr>
              <a:t>AREAS</a:t>
            </a:r>
            <a:r>
              <a:rPr lang="en-GB" sz="20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ORGANIZED BY </a:t>
            </a:r>
          </a:p>
        </p:txBody>
      </p:sp>
    </p:spTree>
    <p:extLst>
      <p:ext uri="{BB962C8B-B14F-4D97-AF65-F5344CB8AC3E}">
        <p14:creationId xmlns:p14="http://schemas.microsoft.com/office/powerpoint/2010/main" val="3160265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áfico 17">
            <a:extLst>
              <a:ext uri="{FF2B5EF4-FFF2-40B4-BE49-F238E27FC236}">
                <a16:creationId xmlns:a16="http://schemas.microsoft.com/office/drawing/2014/main" id="{57753F37-08C4-4127-998C-A76DE12B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277791" y="1612900"/>
            <a:ext cx="4876800" cy="48768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F73AD2C-6C67-46D9-8C4E-2399FBA0283D}"/>
              </a:ext>
            </a:extLst>
          </p:cNvPr>
          <p:cNvSpPr/>
          <p:nvPr/>
        </p:nvSpPr>
        <p:spPr>
          <a:xfrm>
            <a:off x="1" y="0"/>
            <a:ext cx="4029324" cy="6489700"/>
          </a:xfrm>
          <a:prstGeom prst="rect">
            <a:avLst/>
          </a:prstGeom>
          <a:solidFill>
            <a:srgbClr val="0070C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098513B-F961-48BF-B605-D59D3D1ABEC3}"/>
              </a:ext>
            </a:extLst>
          </p:cNvPr>
          <p:cNvSpPr/>
          <p:nvPr/>
        </p:nvSpPr>
        <p:spPr>
          <a:xfrm>
            <a:off x="509919" y="2375525"/>
            <a:ext cx="349909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Technological </a:t>
            </a:r>
          </a:p>
          <a:p>
            <a:r>
              <a:rPr lang="en-GB" sz="4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Services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FCE8AF8-F0E3-4378-ADB0-E801B3B6DF15}"/>
              </a:ext>
            </a:extLst>
          </p:cNvPr>
          <p:cNvSpPr/>
          <p:nvPr/>
        </p:nvSpPr>
        <p:spPr>
          <a:xfrm>
            <a:off x="4132063" y="2092206"/>
            <a:ext cx="3499099" cy="577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Analysis and testing</a:t>
            </a:r>
          </a:p>
        </p:txBody>
      </p:sp>
      <p:grpSp>
        <p:nvGrpSpPr>
          <p:cNvPr id="10" name="Gráfico 8">
            <a:extLst>
              <a:ext uri="{FF2B5EF4-FFF2-40B4-BE49-F238E27FC236}">
                <a16:creationId xmlns:a16="http://schemas.microsoft.com/office/drawing/2014/main" id="{A17720BF-7380-4633-928F-3FE1650E72AF}"/>
              </a:ext>
            </a:extLst>
          </p:cNvPr>
          <p:cNvGrpSpPr/>
          <p:nvPr/>
        </p:nvGrpSpPr>
        <p:grpSpPr>
          <a:xfrm>
            <a:off x="9352884" y="1022066"/>
            <a:ext cx="929640" cy="929640"/>
            <a:chOff x="3657600" y="990600"/>
            <a:chExt cx="4876800" cy="4876800"/>
          </a:xfrm>
          <a:solidFill>
            <a:srgbClr val="0070C0"/>
          </a:solidFill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2BBBD658-204F-4D84-9EC6-E863420EC0A2}"/>
                </a:ext>
              </a:extLst>
            </p:cNvPr>
            <p:cNvSpPr/>
            <p:nvPr/>
          </p:nvSpPr>
          <p:spPr>
            <a:xfrm>
              <a:off x="8336766" y="5155406"/>
              <a:ext cx="200025" cy="200025"/>
            </a:xfrm>
            <a:custGeom>
              <a:avLst/>
              <a:gdLst>
                <a:gd name="connsiteX0" fmla="*/ 102394 w 200025"/>
                <a:gd name="connsiteY0" fmla="*/ 7144 h 200025"/>
                <a:gd name="connsiteX1" fmla="*/ 7144 w 200025"/>
                <a:gd name="connsiteY1" fmla="*/ 102394 h 200025"/>
                <a:gd name="connsiteX2" fmla="*/ 102394 w 200025"/>
                <a:gd name="connsiteY2" fmla="*/ 197644 h 200025"/>
                <a:gd name="connsiteX3" fmla="*/ 197643 w 200025"/>
                <a:gd name="connsiteY3" fmla="*/ 102394 h 200025"/>
                <a:gd name="connsiteX4" fmla="*/ 102394 w 200025"/>
                <a:gd name="connsiteY4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102394" y="7144"/>
                  </a:moveTo>
                  <a:cubicBezTo>
                    <a:pt x="49816" y="7144"/>
                    <a:pt x="7144" y="49816"/>
                    <a:pt x="7144" y="102394"/>
                  </a:cubicBezTo>
                  <a:cubicBezTo>
                    <a:pt x="7144" y="154972"/>
                    <a:pt x="49816" y="197644"/>
                    <a:pt x="102394" y="197644"/>
                  </a:cubicBezTo>
                  <a:cubicBezTo>
                    <a:pt x="154972" y="197644"/>
                    <a:pt x="197643" y="154972"/>
                    <a:pt x="197643" y="102394"/>
                  </a:cubicBezTo>
                  <a:cubicBezTo>
                    <a:pt x="197634" y="49816"/>
                    <a:pt x="154972" y="7144"/>
                    <a:pt x="1023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1909BA65-FE36-4840-86BA-0CFF0D860A42}"/>
                </a:ext>
              </a:extLst>
            </p:cNvPr>
            <p:cNvSpPr/>
            <p:nvPr/>
          </p:nvSpPr>
          <p:spPr>
            <a:xfrm>
              <a:off x="5993616" y="983456"/>
              <a:ext cx="200025" cy="200025"/>
            </a:xfrm>
            <a:custGeom>
              <a:avLst/>
              <a:gdLst>
                <a:gd name="connsiteX0" fmla="*/ 102394 w 200025"/>
                <a:gd name="connsiteY0" fmla="*/ 7144 h 200025"/>
                <a:gd name="connsiteX1" fmla="*/ 7144 w 200025"/>
                <a:gd name="connsiteY1" fmla="*/ 102394 h 200025"/>
                <a:gd name="connsiteX2" fmla="*/ 102394 w 200025"/>
                <a:gd name="connsiteY2" fmla="*/ 197644 h 200025"/>
                <a:gd name="connsiteX3" fmla="*/ 197644 w 200025"/>
                <a:gd name="connsiteY3" fmla="*/ 102394 h 200025"/>
                <a:gd name="connsiteX4" fmla="*/ 102394 w 200025"/>
                <a:gd name="connsiteY4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102394" y="7144"/>
                  </a:moveTo>
                  <a:cubicBezTo>
                    <a:pt x="49816" y="7144"/>
                    <a:pt x="7144" y="49816"/>
                    <a:pt x="7144" y="102394"/>
                  </a:cubicBezTo>
                  <a:cubicBezTo>
                    <a:pt x="7144" y="154972"/>
                    <a:pt x="49816" y="197644"/>
                    <a:pt x="102394" y="197644"/>
                  </a:cubicBezTo>
                  <a:cubicBezTo>
                    <a:pt x="154972" y="197644"/>
                    <a:pt x="197644" y="154972"/>
                    <a:pt x="197644" y="102394"/>
                  </a:cubicBezTo>
                  <a:cubicBezTo>
                    <a:pt x="197644" y="49816"/>
                    <a:pt x="154972" y="7144"/>
                    <a:pt x="1023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566AEEEF-CD1B-413E-BCF0-A4A8C3DA3CAD}"/>
                </a:ext>
              </a:extLst>
            </p:cNvPr>
            <p:cNvSpPr/>
            <p:nvPr/>
          </p:nvSpPr>
          <p:spPr>
            <a:xfrm>
              <a:off x="3650466" y="5155406"/>
              <a:ext cx="200025" cy="200025"/>
            </a:xfrm>
            <a:custGeom>
              <a:avLst/>
              <a:gdLst>
                <a:gd name="connsiteX0" fmla="*/ 102394 w 200025"/>
                <a:gd name="connsiteY0" fmla="*/ 7144 h 200025"/>
                <a:gd name="connsiteX1" fmla="*/ 7144 w 200025"/>
                <a:gd name="connsiteY1" fmla="*/ 102394 h 200025"/>
                <a:gd name="connsiteX2" fmla="*/ 102394 w 200025"/>
                <a:gd name="connsiteY2" fmla="*/ 197644 h 200025"/>
                <a:gd name="connsiteX3" fmla="*/ 197644 w 200025"/>
                <a:gd name="connsiteY3" fmla="*/ 102394 h 200025"/>
                <a:gd name="connsiteX4" fmla="*/ 102394 w 200025"/>
                <a:gd name="connsiteY4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102394" y="7144"/>
                  </a:moveTo>
                  <a:cubicBezTo>
                    <a:pt x="49816" y="7144"/>
                    <a:pt x="7144" y="49816"/>
                    <a:pt x="7144" y="102394"/>
                  </a:cubicBezTo>
                  <a:cubicBezTo>
                    <a:pt x="7144" y="154972"/>
                    <a:pt x="49816" y="197644"/>
                    <a:pt x="102394" y="197644"/>
                  </a:cubicBezTo>
                  <a:cubicBezTo>
                    <a:pt x="154972" y="197644"/>
                    <a:pt x="197644" y="154972"/>
                    <a:pt x="197644" y="102394"/>
                  </a:cubicBezTo>
                  <a:cubicBezTo>
                    <a:pt x="197644" y="49816"/>
                    <a:pt x="154972" y="7144"/>
                    <a:pt x="1023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72459B09-8CE9-49F0-9FF5-C66BFDC0A095}"/>
                </a:ext>
              </a:extLst>
            </p:cNvPr>
            <p:cNvSpPr/>
            <p:nvPr/>
          </p:nvSpPr>
          <p:spPr>
            <a:xfrm>
              <a:off x="4028599" y="1364456"/>
              <a:ext cx="4133850" cy="4505325"/>
            </a:xfrm>
            <a:custGeom>
              <a:avLst/>
              <a:gdLst>
                <a:gd name="connsiteX0" fmla="*/ 4082291 w 4133850"/>
                <a:gd name="connsiteY0" fmla="*/ 3621691 h 4505325"/>
                <a:gd name="connsiteX1" fmla="*/ 3686661 w 4133850"/>
                <a:gd name="connsiteY1" fmla="*/ 3378527 h 4505325"/>
                <a:gd name="connsiteX2" fmla="*/ 3686661 w 4133850"/>
                <a:gd name="connsiteY2" fmla="*/ 1518285 h 4505325"/>
                <a:gd name="connsiteX3" fmla="*/ 3635131 w 4133850"/>
                <a:gd name="connsiteY3" fmla="*/ 1433655 h 4505325"/>
                <a:gd name="connsiteX4" fmla="*/ 2162661 w 4133850"/>
                <a:gd name="connsiteY4" fmla="*/ 673037 h 4505325"/>
                <a:gd name="connsiteX5" fmla="*/ 2162661 w 4133850"/>
                <a:gd name="connsiteY5" fmla="*/ 102394 h 4505325"/>
                <a:gd name="connsiteX6" fmla="*/ 2067411 w 4133850"/>
                <a:gd name="connsiteY6" fmla="*/ 7144 h 4505325"/>
                <a:gd name="connsiteX7" fmla="*/ 1972161 w 4133850"/>
                <a:gd name="connsiteY7" fmla="*/ 102394 h 4505325"/>
                <a:gd name="connsiteX8" fmla="*/ 1972161 w 4133850"/>
                <a:gd name="connsiteY8" fmla="*/ 673037 h 4505325"/>
                <a:gd name="connsiteX9" fmla="*/ 499700 w 4133850"/>
                <a:gd name="connsiteY9" fmla="*/ 1433655 h 4505325"/>
                <a:gd name="connsiteX10" fmla="*/ 448161 w 4133850"/>
                <a:gd name="connsiteY10" fmla="*/ 1518285 h 4505325"/>
                <a:gd name="connsiteX11" fmla="*/ 448161 w 4133850"/>
                <a:gd name="connsiteY11" fmla="*/ 3378527 h 4505325"/>
                <a:gd name="connsiteX12" fmla="*/ 52530 w 4133850"/>
                <a:gd name="connsiteY12" fmla="*/ 3621700 h 4505325"/>
                <a:gd name="connsiteX13" fmla="*/ 21260 w 4133850"/>
                <a:gd name="connsiteY13" fmla="*/ 3752726 h 4505325"/>
                <a:gd name="connsiteX14" fmla="*/ 102498 w 4133850"/>
                <a:gd name="connsiteY14" fmla="*/ 3798113 h 4505325"/>
                <a:gd name="connsiteX15" fmla="*/ 152286 w 4133850"/>
                <a:gd name="connsiteY15" fmla="*/ 3783997 h 4505325"/>
                <a:gd name="connsiteX16" fmla="*/ 543754 w 4133850"/>
                <a:gd name="connsiteY16" fmla="*/ 3543386 h 4505325"/>
                <a:gd name="connsiteX17" fmla="*/ 2015985 w 4133850"/>
                <a:gd name="connsiteY17" fmla="*/ 4487875 h 4505325"/>
                <a:gd name="connsiteX18" fmla="*/ 2067411 w 4133850"/>
                <a:gd name="connsiteY18" fmla="*/ 4502953 h 4505325"/>
                <a:gd name="connsiteX19" fmla="*/ 2118998 w 4133850"/>
                <a:gd name="connsiteY19" fmla="*/ 4487771 h 4505325"/>
                <a:gd name="connsiteX20" fmla="*/ 3591058 w 4133850"/>
                <a:gd name="connsiteY20" fmla="*/ 3543386 h 4505325"/>
                <a:gd name="connsiteX21" fmla="*/ 3982536 w 4133850"/>
                <a:gd name="connsiteY21" fmla="*/ 3783997 h 4505325"/>
                <a:gd name="connsiteX22" fmla="*/ 4032323 w 4133850"/>
                <a:gd name="connsiteY22" fmla="*/ 3798113 h 4505325"/>
                <a:gd name="connsiteX23" fmla="*/ 4113562 w 4133850"/>
                <a:gd name="connsiteY23" fmla="*/ 3752726 h 4505325"/>
                <a:gd name="connsiteX24" fmla="*/ 4082291 w 4133850"/>
                <a:gd name="connsiteY24" fmla="*/ 3621691 h 4505325"/>
                <a:gd name="connsiteX25" fmla="*/ 1972161 w 4133850"/>
                <a:gd name="connsiteY25" fmla="*/ 4233425 h 4505325"/>
                <a:gd name="connsiteX26" fmla="*/ 723938 w 4133850"/>
                <a:gd name="connsiteY26" fmla="*/ 3432639 h 4505325"/>
                <a:gd name="connsiteX27" fmla="*/ 1627137 w 4133850"/>
                <a:gd name="connsiteY27" fmla="*/ 2877503 h 4505325"/>
                <a:gd name="connsiteX28" fmla="*/ 1658407 w 4133850"/>
                <a:gd name="connsiteY28" fmla="*/ 2746477 h 4505325"/>
                <a:gd name="connsiteX29" fmla="*/ 1527381 w 4133850"/>
                <a:gd name="connsiteY29" fmla="*/ 2715206 h 4505325"/>
                <a:gd name="connsiteX30" fmla="*/ 638661 w 4133850"/>
                <a:gd name="connsiteY30" fmla="*/ 3261436 h 4505325"/>
                <a:gd name="connsiteX31" fmla="*/ 638661 w 4133850"/>
                <a:gd name="connsiteY31" fmla="*/ 1700670 h 4505325"/>
                <a:gd name="connsiteX32" fmla="*/ 1972161 w 4133850"/>
                <a:gd name="connsiteY32" fmla="*/ 2499522 h 4505325"/>
                <a:gd name="connsiteX33" fmla="*/ 1972161 w 4133850"/>
                <a:gd name="connsiteY33" fmla="*/ 4233425 h 4505325"/>
                <a:gd name="connsiteX34" fmla="*/ 2067411 w 4133850"/>
                <a:gd name="connsiteY34" fmla="*/ 2334511 h 4505325"/>
                <a:gd name="connsiteX35" fmla="*/ 726224 w 4133850"/>
                <a:gd name="connsiteY35" fmla="*/ 1531058 h 4505325"/>
                <a:gd name="connsiteX36" fmla="*/ 1972161 w 4133850"/>
                <a:gd name="connsiteY36" fmla="*/ 887454 h 4505325"/>
                <a:gd name="connsiteX37" fmla="*/ 1972161 w 4133850"/>
                <a:gd name="connsiteY37" fmla="*/ 1874044 h 4505325"/>
                <a:gd name="connsiteX38" fmla="*/ 2067411 w 4133850"/>
                <a:gd name="connsiteY38" fmla="*/ 1969294 h 4505325"/>
                <a:gd name="connsiteX39" fmla="*/ 2162661 w 4133850"/>
                <a:gd name="connsiteY39" fmla="*/ 1874044 h 4505325"/>
                <a:gd name="connsiteX40" fmla="*/ 2162661 w 4133850"/>
                <a:gd name="connsiteY40" fmla="*/ 887454 h 4505325"/>
                <a:gd name="connsiteX41" fmla="*/ 3408598 w 4133850"/>
                <a:gd name="connsiteY41" fmla="*/ 1531058 h 4505325"/>
                <a:gd name="connsiteX42" fmla="*/ 2067411 w 4133850"/>
                <a:gd name="connsiteY42" fmla="*/ 2334511 h 4505325"/>
                <a:gd name="connsiteX43" fmla="*/ 3496161 w 4133850"/>
                <a:gd name="connsiteY43" fmla="*/ 3261436 h 4505325"/>
                <a:gd name="connsiteX44" fmla="*/ 2607440 w 4133850"/>
                <a:gd name="connsiteY44" fmla="*/ 2715197 h 4505325"/>
                <a:gd name="connsiteX45" fmla="*/ 2476414 w 4133850"/>
                <a:gd name="connsiteY45" fmla="*/ 2746467 h 4505325"/>
                <a:gd name="connsiteX46" fmla="*/ 2507685 w 4133850"/>
                <a:gd name="connsiteY46" fmla="*/ 2877493 h 4505325"/>
                <a:gd name="connsiteX47" fmla="*/ 3410884 w 4133850"/>
                <a:gd name="connsiteY47" fmla="*/ 3432629 h 4505325"/>
                <a:gd name="connsiteX48" fmla="*/ 2162661 w 4133850"/>
                <a:gd name="connsiteY48" fmla="*/ 4233415 h 4505325"/>
                <a:gd name="connsiteX49" fmla="*/ 2162661 w 4133850"/>
                <a:gd name="connsiteY49" fmla="*/ 2499512 h 4505325"/>
                <a:gd name="connsiteX50" fmla="*/ 3496161 w 4133850"/>
                <a:gd name="connsiteY50" fmla="*/ 1700660 h 4505325"/>
                <a:gd name="connsiteX51" fmla="*/ 3496161 w 4133850"/>
                <a:gd name="connsiteY51" fmla="*/ 3261436 h 450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133850" h="4505325">
                  <a:moveTo>
                    <a:pt x="4082291" y="3621691"/>
                  </a:moveTo>
                  <a:lnTo>
                    <a:pt x="3686661" y="3378527"/>
                  </a:lnTo>
                  <a:lnTo>
                    <a:pt x="3686661" y="1518285"/>
                  </a:lnTo>
                  <a:cubicBezTo>
                    <a:pt x="3686661" y="1482662"/>
                    <a:pt x="3666782" y="1450010"/>
                    <a:pt x="3635131" y="1433655"/>
                  </a:cubicBezTo>
                  <a:lnTo>
                    <a:pt x="2162661" y="673037"/>
                  </a:lnTo>
                  <a:lnTo>
                    <a:pt x="2162661" y="102394"/>
                  </a:lnTo>
                  <a:cubicBezTo>
                    <a:pt x="2162661" y="49787"/>
                    <a:pt x="2120008" y="7144"/>
                    <a:pt x="2067411" y="7144"/>
                  </a:cubicBezTo>
                  <a:cubicBezTo>
                    <a:pt x="2014814" y="7144"/>
                    <a:pt x="1972161" y="49787"/>
                    <a:pt x="1972161" y="102394"/>
                  </a:cubicBezTo>
                  <a:lnTo>
                    <a:pt x="1972161" y="673037"/>
                  </a:lnTo>
                  <a:lnTo>
                    <a:pt x="499700" y="1433655"/>
                  </a:lnTo>
                  <a:cubicBezTo>
                    <a:pt x="468039" y="1450010"/>
                    <a:pt x="448161" y="1482662"/>
                    <a:pt x="448161" y="1518285"/>
                  </a:cubicBezTo>
                  <a:lnTo>
                    <a:pt x="448161" y="3378527"/>
                  </a:lnTo>
                  <a:lnTo>
                    <a:pt x="52530" y="3621700"/>
                  </a:lnTo>
                  <a:cubicBezTo>
                    <a:pt x="7715" y="3649247"/>
                    <a:pt x="-6287" y="3707911"/>
                    <a:pt x="21260" y="3752726"/>
                  </a:cubicBezTo>
                  <a:cubicBezTo>
                    <a:pt x="39252" y="3781987"/>
                    <a:pt x="70494" y="3798113"/>
                    <a:pt x="102498" y="3798113"/>
                  </a:cubicBezTo>
                  <a:cubicBezTo>
                    <a:pt x="119510" y="3798113"/>
                    <a:pt x="136731" y="3793551"/>
                    <a:pt x="152286" y="3783997"/>
                  </a:cubicBezTo>
                  <a:lnTo>
                    <a:pt x="543754" y="3543386"/>
                  </a:lnTo>
                  <a:lnTo>
                    <a:pt x="2015985" y="4487875"/>
                  </a:lnTo>
                  <a:cubicBezTo>
                    <a:pt x="2031654" y="4497924"/>
                    <a:pt x="2049532" y="4502953"/>
                    <a:pt x="2067411" y="4502953"/>
                  </a:cubicBezTo>
                  <a:cubicBezTo>
                    <a:pt x="2085356" y="4502953"/>
                    <a:pt x="2103292" y="4497896"/>
                    <a:pt x="2118998" y="4487771"/>
                  </a:cubicBezTo>
                  <a:lnTo>
                    <a:pt x="3591058" y="3543386"/>
                  </a:lnTo>
                  <a:lnTo>
                    <a:pt x="3982536" y="3783997"/>
                  </a:lnTo>
                  <a:cubicBezTo>
                    <a:pt x="3998090" y="3793560"/>
                    <a:pt x="4015302" y="3798113"/>
                    <a:pt x="4032323" y="3798113"/>
                  </a:cubicBezTo>
                  <a:cubicBezTo>
                    <a:pt x="4064317" y="3798113"/>
                    <a:pt x="4095579" y="3781987"/>
                    <a:pt x="4113562" y="3752726"/>
                  </a:cubicBezTo>
                  <a:cubicBezTo>
                    <a:pt x="4141108" y="3707902"/>
                    <a:pt x="4127106" y="3649247"/>
                    <a:pt x="4082291" y="3621691"/>
                  </a:cubicBezTo>
                  <a:close/>
                  <a:moveTo>
                    <a:pt x="1972161" y="4233425"/>
                  </a:moveTo>
                  <a:lnTo>
                    <a:pt x="723938" y="3432639"/>
                  </a:lnTo>
                  <a:lnTo>
                    <a:pt x="1627137" y="2877503"/>
                  </a:lnTo>
                  <a:cubicBezTo>
                    <a:pt x="1671942" y="2849956"/>
                    <a:pt x="1685954" y="2791292"/>
                    <a:pt x="1658407" y="2746477"/>
                  </a:cubicBezTo>
                  <a:cubicBezTo>
                    <a:pt x="1630861" y="2701652"/>
                    <a:pt x="1572187" y="2687670"/>
                    <a:pt x="1527381" y="2715206"/>
                  </a:cubicBezTo>
                  <a:lnTo>
                    <a:pt x="638661" y="3261436"/>
                  </a:lnTo>
                  <a:lnTo>
                    <a:pt x="638661" y="1700670"/>
                  </a:lnTo>
                  <a:lnTo>
                    <a:pt x="1972161" y="2499522"/>
                  </a:lnTo>
                  <a:lnTo>
                    <a:pt x="1972161" y="4233425"/>
                  </a:lnTo>
                  <a:close/>
                  <a:moveTo>
                    <a:pt x="2067411" y="2334511"/>
                  </a:moveTo>
                  <a:lnTo>
                    <a:pt x="726224" y="1531058"/>
                  </a:lnTo>
                  <a:lnTo>
                    <a:pt x="1972161" y="887454"/>
                  </a:lnTo>
                  <a:lnTo>
                    <a:pt x="1972161" y="1874044"/>
                  </a:lnTo>
                  <a:cubicBezTo>
                    <a:pt x="1972161" y="1926650"/>
                    <a:pt x="2014814" y="1969294"/>
                    <a:pt x="2067411" y="1969294"/>
                  </a:cubicBezTo>
                  <a:cubicBezTo>
                    <a:pt x="2120008" y="1969294"/>
                    <a:pt x="2162661" y="1926650"/>
                    <a:pt x="2162661" y="1874044"/>
                  </a:cubicBezTo>
                  <a:lnTo>
                    <a:pt x="2162661" y="887454"/>
                  </a:lnTo>
                  <a:lnTo>
                    <a:pt x="3408598" y="1531058"/>
                  </a:lnTo>
                  <a:lnTo>
                    <a:pt x="2067411" y="2334511"/>
                  </a:lnTo>
                  <a:close/>
                  <a:moveTo>
                    <a:pt x="3496161" y="3261436"/>
                  </a:moveTo>
                  <a:lnTo>
                    <a:pt x="2607440" y="2715197"/>
                  </a:lnTo>
                  <a:cubicBezTo>
                    <a:pt x="2562644" y="2687650"/>
                    <a:pt x="2503980" y="2701662"/>
                    <a:pt x="2476414" y="2746467"/>
                  </a:cubicBezTo>
                  <a:cubicBezTo>
                    <a:pt x="2448868" y="2791282"/>
                    <a:pt x="2462870" y="2849947"/>
                    <a:pt x="2507685" y="2877493"/>
                  </a:cubicBezTo>
                  <a:lnTo>
                    <a:pt x="3410884" y="3432629"/>
                  </a:lnTo>
                  <a:lnTo>
                    <a:pt x="2162661" y="4233415"/>
                  </a:lnTo>
                  <a:lnTo>
                    <a:pt x="2162661" y="2499512"/>
                  </a:lnTo>
                  <a:lnTo>
                    <a:pt x="3496161" y="1700660"/>
                  </a:lnTo>
                  <a:lnTo>
                    <a:pt x="3496161" y="326143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16" name="Gráfico 15">
            <a:extLst>
              <a:ext uri="{FF2B5EF4-FFF2-40B4-BE49-F238E27FC236}">
                <a16:creationId xmlns:a16="http://schemas.microsoft.com/office/drawing/2014/main" id="{D9706483-344A-4274-BE51-185812A058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9335" y="3436474"/>
            <a:ext cx="903436" cy="903436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E127A722-B017-4085-96EF-487EB62652C6}"/>
              </a:ext>
            </a:extLst>
          </p:cNvPr>
          <p:cNvSpPr/>
          <p:nvPr/>
        </p:nvSpPr>
        <p:spPr>
          <a:xfrm>
            <a:off x="7449380" y="2092206"/>
            <a:ext cx="4687503" cy="577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Processing and prototyping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18091037-D5C8-4DDB-878E-BAA9F7F5F6A9}"/>
              </a:ext>
            </a:extLst>
          </p:cNvPr>
          <p:cNvSpPr/>
          <p:nvPr/>
        </p:nvSpPr>
        <p:spPr>
          <a:xfrm>
            <a:off x="7449380" y="4525025"/>
            <a:ext cx="42356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ts val="27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Competitive intelligence and technology watch 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3AFC45E-2276-4A96-A867-C0AE9F2C677C}"/>
              </a:ext>
            </a:extLst>
          </p:cNvPr>
          <p:cNvSpPr/>
          <p:nvPr/>
        </p:nvSpPr>
        <p:spPr>
          <a:xfrm>
            <a:off x="3938712" y="4339910"/>
            <a:ext cx="3874069" cy="577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Technical assistance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76BBAAD6-7583-4827-B59F-3C3089B7E0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05346" y="1020704"/>
            <a:ext cx="1140799" cy="1140799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C1CDA8E5-DC12-4549-A890-F9BF0B563F3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41414" y="3429000"/>
            <a:ext cx="903436" cy="90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67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que contiene cielo, exterior, señal, texto&#10;&#10;Descripción generada con confianza muy alta">
            <a:extLst>
              <a:ext uri="{FF2B5EF4-FFF2-40B4-BE49-F238E27FC236}">
                <a16:creationId xmlns:a16="http://schemas.microsoft.com/office/drawing/2014/main" id="{1077BAF6-DA79-4480-8604-7B8F3D9849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2"/>
          <a:stretch/>
        </p:blipFill>
        <p:spPr>
          <a:xfrm>
            <a:off x="1" y="0"/>
            <a:ext cx="9385300" cy="649160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7025596-7F9D-4D6E-9684-08F4A68646AE}"/>
              </a:ext>
            </a:extLst>
          </p:cNvPr>
          <p:cNvSpPr/>
          <p:nvPr/>
        </p:nvSpPr>
        <p:spPr>
          <a:xfrm>
            <a:off x="8370636" y="0"/>
            <a:ext cx="3821364" cy="649160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25 CuadroTexto">
            <a:extLst>
              <a:ext uri="{FF2B5EF4-FFF2-40B4-BE49-F238E27FC236}">
                <a16:creationId xmlns:a16="http://schemas.microsoft.com/office/drawing/2014/main" id="{168BBF1C-8B05-44BA-92D1-63F5266C2A0E}"/>
              </a:ext>
            </a:extLst>
          </p:cNvPr>
          <p:cNvSpPr txBox="1"/>
          <p:nvPr/>
        </p:nvSpPr>
        <p:spPr>
          <a:xfrm>
            <a:off x="8704913" y="622889"/>
            <a:ext cx="32373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chemeClr val="tx2"/>
              </a:buClr>
              <a:buSzPct val="70000"/>
            </a:pPr>
            <a:r>
              <a:rPr lang="en-GB" sz="4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What is</a:t>
            </a:r>
          </a:p>
          <a:p>
            <a:pPr fontAlgn="base">
              <a:spcAft>
                <a:spcPct val="0"/>
              </a:spcAft>
              <a:buClr>
                <a:schemeClr val="tx2"/>
              </a:buClr>
              <a:buSzPct val="70000"/>
            </a:pPr>
            <a:r>
              <a:rPr lang="en-GB" sz="4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AIMPLAS?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</a:pPr>
            <a:endParaRPr lang="en-GB" sz="6000" b="1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27 CuadroTexto">
            <a:extLst>
              <a:ext uri="{FF2B5EF4-FFF2-40B4-BE49-F238E27FC236}">
                <a16:creationId xmlns:a16="http://schemas.microsoft.com/office/drawing/2014/main" id="{86B2398B-AA9A-410C-B5D4-C81ACB6CBC76}"/>
              </a:ext>
            </a:extLst>
          </p:cNvPr>
          <p:cNvSpPr txBox="1"/>
          <p:nvPr/>
        </p:nvSpPr>
        <p:spPr>
          <a:xfrm>
            <a:off x="8704912" y="2567454"/>
            <a:ext cx="28647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18D00"/>
              </a:buClr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A</a:t>
            </a:r>
            <a:r>
              <a:rPr lang="en-GB" sz="2400" b="1" dirty="0">
                <a:solidFill>
                  <a:schemeClr val="bg1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 technology centre </a:t>
            </a: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with more than 30 years’ experience in the plastic sector.</a:t>
            </a:r>
          </a:p>
          <a:p>
            <a:pPr>
              <a:buClr>
                <a:srgbClr val="C18D00"/>
              </a:buClr>
            </a:pPr>
            <a:endParaRPr lang="en-GB" sz="24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90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pared, artículos de aseo personal, sentado&#10;&#10;Descripción generada con confianza muy alta">
            <a:extLst>
              <a:ext uri="{FF2B5EF4-FFF2-40B4-BE49-F238E27FC236}">
                <a16:creationId xmlns:a16="http://schemas.microsoft.com/office/drawing/2014/main" id="{05D4809D-EF36-4440-B8A4-4595D95215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92875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0" y="-22098"/>
            <a:ext cx="12192000" cy="6514973"/>
          </a:xfrm>
          <a:prstGeom prst="rect">
            <a:avLst/>
          </a:prstGeom>
          <a:gradFill>
            <a:gsLst>
              <a:gs pos="0">
                <a:srgbClr val="0070C0">
                  <a:alpha val="20000"/>
                </a:srgbClr>
              </a:gs>
              <a:gs pos="61000">
                <a:srgbClr val="0070C0">
                  <a:alpha val="8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3545714" y="2339582"/>
            <a:ext cx="5284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Analysis and Testing</a:t>
            </a: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3720366" y="3245387"/>
            <a:ext cx="5017234" cy="442035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Value creation for top quality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24640C95-11E5-4680-96D0-E86EBD7E31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6714" y="2072387"/>
            <a:ext cx="1808754" cy="1808754"/>
          </a:xfrm>
          <a:prstGeom prst="rect">
            <a:avLst/>
          </a:prstGeom>
        </p:spPr>
      </p:pic>
      <p:sp>
        <p:nvSpPr>
          <p:cNvPr id="7" name="24 CuadroTexto">
            <a:extLst>
              <a:ext uri="{FF2B5EF4-FFF2-40B4-BE49-F238E27FC236}">
                <a16:creationId xmlns:a16="http://schemas.microsoft.com/office/drawing/2014/main" id="{928CBB45-0DF8-4ED0-B9FB-FDAD2115975C}"/>
              </a:ext>
            </a:extLst>
          </p:cNvPr>
          <p:cNvSpPr txBox="1"/>
          <p:nvPr/>
        </p:nvSpPr>
        <p:spPr>
          <a:xfrm>
            <a:off x="3701037" y="3825637"/>
            <a:ext cx="2604070" cy="123110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s-ES" sz="5400" dirty="0">
                <a:solidFill>
                  <a:srgbClr val="00206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7,499</a:t>
            </a:r>
          </a:p>
          <a:p>
            <a:pPr marL="342900" indent="-342900" algn="ctr">
              <a:buClr>
                <a:srgbClr val="EBAA07"/>
              </a:buClr>
            </a:pPr>
            <a:r>
              <a:rPr lang="en-GB" sz="2000" dirty="0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services</a:t>
            </a:r>
          </a:p>
        </p:txBody>
      </p:sp>
      <p:sp>
        <p:nvSpPr>
          <p:cNvPr id="8" name="24 CuadroTexto">
            <a:extLst>
              <a:ext uri="{FF2B5EF4-FFF2-40B4-BE49-F238E27FC236}">
                <a16:creationId xmlns:a16="http://schemas.microsoft.com/office/drawing/2014/main" id="{3828391A-A236-4F43-BA6C-247DD46DEEAB}"/>
              </a:ext>
            </a:extLst>
          </p:cNvPr>
          <p:cNvSpPr txBox="1"/>
          <p:nvPr/>
        </p:nvSpPr>
        <p:spPr>
          <a:xfrm>
            <a:off x="6553606" y="3825637"/>
            <a:ext cx="2174469" cy="123110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s-ES" sz="5400" dirty="0">
                <a:solidFill>
                  <a:srgbClr val="00206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1,021</a:t>
            </a:r>
          </a:p>
          <a:p>
            <a:pPr marL="342900" indent="-342900" algn="ctr">
              <a:buClr>
                <a:srgbClr val="EBAA07"/>
              </a:buClr>
            </a:pPr>
            <a:r>
              <a:rPr lang="en-GB" sz="2000" dirty="0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clients</a:t>
            </a:r>
          </a:p>
        </p:txBody>
      </p:sp>
      <p:sp>
        <p:nvSpPr>
          <p:cNvPr id="9" name="20 CuadroTexto">
            <a:extLst>
              <a:ext uri="{FF2B5EF4-FFF2-40B4-BE49-F238E27FC236}">
                <a16:creationId xmlns:a16="http://schemas.microsoft.com/office/drawing/2014/main" id="{2EC9E24E-EB20-4466-98FC-B672700D086D}"/>
              </a:ext>
            </a:extLst>
          </p:cNvPr>
          <p:cNvSpPr txBox="1"/>
          <p:nvPr/>
        </p:nvSpPr>
        <p:spPr>
          <a:xfrm>
            <a:off x="7720644" y="5150530"/>
            <a:ext cx="99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2023 DATA</a:t>
            </a:r>
          </a:p>
        </p:txBody>
      </p:sp>
    </p:spTree>
    <p:extLst>
      <p:ext uri="{BB962C8B-B14F-4D97-AF65-F5344CB8AC3E}">
        <p14:creationId xmlns:p14="http://schemas.microsoft.com/office/powerpoint/2010/main" val="333134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4415A2-F3D3-45B6-AA18-0DA7CA8C33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6" y="-9179"/>
            <a:ext cx="4884671" cy="6492875"/>
          </a:xfrm>
          <a:prstGeom prst="rect">
            <a:avLst/>
          </a:prstGeom>
        </p:spPr>
      </p:pic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609600" y="663115"/>
            <a:ext cx="10943202" cy="626701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We provide value through results</a:t>
            </a:r>
          </a:p>
        </p:txBody>
      </p:sp>
      <p:sp>
        <p:nvSpPr>
          <p:cNvPr id="16" name="21 CuadroTexto">
            <a:extLst>
              <a:ext uri="{FF2B5EF4-FFF2-40B4-BE49-F238E27FC236}">
                <a16:creationId xmlns:a16="http://schemas.microsoft.com/office/drawing/2014/main" id="{B98D144C-4D88-4432-B14D-D1E51F326902}"/>
              </a:ext>
            </a:extLst>
          </p:cNvPr>
          <p:cNvSpPr txBox="1"/>
          <p:nvPr/>
        </p:nvSpPr>
        <p:spPr>
          <a:xfrm>
            <a:off x="5554668" y="1535897"/>
            <a:ext cx="581784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Identification and characterization </a:t>
            </a:r>
          </a:p>
          <a:p>
            <a:pPr lvl="1">
              <a:spcAft>
                <a:spcPts val="6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Polymers   </a:t>
            </a:r>
          </a:p>
          <a:p>
            <a:pPr lvl="1">
              <a:spcAft>
                <a:spcPts val="6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Additives and fillers</a:t>
            </a:r>
          </a:p>
          <a:p>
            <a:pPr lvl="1">
              <a:spcAft>
                <a:spcPts val="6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Residual substances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Mechanical properties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Optical properties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Rheological properties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Physical and thermal properties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Performance against external agents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VOC emissions testing</a:t>
            </a:r>
          </a:p>
        </p:txBody>
      </p:sp>
    </p:spTree>
    <p:extLst>
      <p:ext uri="{BB962C8B-B14F-4D97-AF65-F5344CB8AC3E}">
        <p14:creationId xmlns:p14="http://schemas.microsoft.com/office/powerpoint/2010/main" val="3105948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701969" y="850843"/>
            <a:ext cx="6100316" cy="1180699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>
                <a:solidFill>
                  <a:srgbClr val="00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AIMPLAS laboratories have earned the most accreditations for plastics in accordance with </a:t>
            </a:r>
            <a:r>
              <a:rPr lang="en-GB" sz="2400" b="1" dirty="0">
                <a:solidFill>
                  <a:srgbClr val="002B4C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UNE-EN ISO/IEC 17025 standard</a:t>
            </a:r>
            <a:endParaRPr lang="en-GB" sz="2400" b="1" dirty="0">
              <a:solidFill>
                <a:srgbClr val="042B4C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Imagen 3" descr="Imagen que contiene interior, mesa, comida, zanahoria&#10;&#10;Descripción generada con confianza muy alta">
            <a:extLst>
              <a:ext uri="{FF2B5EF4-FFF2-40B4-BE49-F238E27FC236}">
                <a16:creationId xmlns:a16="http://schemas.microsoft.com/office/drawing/2014/main" id="{307D14F1-5235-481F-B834-F0FEEF3E6D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231" y="-33429"/>
            <a:ext cx="4346297" cy="6519446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A3C14D2-47B8-DA01-33EF-DBFA2E61F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985" y="2256233"/>
            <a:ext cx="1981243" cy="1422533"/>
          </a:xfrm>
          <a:prstGeom prst="rect">
            <a:avLst/>
          </a:prstGeom>
        </p:spPr>
      </p:pic>
      <p:sp>
        <p:nvSpPr>
          <p:cNvPr id="11" name="11 CuadroTexto">
            <a:extLst>
              <a:ext uri="{FF2B5EF4-FFF2-40B4-BE49-F238E27FC236}">
                <a16:creationId xmlns:a16="http://schemas.microsoft.com/office/drawing/2014/main" id="{99A0FCD5-B5BD-12F6-B5DC-4C89FD27D6AA}"/>
              </a:ext>
            </a:extLst>
          </p:cNvPr>
          <p:cNvSpPr txBox="1"/>
          <p:nvPr/>
        </p:nvSpPr>
        <p:spPr>
          <a:xfrm>
            <a:off x="38046" y="3781519"/>
            <a:ext cx="7653895" cy="749812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Laboratory </a:t>
            </a:r>
            <a:r>
              <a:rPr lang="en-US" sz="2200" dirty="0" err="1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recognised</a:t>
            </a:r>
            <a:r>
              <a:rPr lang="en-US" sz="22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by certification bodies</a:t>
            </a:r>
          </a:p>
          <a:p>
            <a:pPr algn="ctr"/>
            <a:r>
              <a:rPr lang="es-ES" sz="2200" b="1" dirty="0">
                <a:solidFill>
                  <a:srgbClr val="042B4C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TÜV Austria </a:t>
            </a:r>
            <a:r>
              <a:rPr lang="es-ES" sz="2200" b="1" dirty="0" err="1">
                <a:solidFill>
                  <a:srgbClr val="042B4C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Belgium</a:t>
            </a:r>
            <a:r>
              <a:rPr lang="es-ES" sz="2200" b="1" dirty="0">
                <a:solidFill>
                  <a:srgbClr val="042B4C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 </a:t>
            </a:r>
            <a:r>
              <a:rPr lang="es-ES" sz="2200" dirty="0">
                <a:solidFill>
                  <a:srgbClr val="042B4C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and</a:t>
            </a:r>
            <a:r>
              <a:rPr lang="es-ES" sz="2200" b="1" dirty="0">
                <a:solidFill>
                  <a:srgbClr val="042B4C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 DIN CERTCO</a:t>
            </a:r>
          </a:p>
        </p:txBody>
      </p:sp>
      <p:grpSp>
        <p:nvGrpSpPr>
          <p:cNvPr id="12" name="Grupo 11" descr="Home : Ok Compost&#10;Industrial: Ok Compost&#10;Soil: Ok Biodegradable&#10;">
            <a:extLst>
              <a:ext uri="{FF2B5EF4-FFF2-40B4-BE49-F238E27FC236}">
                <a16:creationId xmlns:a16="http://schemas.microsoft.com/office/drawing/2014/main" id="{532BAFAC-1010-A910-6195-EA7C89868DB6}"/>
              </a:ext>
            </a:extLst>
          </p:cNvPr>
          <p:cNvGrpSpPr/>
          <p:nvPr/>
        </p:nvGrpSpPr>
        <p:grpSpPr>
          <a:xfrm>
            <a:off x="2095362" y="4834655"/>
            <a:ext cx="4113867" cy="493664"/>
            <a:chOff x="974115" y="2443813"/>
            <a:chExt cx="4253894" cy="576000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E938E0B-F2A6-1E32-3BA9-7F41341C3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115" y="2466471"/>
              <a:ext cx="1168010" cy="540000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C7417E5-E61B-146D-3746-53CC319B4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4464" y="2466471"/>
              <a:ext cx="1159838" cy="540000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5562469E-9D23-B167-ED1D-F660766C4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3568" y="2466471"/>
              <a:ext cx="1079453" cy="54000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E0A119E6-0567-38ED-2986-72F4FD762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4770" y="2443813"/>
              <a:ext cx="553239" cy="576000"/>
            </a:xfrm>
            <a:prstGeom prst="rect">
              <a:avLst/>
            </a:prstGeom>
          </p:spPr>
        </p:pic>
      </p:grpSp>
      <p:pic>
        <p:nvPicPr>
          <p:cNvPr id="17" name="Picture 2" descr="DIN">
            <a:extLst>
              <a:ext uri="{FF2B5EF4-FFF2-40B4-BE49-F238E27FC236}">
                <a16:creationId xmlns:a16="http://schemas.microsoft.com/office/drawing/2014/main" id="{F81471BF-01E7-CD68-96DA-C34E86F31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09" y="5328319"/>
            <a:ext cx="1924046" cy="96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159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215579B0-721B-45CD-A552-719CB27659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78123" y="-326378"/>
            <a:ext cx="2232000" cy="333383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7746BC6-77B6-425E-96F6-19157ACEAA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34909"/>
            <a:ext cx="3182443" cy="2121629"/>
          </a:xfrm>
          <a:prstGeom prst="rect">
            <a:avLst/>
          </a:prstGeom>
        </p:spPr>
      </p:pic>
      <p:pic>
        <p:nvPicPr>
          <p:cNvPr id="33" name="Imagen 32" descr="Imagen que contiene interior, sentado, negro&#10;&#10;Descripción generada con confianza alta">
            <a:extLst>
              <a:ext uri="{FF2B5EF4-FFF2-40B4-BE49-F238E27FC236}">
                <a16:creationId xmlns:a16="http://schemas.microsoft.com/office/drawing/2014/main" id="{36C98058-01E8-409E-B29E-473DA25E5A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261" y="161538"/>
            <a:ext cx="3134970" cy="2295000"/>
          </a:xfrm>
          <a:prstGeom prst="rect">
            <a:avLst/>
          </a:prstGeom>
        </p:spPr>
      </p:pic>
      <p:pic>
        <p:nvPicPr>
          <p:cNvPr id="39" name="Imagen 38" descr="Imagen que contiene edificio, mesa, interior, comida&#10;&#10;Descripción generada con confianza alta">
            <a:extLst>
              <a:ext uri="{FF2B5EF4-FFF2-40B4-BE49-F238E27FC236}">
                <a16:creationId xmlns:a16="http://schemas.microsoft.com/office/drawing/2014/main" id="{8CBC0A37-F043-4278-A76E-7C5DAC9DEA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5231" y="508119"/>
            <a:ext cx="2922629" cy="1948419"/>
          </a:xfrm>
          <a:prstGeom prst="rect">
            <a:avLst/>
          </a:prstGeom>
        </p:spPr>
      </p:pic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32243" y="-58809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Sector Laboratories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5AEB720-8D0D-43C9-B218-ED7B78C70B46}"/>
              </a:ext>
            </a:extLst>
          </p:cNvPr>
          <p:cNvSpPr/>
          <p:nvPr/>
        </p:nvSpPr>
        <p:spPr>
          <a:xfrm>
            <a:off x="3410494" y="2698093"/>
            <a:ext cx="2139406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buClr>
                <a:srgbClr val="C18D00"/>
              </a:buClr>
            </a:pPr>
            <a:r>
              <a:rPr lang="en-GB" sz="2800" dirty="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Construction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B090B79-DEDC-48A1-9301-6F65BE10589C}"/>
              </a:ext>
            </a:extLst>
          </p:cNvPr>
          <p:cNvSpPr/>
          <p:nvPr/>
        </p:nvSpPr>
        <p:spPr>
          <a:xfrm>
            <a:off x="345442" y="2718290"/>
            <a:ext cx="2945587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  <a:buClr>
                <a:srgbClr val="C18D00"/>
              </a:buClr>
            </a:pPr>
            <a:r>
              <a:rPr lang="en-GB" sz="2800" dirty="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Packaging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EC73AD5-9157-4E66-BB07-6B9E7FD6782E}"/>
              </a:ext>
            </a:extLst>
          </p:cNvPr>
          <p:cNvSpPr/>
          <p:nvPr/>
        </p:nvSpPr>
        <p:spPr>
          <a:xfrm>
            <a:off x="9384097" y="2698093"/>
            <a:ext cx="2668203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buClr>
                <a:srgbClr val="C18D00"/>
              </a:buClr>
            </a:pPr>
            <a:r>
              <a:rPr lang="en-GB" sz="2800" dirty="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Biodegradation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38EBBAAB-5EC6-4517-B9C1-810D0E4A4FFC}"/>
              </a:ext>
            </a:extLst>
          </p:cNvPr>
          <p:cNvSpPr/>
          <p:nvPr/>
        </p:nvSpPr>
        <p:spPr>
          <a:xfrm>
            <a:off x="6571761" y="2698093"/>
            <a:ext cx="2139406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buClr>
                <a:srgbClr val="C18D00"/>
              </a:buClr>
            </a:pPr>
            <a:r>
              <a:rPr lang="en-GB" sz="2800" dirty="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Automotive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6CA0AFA-D31E-4E8D-B9DB-BF08E534C136}"/>
              </a:ext>
            </a:extLst>
          </p:cNvPr>
          <p:cNvSpPr/>
          <p:nvPr/>
        </p:nvSpPr>
        <p:spPr>
          <a:xfrm>
            <a:off x="3393002" y="3376847"/>
            <a:ext cx="2792351" cy="1290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  <a:spcAft>
                <a:spcPts val="1200"/>
              </a:spcAft>
              <a:buClr>
                <a:srgbClr val="C18D00"/>
              </a:buClr>
            </a:pPr>
            <a:r>
              <a:rPr lang="en-GB" sz="1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Characterization and assessment of compliance with regulations for plastic products for construction (waterproofing, conduction, insulation, etc.).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C78BBC5-CEFB-460C-B33A-2A7BB269DEEF}"/>
              </a:ext>
            </a:extLst>
          </p:cNvPr>
          <p:cNvSpPr/>
          <p:nvPr/>
        </p:nvSpPr>
        <p:spPr>
          <a:xfrm>
            <a:off x="265043" y="3385687"/>
            <a:ext cx="2792351" cy="2970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C18D00"/>
              </a:buClr>
            </a:pPr>
            <a:r>
              <a:rPr lang="en-GB" sz="1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Packaging characterization tests and product-packaging interaction studies:</a:t>
            </a:r>
          </a:p>
          <a:p>
            <a:pPr marL="180975" lvl="1">
              <a:lnSpc>
                <a:spcPts val="1900"/>
              </a:lnSpc>
              <a:spcAft>
                <a:spcPts val="600"/>
              </a:spcAft>
              <a:buClr>
                <a:srgbClr val="C18D00"/>
              </a:buClr>
            </a:pPr>
            <a:r>
              <a:rPr lang="en-GB" sz="1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Permeability (O</a:t>
            </a:r>
            <a:r>
              <a:rPr lang="en-GB" sz="1400" baseline="-250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</a:t>
            </a:r>
            <a:r>
              <a:rPr lang="en-GB" sz="1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and H</a:t>
            </a:r>
            <a:r>
              <a:rPr lang="en-GB" sz="1400" baseline="-250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</a:t>
            </a:r>
            <a:r>
              <a:rPr lang="en-GB" sz="1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O vapour)</a:t>
            </a:r>
          </a:p>
          <a:p>
            <a:pPr marL="180975" lvl="1">
              <a:lnSpc>
                <a:spcPts val="1900"/>
              </a:lnSpc>
              <a:spcAft>
                <a:spcPts val="600"/>
              </a:spcAft>
              <a:buClr>
                <a:srgbClr val="C18D00"/>
              </a:buClr>
            </a:pPr>
            <a:r>
              <a:rPr lang="en-GB" sz="1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Sensory analysis</a:t>
            </a:r>
          </a:p>
          <a:p>
            <a:pPr marL="180975" lvl="1">
              <a:lnSpc>
                <a:spcPts val="1900"/>
              </a:lnSpc>
              <a:spcAft>
                <a:spcPts val="600"/>
              </a:spcAft>
              <a:buClr>
                <a:srgbClr val="C18D00"/>
              </a:buClr>
            </a:pPr>
            <a:r>
              <a:rPr lang="en-GB" sz="1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Leakage detection</a:t>
            </a:r>
          </a:p>
          <a:p>
            <a:pPr marL="180975" lvl="1">
              <a:lnSpc>
                <a:spcPts val="1900"/>
              </a:lnSpc>
              <a:spcAft>
                <a:spcPts val="600"/>
              </a:spcAft>
              <a:buClr>
                <a:srgbClr val="C18D00"/>
              </a:buClr>
            </a:pPr>
            <a:r>
              <a:rPr lang="en-GB" sz="1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Migration tests</a:t>
            </a:r>
          </a:p>
          <a:p>
            <a:pPr marL="180975" lvl="1">
              <a:lnSpc>
                <a:spcPts val="1900"/>
              </a:lnSpc>
              <a:spcAft>
                <a:spcPts val="600"/>
              </a:spcAft>
              <a:buClr>
                <a:srgbClr val="C18D00"/>
              </a:buClr>
            </a:pPr>
            <a:r>
              <a:rPr lang="en-GB" sz="1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Compatibility</a:t>
            </a:r>
          </a:p>
          <a:p>
            <a:pPr marL="180975" lvl="1">
              <a:lnSpc>
                <a:spcPts val="1900"/>
              </a:lnSpc>
              <a:spcAft>
                <a:spcPts val="600"/>
              </a:spcAft>
              <a:buClr>
                <a:srgbClr val="C18D00"/>
              </a:buClr>
            </a:pPr>
            <a:r>
              <a:rPr lang="en-GB" sz="1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NIAS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B0E1C0F-2876-4C30-B1F4-5ED9B8933949}"/>
              </a:ext>
            </a:extLst>
          </p:cNvPr>
          <p:cNvSpPr/>
          <p:nvPr/>
        </p:nvSpPr>
        <p:spPr>
          <a:xfrm>
            <a:off x="6520960" y="3385687"/>
            <a:ext cx="2307354" cy="1534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  <a:spcAft>
                <a:spcPts val="1200"/>
              </a:spcAft>
              <a:buClr>
                <a:srgbClr val="C18D00"/>
              </a:buClr>
            </a:pPr>
            <a:r>
              <a:rPr lang="en-GB" sz="1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Specific tests certified by the main car manufacturers: emissions (VOC, formaldehyde, odour and fogging) and combustibility, among others. 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B795134-F628-48B6-9BEC-70DAA03422D3}"/>
              </a:ext>
            </a:extLst>
          </p:cNvPr>
          <p:cNvSpPr/>
          <p:nvPr/>
        </p:nvSpPr>
        <p:spPr>
          <a:xfrm>
            <a:off x="9398163" y="3315349"/>
            <a:ext cx="2559375" cy="4025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  <a:spcAft>
                <a:spcPts val="1200"/>
              </a:spcAft>
              <a:buClr>
                <a:srgbClr val="C18D00"/>
              </a:buClr>
            </a:pPr>
            <a:r>
              <a:rPr lang="en-GB" sz="11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Biodegradation in controlled composting conditions, biodegradation in soil, disintegration of plastic materials under simulated composting conditions in laboratory-scale, determination of the ultimate anaerobic biodegradation under high-solids anaerobic-digestion conditions and Aerobic Biodegradation of Plastic Materials in the Marine Environment. </a:t>
            </a:r>
            <a:r>
              <a:rPr lang="en-GB" sz="1100" i="1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Standards: UNE-EN ISO 14855-1,  UNE-EN ISO 17556, UNE-EN ISO 20200, </a:t>
            </a:r>
            <a:r>
              <a:rPr lang="es-ES" sz="1100" i="1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ISO15985:2014 and </a:t>
            </a:r>
            <a:r>
              <a:rPr lang="en-GB" sz="1100" i="1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ASTM D6691-17 .</a:t>
            </a:r>
          </a:p>
          <a:p>
            <a:pPr>
              <a:lnSpc>
                <a:spcPts val="1900"/>
              </a:lnSpc>
              <a:spcAft>
                <a:spcPts val="1200"/>
              </a:spcAft>
              <a:buClr>
                <a:srgbClr val="C18D00"/>
              </a:buClr>
            </a:pPr>
            <a:endParaRPr lang="en-GB" sz="1100" dirty="0">
              <a:solidFill>
                <a:srgbClr val="042B4C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  <a:p>
            <a:pPr>
              <a:lnSpc>
                <a:spcPts val="1900"/>
              </a:lnSpc>
              <a:spcAft>
                <a:spcPts val="1200"/>
              </a:spcAft>
              <a:buClr>
                <a:srgbClr val="C18D00"/>
              </a:buClr>
            </a:pPr>
            <a:endParaRPr lang="en-GB" sz="1100" i="1" dirty="0">
              <a:solidFill>
                <a:srgbClr val="042B4C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98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Imagen que contiene suelo, interior, mesa&#10;&#10;Descripción generada con confianza muy alta">
            <a:extLst>
              <a:ext uri="{FF2B5EF4-FFF2-40B4-BE49-F238E27FC236}">
                <a16:creationId xmlns:a16="http://schemas.microsoft.com/office/drawing/2014/main" id="{698B22E3-6822-4DEE-A4AE-596AFD9358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83" y="-1"/>
            <a:ext cx="12229366" cy="6519437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-39435" y="-3660"/>
            <a:ext cx="12192000" cy="6528286"/>
          </a:xfrm>
          <a:prstGeom prst="rect">
            <a:avLst/>
          </a:prstGeom>
          <a:gradFill>
            <a:gsLst>
              <a:gs pos="0">
                <a:srgbClr val="0070C0">
                  <a:alpha val="20000"/>
                </a:srgbClr>
              </a:gs>
              <a:gs pos="61000">
                <a:srgbClr val="0070C0">
                  <a:alpha val="8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3545714" y="2339582"/>
            <a:ext cx="7246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Processing and Prototyping</a:t>
            </a:r>
            <a:endParaRPr lang="en-GB" sz="4800" b="1" dirty="0">
              <a:solidFill>
                <a:schemeClr val="bg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3720365" y="3245387"/>
            <a:ext cx="6988313" cy="442035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Building the future</a:t>
            </a:r>
          </a:p>
        </p:txBody>
      </p:sp>
      <p:grpSp>
        <p:nvGrpSpPr>
          <p:cNvPr id="13" name="Gráfico 8">
            <a:extLst>
              <a:ext uri="{FF2B5EF4-FFF2-40B4-BE49-F238E27FC236}">
                <a16:creationId xmlns:a16="http://schemas.microsoft.com/office/drawing/2014/main" id="{D29CCD01-AA29-431E-AF67-9C9C769AF317}"/>
              </a:ext>
            </a:extLst>
          </p:cNvPr>
          <p:cNvGrpSpPr/>
          <p:nvPr/>
        </p:nvGrpSpPr>
        <p:grpSpPr>
          <a:xfrm>
            <a:off x="1485978" y="1819378"/>
            <a:ext cx="1816021" cy="1816021"/>
            <a:chOff x="3657600" y="990600"/>
            <a:chExt cx="4876800" cy="4876800"/>
          </a:xfrm>
          <a:solidFill>
            <a:schemeClr val="bg1"/>
          </a:solidFill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3C746D9-5F27-49BA-8F5C-3E6715E244F3}"/>
                </a:ext>
              </a:extLst>
            </p:cNvPr>
            <p:cNvSpPr/>
            <p:nvPr/>
          </p:nvSpPr>
          <p:spPr>
            <a:xfrm>
              <a:off x="8336766" y="5155406"/>
              <a:ext cx="200025" cy="200025"/>
            </a:xfrm>
            <a:custGeom>
              <a:avLst/>
              <a:gdLst>
                <a:gd name="connsiteX0" fmla="*/ 102394 w 200025"/>
                <a:gd name="connsiteY0" fmla="*/ 7144 h 200025"/>
                <a:gd name="connsiteX1" fmla="*/ 7144 w 200025"/>
                <a:gd name="connsiteY1" fmla="*/ 102394 h 200025"/>
                <a:gd name="connsiteX2" fmla="*/ 102394 w 200025"/>
                <a:gd name="connsiteY2" fmla="*/ 197644 h 200025"/>
                <a:gd name="connsiteX3" fmla="*/ 197643 w 200025"/>
                <a:gd name="connsiteY3" fmla="*/ 102394 h 200025"/>
                <a:gd name="connsiteX4" fmla="*/ 102394 w 200025"/>
                <a:gd name="connsiteY4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102394" y="7144"/>
                  </a:moveTo>
                  <a:cubicBezTo>
                    <a:pt x="49816" y="7144"/>
                    <a:pt x="7144" y="49816"/>
                    <a:pt x="7144" y="102394"/>
                  </a:cubicBezTo>
                  <a:cubicBezTo>
                    <a:pt x="7144" y="154972"/>
                    <a:pt x="49816" y="197644"/>
                    <a:pt x="102394" y="197644"/>
                  </a:cubicBezTo>
                  <a:cubicBezTo>
                    <a:pt x="154972" y="197644"/>
                    <a:pt x="197643" y="154972"/>
                    <a:pt x="197643" y="102394"/>
                  </a:cubicBezTo>
                  <a:cubicBezTo>
                    <a:pt x="197634" y="49816"/>
                    <a:pt x="154972" y="7144"/>
                    <a:pt x="1023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F1F603ED-C937-4080-ACEF-B0506E9E1FDA}"/>
                </a:ext>
              </a:extLst>
            </p:cNvPr>
            <p:cNvSpPr/>
            <p:nvPr/>
          </p:nvSpPr>
          <p:spPr>
            <a:xfrm>
              <a:off x="5993616" y="983456"/>
              <a:ext cx="200025" cy="200025"/>
            </a:xfrm>
            <a:custGeom>
              <a:avLst/>
              <a:gdLst>
                <a:gd name="connsiteX0" fmla="*/ 102394 w 200025"/>
                <a:gd name="connsiteY0" fmla="*/ 7144 h 200025"/>
                <a:gd name="connsiteX1" fmla="*/ 7144 w 200025"/>
                <a:gd name="connsiteY1" fmla="*/ 102394 h 200025"/>
                <a:gd name="connsiteX2" fmla="*/ 102394 w 200025"/>
                <a:gd name="connsiteY2" fmla="*/ 197644 h 200025"/>
                <a:gd name="connsiteX3" fmla="*/ 197644 w 200025"/>
                <a:gd name="connsiteY3" fmla="*/ 102394 h 200025"/>
                <a:gd name="connsiteX4" fmla="*/ 102394 w 200025"/>
                <a:gd name="connsiteY4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102394" y="7144"/>
                  </a:moveTo>
                  <a:cubicBezTo>
                    <a:pt x="49816" y="7144"/>
                    <a:pt x="7144" y="49816"/>
                    <a:pt x="7144" y="102394"/>
                  </a:cubicBezTo>
                  <a:cubicBezTo>
                    <a:pt x="7144" y="154972"/>
                    <a:pt x="49816" y="197644"/>
                    <a:pt x="102394" y="197644"/>
                  </a:cubicBezTo>
                  <a:cubicBezTo>
                    <a:pt x="154972" y="197644"/>
                    <a:pt x="197644" y="154972"/>
                    <a:pt x="197644" y="102394"/>
                  </a:cubicBezTo>
                  <a:cubicBezTo>
                    <a:pt x="197644" y="49816"/>
                    <a:pt x="154972" y="7144"/>
                    <a:pt x="1023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D51395F3-1BD3-4BB2-B5DA-314F7B26300B}"/>
                </a:ext>
              </a:extLst>
            </p:cNvPr>
            <p:cNvSpPr/>
            <p:nvPr/>
          </p:nvSpPr>
          <p:spPr>
            <a:xfrm>
              <a:off x="3650466" y="5155406"/>
              <a:ext cx="200025" cy="200025"/>
            </a:xfrm>
            <a:custGeom>
              <a:avLst/>
              <a:gdLst>
                <a:gd name="connsiteX0" fmla="*/ 102394 w 200025"/>
                <a:gd name="connsiteY0" fmla="*/ 7144 h 200025"/>
                <a:gd name="connsiteX1" fmla="*/ 7144 w 200025"/>
                <a:gd name="connsiteY1" fmla="*/ 102394 h 200025"/>
                <a:gd name="connsiteX2" fmla="*/ 102394 w 200025"/>
                <a:gd name="connsiteY2" fmla="*/ 197644 h 200025"/>
                <a:gd name="connsiteX3" fmla="*/ 197644 w 200025"/>
                <a:gd name="connsiteY3" fmla="*/ 102394 h 200025"/>
                <a:gd name="connsiteX4" fmla="*/ 102394 w 200025"/>
                <a:gd name="connsiteY4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102394" y="7144"/>
                  </a:moveTo>
                  <a:cubicBezTo>
                    <a:pt x="49816" y="7144"/>
                    <a:pt x="7144" y="49816"/>
                    <a:pt x="7144" y="102394"/>
                  </a:cubicBezTo>
                  <a:cubicBezTo>
                    <a:pt x="7144" y="154972"/>
                    <a:pt x="49816" y="197644"/>
                    <a:pt x="102394" y="197644"/>
                  </a:cubicBezTo>
                  <a:cubicBezTo>
                    <a:pt x="154972" y="197644"/>
                    <a:pt x="197644" y="154972"/>
                    <a:pt x="197644" y="102394"/>
                  </a:cubicBezTo>
                  <a:cubicBezTo>
                    <a:pt x="197644" y="49816"/>
                    <a:pt x="154972" y="7144"/>
                    <a:pt x="1023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1B2D8091-6A2F-4F17-9EB2-E4CB077A16BB}"/>
                </a:ext>
              </a:extLst>
            </p:cNvPr>
            <p:cNvSpPr/>
            <p:nvPr/>
          </p:nvSpPr>
          <p:spPr>
            <a:xfrm>
              <a:off x="4028599" y="1364456"/>
              <a:ext cx="4133850" cy="4505325"/>
            </a:xfrm>
            <a:custGeom>
              <a:avLst/>
              <a:gdLst>
                <a:gd name="connsiteX0" fmla="*/ 4082291 w 4133850"/>
                <a:gd name="connsiteY0" fmla="*/ 3621691 h 4505325"/>
                <a:gd name="connsiteX1" fmla="*/ 3686661 w 4133850"/>
                <a:gd name="connsiteY1" fmla="*/ 3378527 h 4505325"/>
                <a:gd name="connsiteX2" fmla="*/ 3686661 w 4133850"/>
                <a:gd name="connsiteY2" fmla="*/ 1518285 h 4505325"/>
                <a:gd name="connsiteX3" fmla="*/ 3635131 w 4133850"/>
                <a:gd name="connsiteY3" fmla="*/ 1433655 h 4505325"/>
                <a:gd name="connsiteX4" fmla="*/ 2162661 w 4133850"/>
                <a:gd name="connsiteY4" fmla="*/ 673037 h 4505325"/>
                <a:gd name="connsiteX5" fmla="*/ 2162661 w 4133850"/>
                <a:gd name="connsiteY5" fmla="*/ 102394 h 4505325"/>
                <a:gd name="connsiteX6" fmla="*/ 2067411 w 4133850"/>
                <a:gd name="connsiteY6" fmla="*/ 7144 h 4505325"/>
                <a:gd name="connsiteX7" fmla="*/ 1972161 w 4133850"/>
                <a:gd name="connsiteY7" fmla="*/ 102394 h 4505325"/>
                <a:gd name="connsiteX8" fmla="*/ 1972161 w 4133850"/>
                <a:gd name="connsiteY8" fmla="*/ 673037 h 4505325"/>
                <a:gd name="connsiteX9" fmla="*/ 499700 w 4133850"/>
                <a:gd name="connsiteY9" fmla="*/ 1433655 h 4505325"/>
                <a:gd name="connsiteX10" fmla="*/ 448161 w 4133850"/>
                <a:gd name="connsiteY10" fmla="*/ 1518285 h 4505325"/>
                <a:gd name="connsiteX11" fmla="*/ 448161 w 4133850"/>
                <a:gd name="connsiteY11" fmla="*/ 3378527 h 4505325"/>
                <a:gd name="connsiteX12" fmla="*/ 52530 w 4133850"/>
                <a:gd name="connsiteY12" fmla="*/ 3621700 h 4505325"/>
                <a:gd name="connsiteX13" fmla="*/ 21260 w 4133850"/>
                <a:gd name="connsiteY13" fmla="*/ 3752726 h 4505325"/>
                <a:gd name="connsiteX14" fmla="*/ 102498 w 4133850"/>
                <a:gd name="connsiteY14" fmla="*/ 3798113 h 4505325"/>
                <a:gd name="connsiteX15" fmla="*/ 152286 w 4133850"/>
                <a:gd name="connsiteY15" fmla="*/ 3783997 h 4505325"/>
                <a:gd name="connsiteX16" fmla="*/ 543754 w 4133850"/>
                <a:gd name="connsiteY16" fmla="*/ 3543386 h 4505325"/>
                <a:gd name="connsiteX17" fmla="*/ 2015985 w 4133850"/>
                <a:gd name="connsiteY17" fmla="*/ 4487875 h 4505325"/>
                <a:gd name="connsiteX18" fmla="*/ 2067411 w 4133850"/>
                <a:gd name="connsiteY18" fmla="*/ 4502953 h 4505325"/>
                <a:gd name="connsiteX19" fmla="*/ 2118998 w 4133850"/>
                <a:gd name="connsiteY19" fmla="*/ 4487771 h 4505325"/>
                <a:gd name="connsiteX20" fmla="*/ 3591058 w 4133850"/>
                <a:gd name="connsiteY20" fmla="*/ 3543386 h 4505325"/>
                <a:gd name="connsiteX21" fmla="*/ 3982536 w 4133850"/>
                <a:gd name="connsiteY21" fmla="*/ 3783997 h 4505325"/>
                <a:gd name="connsiteX22" fmla="*/ 4032323 w 4133850"/>
                <a:gd name="connsiteY22" fmla="*/ 3798113 h 4505325"/>
                <a:gd name="connsiteX23" fmla="*/ 4113562 w 4133850"/>
                <a:gd name="connsiteY23" fmla="*/ 3752726 h 4505325"/>
                <a:gd name="connsiteX24" fmla="*/ 4082291 w 4133850"/>
                <a:gd name="connsiteY24" fmla="*/ 3621691 h 4505325"/>
                <a:gd name="connsiteX25" fmla="*/ 1972161 w 4133850"/>
                <a:gd name="connsiteY25" fmla="*/ 4233425 h 4505325"/>
                <a:gd name="connsiteX26" fmla="*/ 723938 w 4133850"/>
                <a:gd name="connsiteY26" fmla="*/ 3432639 h 4505325"/>
                <a:gd name="connsiteX27" fmla="*/ 1627137 w 4133850"/>
                <a:gd name="connsiteY27" fmla="*/ 2877503 h 4505325"/>
                <a:gd name="connsiteX28" fmla="*/ 1658407 w 4133850"/>
                <a:gd name="connsiteY28" fmla="*/ 2746477 h 4505325"/>
                <a:gd name="connsiteX29" fmla="*/ 1527381 w 4133850"/>
                <a:gd name="connsiteY29" fmla="*/ 2715206 h 4505325"/>
                <a:gd name="connsiteX30" fmla="*/ 638661 w 4133850"/>
                <a:gd name="connsiteY30" fmla="*/ 3261436 h 4505325"/>
                <a:gd name="connsiteX31" fmla="*/ 638661 w 4133850"/>
                <a:gd name="connsiteY31" fmla="*/ 1700670 h 4505325"/>
                <a:gd name="connsiteX32" fmla="*/ 1972161 w 4133850"/>
                <a:gd name="connsiteY32" fmla="*/ 2499522 h 4505325"/>
                <a:gd name="connsiteX33" fmla="*/ 1972161 w 4133850"/>
                <a:gd name="connsiteY33" fmla="*/ 4233425 h 4505325"/>
                <a:gd name="connsiteX34" fmla="*/ 2067411 w 4133850"/>
                <a:gd name="connsiteY34" fmla="*/ 2334511 h 4505325"/>
                <a:gd name="connsiteX35" fmla="*/ 726224 w 4133850"/>
                <a:gd name="connsiteY35" fmla="*/ 1531058 h 4505325"/>
                <a:gd name="connsiteX36" fmla="*/ 1972161 w 4133850"/>
                <a:gd name="connsiteY36" fmla="*/ 887454 h 4505325"/>
                <a:gd name="connsiteX37" fmla="*/ 1972161 w 4133850"/>
                <a:gd name="connsiteY37" fmla="*/ 1874044 h 4505325"/>
                <a:gd name="connsiteX38" fmla="*/ 2067411 w 4133850"/>
                <a:gd name="connsiteY38" fmla="*/ 1969294 h 4505325"/>
                <a:gd name="connsiteX39" fmla="*/ 2162661 w 4133850"/>
                <a:gd name="connsiteY39" fmla="*/ 1874044 h 4505325"/>
                <a:gd name="connsiteX40" fmla="*/ 2162661 w 4133850"/>
                <a:gd name="connsiteY40" fmla="*/ 887454 h 4505325"/>
                <a:gd name="connsiteX41" fmla="*/ 3408598 w 4133850"/>
                <a:gd name="connsiteY41" fmla="*/ 1531058 h 4505325"/>
                <a:gd name="connsiteX42" fmla="*/ 2067411 w 4133850"/>
                <a:gd name="connsiteY42" fmla="*/ 2334511 h 4505325"/>
                <a:gd name="connsiteX43" fmla="*/ 3496161 w 4133850"/>
                <a:gd name="connsiteY43" fmla="*/ 3261436 h 4505325"/>
                <a:gd name="connsiteX44" fmla="*/ 2607440 w 4133850"/>
                <a:gd name="connsiteY44" fmla="*/ 2715197 h 4505325"/>
                <a:gd name="connsiteX45" fmla="*/ 2476414 w 4133850"/>
                <a:gd name="connsiteY45" fmla="*/ 2746467 h 4505325"/>
                <a:gd name="connsiteX46" fmla="*/ 2507685 w 4133850"/>
                <a:gd name="connsiteY46" fmla="*/ 2877493 h 4505325"/>
                <a:gd name="connsiteX47" fmla="*/ 3410884 w 4133850"/>
                <a:gd name="connsiteY47" fmla="*/ 3432629 h 4505325"/>
                <a:gd name="connsiteX48" fmla="*/ 2162661 w 4133850"/>
                <a:gd name="connsiteY48" fmla="*/ 4233415 h 4505325"/>
                <a:gd name="connsiteX49" fmla="*/ 2162661 w 4133850"/>
                <a:gd name="connsiteY49" fmla="*/ 2499512 h 4505325"/>
                <a:gd name="connsiteX50" fmla="*/ 3496161 w 4133850"/>
                <a:gd name="connsiteY50" fmla="*/ 1700660 h 4505325"/>
                <a:gd name="connsiteX51" fmla="*/ 3496161 w 4133850"/>
                <a:gd name="connsiteY51" fmla="*/ 3261436 h 450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133850" h="4505325">
                  <a:moveTo>
                    <a:pt x="4082291" y="3621691"/>
                  </a:moveTo>
                  <a:lnTo>
                    <a:pt x="3686661" y="3378527"/>
                  </a:lnTo>
                  <a:lnTo>
                    <a:pt x="3686661" y="1518285"/>
                  </a:lnTo>
                  <a:cubicBezTo>
                    <a:pt x="3686661" y="1482662"/>
                    <a:pt x="3666782" y="1450010"/>
                    <a:pt x="3635131" y="1433655"/>
                  </a:cubicBezTo>
                  <a:lnTo>
                    <a:pt x="2162661" y="673037"/>
                  </a:lnTo>
                  <a:lnTo>
                    <a:pt x="2162661" y="102394"/>
                  </a:lnTo>
                  <a:cubicBezTo>
                    <a:pt x="2162661" y="49787"/>
                    <a:pt x="2120008" y="7144"/>
                    <a:pt x="2067411" y="7144"/>
                  </a:cubicBezTo>
                  <a:cubicBezTo>
                    <a:pt x="2014814" y="7144"/>
                    <a:pt x="1972161" y="49787"/>
                    <a:pt x="1972161" y="102394"/>
                  </a:cubicBezTo>
                  <a:lnTo>
                    <a:pt x="1972161" y="673037"/>
                  </a:lnTo>
                  <a:lnTo>
                    <a:pt x="499700" y="1433655"/>
                  </a:lnTo>
                  <a:cubicBezTo>
                    <a:pt x="468039" y="1450010"/>
                    <a:pt x="448161" y="1482662"/>
                    <a:pt x="448161" y="1518285"/>
                  </a:cubicBezTo>
                  <a:lnTo>
                    <a:pt x="448161" y="3378527"/>
                  </a:lnTo>
                  <a:lnTo>
                    <a:pt x="52530" y="3621700"/>
                  </a:lnTo>
                  <a:cubicBezTo>
                    <a:pt x="7715" y="3649247"/>
                    <a:pt x="-6287" y="3707911"/>
                    <a:pt x="21260" y="3752726"/>
                  </a:cubicBezTo>
                  <a:cubicBezTo>
                    <a:pt x="39252" y="3781987"/>
                    <a:pt x="70494" y="3798113"/>
                    <a:pt x="102498" y="3798113"/>
                  </a:cubicBezTo>
                  <a:cubicBezTo>
                    <a:pt x="119510" y="3798113"/>
                    <a:pt x="136731" y="3793551"/>
                    <a:pt x="152286" y="3783997"/>
                  </a:cubicBezTo>
                  <a:lnTo>
                    <a:pt x="543754" y="3543386"/>
                  </a:lnTo>
                  <a:lnTo>
                    <a:pt x="2015985" y="4487875"/>
                  </a:lnTo>
                  <a:cubicBezTo>
                    <a:pt x="2031654" y="4497924"/>
                    <a:pt x="2049532" y="4502953"/>
                    <a:pt x="2067411" y="4502953"/>
                  </a:cubicBezTo>
                  <a:cubicBezTo>
                    <a:pt x="2085356" y="4502953"/>
                    <a:pt x="2103292" y="4497896"/>
                    <a:pt x="2118998" y="4487771"/>
                  </a:cubicBezTo>
                  <a:lnTo>
                    <a:pt x="3591058" y="3543386"/>
                  </a:lnTo>
                  <a:lnTo>
                    <a:pt x="3982536" y="3783997"/>
                  </a:lnTo>
                  <a:cubicBezTo>
                    <a:pt x="3998090" y="3793560"/>
                    <a:pt x="4015302" y="3798113"/>
                    <a:pt x="4032323" y="3798113"/>
                  </a:cubicBezTo>
                  <a:cubicBezTo>
                    <a:pt x="4064317" y="3798113"/>
                    <a:pt x="4095579" y="3781987"/>
                    <a:pt x="4113562" y="3752726"/>
                  </a:cubicBezTo>
                  <a:cubicBezTo>
                    <a:pt x="4141108" y="3707902"/>
                    <a:pt x="4127106" y="3649247"/>
                    <a:pt x="4082291" y="3621691"/>
                  </a:cubicBezTo>
                  <a:close/>
                  <a:moveTo>
                    <a:pt x="1972161" y="4233425"/>
                  </a:moveTo>
                  <a:lnTo>
                    <a:pt x="723938" y="3432639"/>
                  </a:lnTo>
                  <a:lnTo>
                    <a:pt x="1627137" y="2877503"/>
                  </a:lnTo>
                  <a:cubicBezTo>
                    <a:pt x="1671942" y="2849956"/>
                    <a:pt x="1685954" y="2791292"/>
                    <a:pt x="1658407" y="2746477"/>
                  </a:cubicBezTo>
                  <a:cubicBezTo>
                    <a:pt x="1630861" y="2701652"/>
                    <a:pt x="1572187" y="2687670"/>
                    <a:pt x="1527381" y="2715206"/>
                  </a:cubicBezTo>
                  <a:lnTo>
                    <a:pt x="638661" y="3261436"/>
                  </a:lnTo>
                  <a:lnTo>
                    <a:pt x="638661" y="1700670"/>
                  </a:lnTo>
                  <a:lnTo>
                    <a:pt x="1972161" y="2499522"/>
                  </a:lnTo>
                  <a:lnTo>
                    <a:pt x="1972161" y="4233425"/>
                  </a:lnTo>
                  <a:close/>
                  <a:moveTo>
                    <a:pt x="2067411" y="2334511"/>
                  </a:moveTo>
                  <a:lnTo>
                    <a:pt x="726224" y="1531058"/>
                  </a:lnTo>
                  <a:lnTo>
                    <a:pt x="1972161" y="887454"/>
                  </a:lnTo>
                  <a:lnTo>
                    <a:pt x="1972161" y="1874044"/>
                  </a:lnTo>
                  <a:cubicBezTo>
                    <a:pt x="1972161" y="1926650"/>
                    <a:pt x="2014814" y="1969294"/>
                    <a:pt x="2067411" y="1969294"/>
                  </a:cubicBezTo>
                  <a:cubicBezTo>
                    <a:pt x="2120008" y="1969294"/>
                    <a:pt x="2162661" y="1926650"/>
                    <a:pt x="2162661" y="1874044"/>
                  </a:cubicBezTo>
                  <a:lnTo>
                    <a:pt x="2162661" y="887454"/>
                  </a:lnTo>
                  <a:lnTo>
                    <a:pt x="3408598" y="1531058"/>
                  </a:lnTo>
                  <a:lnTo>
                    <a:pt x="2067411" y="2334511"/>
                  </a:lnTo>
                  <a:close/>
                  <a:moveTo>
                    <a:pt x="3496161" y="3261436"/>
                  </a:moveTo>
                  <a:lnTo>
                    <a:pt x="2607440" y="2715197"/>
                  </a:lnTo>
                  <a:cubicBezTo>
                    <a:pt x="2562644" y="2687650"/>
                    <a:pt x="2503980" y="2701662"/>
                    <a:pt x="2476414" y="2746467"/>
                  </a:cubicBezTo>
                  <a:cubicBezTo>
                    <a:pt x="2448868" y="2791282"/>
                    <a:pt x="2462870" y="2849947"/>
                    <a:pt x="2507685" y="2877493"/>
                  </a:cubicBezTo>
                  <a:lnTo>
                    <a:pt x="3410884" y="3432629"/>
                  </a:lnTo>
                  <a:lnTo>
                    <a:pt x="2162661" y="4233415"/>
                  </a:lnTo>
                  <a:lnTo>
                    <a:pt x="2162661" y="2499512"/>
                  </a:lnTo>
                  <a:lnTo>
                    <a:pt x="3496161" y="1700660"/>
                  </a:lnTo>
                  <a:lnTo>
                    <a:pt x="3496161" y="326143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819142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0A05B569-38A4-40AF-AA89-B5C1159E3D22}"/>
              </a:ext>
            </a:extLst>
          </p:cNvPr>
          <p:cNvGrpSpPr/>
          <p:nvPr/>
        </p:nvGrpSpPr>
        <p:grpSpPr>
          <a:xfrm>
            <a:off x="3713971" y="1455940"/>
            <a:ext cx="4368525" cy="4368525"/>
            <a:chOff x="3713971" y="1455940"/>
            <a:chExt cx="4368525" cy="436852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92CF3F8-CDE6-4899-8061-8D4F3E60C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3971" y="1455940"/>
              <a:ext cx="4368525" cy="4368525"/>
            </a:xfrm>
            <a:prstGeom prst="rect">
              <a:avLst/>
            </a:prstGeom>
          </p:spPr>
        </p:pic>
        <p:sp>
          <p:nvSpPr>
            <p:cNvPr id="23" name="Triángulo rectángulo 22">
              <a:extLst>
                <a:ext uri="{FF2B5EF4-FFF2-40B4-BE49-F238E27FC236}">
                  <a16:creationId xmlns:a16="http://schemas.microsoft.com/office/drawing/2014/main" id="{9D5E4F95-4279-4043-8192-6F257EBACFAF}"/>
                </a:ext>
              </a:extLst>
            </p:cNvPr>
            <p:cNvSpPr/>
            <p:nvPr/>
          </p:nvSpPr>
          <p:spPr>
            <a:xfrm rot="10644164">
              <a:off x="4273751" y="2176665"/>
              <a:ext cx="191773" cy="209103"/>
            </a:xfrm>
            <a:prstGeom prst="rt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Triángulo rectángulo 59">
              <a:extLst>
                <a:ext uri="{FF2B5EF4-FFF2-40B4-BE49-F238E27FC236}">
                  <a16:creationId xmlns:a16="http://schemas.microsoft.com/office/drawing/2014/main" id="{59A850B4-A31C-4AC7-8455-87F66580DC33}"/>
                </a:ext>
              </a:extLst>
            </p:cNvPr>
            <p:cNvSpPr/>
            <p:nvPr/>
          </p:nvSpPr>
          <p:spPr>
            <a:xfrm rot="20390030">
              <a:off x="7662360" y="4366943"/>
              <a:ext cx="191773" cy="209103"/>
            </a:xfrm>
            <a:prstGeom prst="rt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Triángulo rectángulo 60">
              <a:extLst>
                <a:ext uri="{FF2B5EF4-FFF2-40B4-BE49-F238E27FC236}">
                  <a16:creationId xmlns:a16="http://schemas.microsoft.com/office/drawing/2014/main" id="{2415204E-98E2-412C-B387-8FE69EC10A4D}"/>
                </a:ext>
              </a:extLst>
            </p:cNvPr>
            <p:cNvSpPr/>
            <p:nvPr/>
          </p:nvSpPr>
          <p:spPr>
            <a:xfrm rot="5400000">
              <a:off x="4441901" y="5042511"/>
              <a:ext cx="191773" cy="209103"/>
            </a:xfrm>
            <a:prstGeom prst="rt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Triángulo rectángulo 61">
              <a:extLst>
                <a:ext uri="{FF2B5EF4-FFF2-40B4-BE49-F238E27FC236}">
                  <a16:creationId xmlns:a16="http://schemas.microsoft.com/office/drawing/2014/main" id="{532EC486-401B-4FA2-AB80-36A0D68A9414}"/>
                </a:ext>
              </a:extLst>
            </p:cNvPr>
            <p:cNvSpPr/>
            <p:nvPr/>
          </p:nvSpPr>
          <p:spPr>
            <a:xfrm rot="8345850">
              <a:off x="4662488" y="3585776"/>
              <a:ext cx="110184" cy="97405"/>
            </a:xfrm>
            <a:prstGeom prst="rt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Triángulo rectángulo 62">
              <a:extLst>
                <a:ext uri="{FF2B5EF4-FFF2-40B4-BE49-F238E27FC236}">
                  <a16:creationId xmlns:a16="http://schemas.microsoft.com/office/drawing/2014/main" id="{7E191F66-D072-472A-8AA0-29A3AEA20A5C}"/>
                </a:ext>
              </a:extLst>
            </p:cNvPr>
            <p:cNvSpPr/>
            <p:nvPr/>
          </p:nvSpPr>
          <p:spPr>
            <a:xfrm rot="9770706">
              <a:off x="5636116" y="4002384"/>
              <a:ext cx="110184" cy="97405"/>
            </a:xfrm>
            <a:prstGeom prst="rt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A785A8A9-B88F-4F03-A7AD-B3D506E9C53A}"/>
              </a:ext>
            </a:extLst>
          </p:cNvPr>
          <p:cNvSpPr/>
          <p:nvPr/>
        </p:nvSpPr>
        <p:spPr>
          <a:xfrm>
            <a:off x="3667125" y="1285875"/>
            <a:ext cx="1323975" cy="1838325"/>
          </a:xfrm>
          <a:custGeom>
            <a:avLst/>
            <a:gdLst>
              <a:gd name="connsiteX0" fmla="*/ 990600 w 1323975"/>
              <a:gd name="connsiteY0" fmla="*/ 0 h 1838325"/>
              <a:gd name="connsiteX1" fmla="*/ 1323975 w 1323975"/>
              <a:gd name="connsiteY1" fmla="*/ 981075 h 1838325"/>
              <a:gd name="connsiteX2" fmla="*/ 647700 w 1323975"/>
              <a:gd name="connsiteY2" fmla="*/ 1838325 h 1838325"/>
              <a:gd name="connsiteX3" fmla="*/ 0 w 1323975"/>
              <a:gd name="connsiteY3" fmla="*/ 1362075 h 1838325"/>
              <a:gd name="connsiteX4" fmla="*/ 990600 w 1323975"/>
              <a:gd name="connsiteY4" fmla="*/ 0 h 183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975" h="1838325">
                <a:moveTo>
                  <a:pt x="990600" y="0"/>
                </a:moveTo>
                <a:lnTo>
                  <a:pt x="1323975" y="981075"/>
                </a:lnTo>
                <a:lnTo>
                  <a:pt x="647700" y="1838325"/>
                </a:lnTo>
                <a:lnTo>
                  <a:pt x="0" y="1362075"/>
                </a:lnTo>
                <a:lnTo>
                  <a:pt x="9906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37107371-DCA6-4C69-B6E3-F041301AFB50}"/>
              </a:ext>
            </a:extLst>
          </p:cNvPr>
          <p:cNvSpPr/>
          <p:nvPr/>
        </p:nvSpPr>
        <p:spPr>
          <a:xfrm>
            <a:off x="5858451" y="4624682"/>
            <a:ext cx="1523024" cy="1523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77018674-3F82-49D4-9E09-21E32756E4A7}"/>
              </a:ext>
            </a:extLst>
          </p:cNvPr>
          <p:cNvSpPr/>
          <p:nvPr/>
        </p:nvSpPr>
        <p:spPr>
          <a:xfrm>
            <a:off x="7033423" y="1747588"/>
            <a:ext cx="2474288" cy="24742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>
              <a:lnSpc>
                <a:spcPts val="3100"/>
              </a:lnSpc>
              <a:buClr>
                <a:srgbClr val="C18D00"/>
              </a:buClr>
            </a:pPr>
            <a:endParaRPr lang="en-GB" sz="2000" dirty="0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9E7CE3A2-BAE3-4884-8880-B32E61D8CD5B}"/>
              </a:ext>
            </a:extLst>
          </p:cNvPr>
          <p:cNvSpPr/>
          <p:nvPr/>
        </p:nvSpPr>
        <p:spPr>
          <a:xfrm>
            <a:off x="4743195" y="739289"/>
            <a:ext cx="2013907" cy="20139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ts val="3200"/>
              </a:lnSpc>
              <a:buClr>
                <a:srgbClr val="C18D00"/>
              </a:buClr>
            </a:pPr>
            <a:endParaRPr lang="en-GB" sz="2000" dirty="0">
              <a:solidFill>
                <a:srgbClr val="0070C0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18B94F2A-186C-4225-8826-43B2A03D20A7}"/>
              </a:ext>
            </a:extLst>
          </p:cNvPr>
          <p:cNvSpPr/>
          <p:nvPr/>
        </p:nvSpPr>
        <p:spPr>
          <a:xfrm>
            <a:off x="2890921" y="2702215"/>
            <a:ext cx="1649525" cy="16495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B51DE37-60CF-40BD-A084-0FEDBEDCDC98}"/>
              </a:ext>
            </a:extLst>
          </p:cNvPr>
          <p:cNvSpPr/>
          <p:nvPr/>
        </p:nvSpPr>
        <p:spPr>
          <a:xfrm>
            <a:off x="5275594" y="1792640"/>
            <a:ext cx="227170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spcAft>
                <a:spcPts val="600"/>
              </a:spcAft>
              <a:buClr>
                <a:srgbClr val="C18D00"/>
              </a:buClr>
            </a:pPr>
            <a:endParaRPr lang="en-GB" sz="2800" dirty="0">
              <a:solidFill>
                <a:srgbClr val="0070C0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1D17F84-20AF-4907-9E6A-EC6F330B26E7}"/>
              </a:ext>
            </a:extLst>
          </p:cNvPr>
          <p:cNvSpPr/>
          <p:nvPr/>
        </p:nvSpPr>
        <p:spPr>
          <a:xfrm>
            <a:off x="4518285" y="1784343"/>
            <a:ext cx="224128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buClr>
                <a:srgbClr val="C18D00"/>
              </a:buClr>
            </a:pPr>
            <a:endParaRPr lang="en-GB" sz="2800" dirty="0">
              <a:solidFill>
                <a:srgbClr val="0070C0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16122" y="8895"/>
            <a:ext cx="12224243" cy="461665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sz="2400" b="1" dirty="0">
              <a:solidFill>
                <a:schemeClr val="bg1"/>
              </a:solidFill>
              <a:latin typeface="Segoe UI Light"/>
              <a:ea typeface="Tahoma" pitchFamily="34" charset="0"/>
              <a:cs typeface="Segoe UI Light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809F159-9808-447B-B038-CCD6677512F8}"/>
              </a:ext>
            </a:extLst>
          </p:cNvPr>
          <p:cNvSpPr/>
          <p:nvPr/>
        </p:nvSpPr>
        <p:spPr>
          <a:xfrm>
            <a:off x="6953097" y="3429000"/>
            <a:ext cx="1516120" cy="197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ED5B8A63-6F2A-4589-BF3B-383E47BCBD85}"/>
              </a:ext>
            </a:extLst>
          </p:cNvPr>
          <p:cNvSpPr/>
          <p:nvPr/>
        </p:nvSpPr>
        <p:spPr>
          <a:xfrm>
            <a:off x="5476875" y="2733675"/>
            <a:ext cx="1762125" cy="2686050"/>
          </a:xfrm>
          <a:custGeom>
            <a:avLst/>
            <a:gdLst>
              <a:gd name="connsiteX0" fmla="*/ 1762125 w 1762125"/>
              <a:gd name="connsiteY0" fmla="*/ 0 h 2686050"/>
              <a:gd name="connsiteX1" fmla="*/ 523875 w 1762125"/>
              <a:gd name="connsiteY1" fmla="*/ 295275 h 2686050"/>
              <a:gd name="connsiteX2" fmla="*/ 47625 w 1762125"/>
              <a:gd name="connsiteY2" fmla="*/ 1266825 h 2686050"/>
              <a:gd name="connsiteX3" fmla="*/ 0 w 1762125"/>
              <a:gd name="connsiteY3" fmla="*/ 1971675 h 2686050"/>
              <a:gd name="connsiteX4" fmla="*/ 133350 w 1762125"/>
              <a:gd name="connsiteY4" fmla="*/ 2314575 h 2686050"/>
              <a:gd name="connsiteX5" fmla="*/ 495300 w 1762125"/>
              <a:gd name="connsiteY5" fmla="*/ 2686050 h 2686050"/>
              <a:gd name="connsiteX6" fmla="*/ 1524000 w 1762125"/>
              <a:gd name="connsiteY6" fmla="*/ 790575 h 2686050"/>
              <a:gd name="connsiteX7" fmla="*/ 1724025 w 1762125"/>
              <a:gd name="connsiteY7" fmla="*/ 38100 h 2686050"/>
              <a:gd name="connsiteX8" fmla="*/ 1762125 w 1762125"/>
              <a:gd name="connsiteY8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2125" h="2686050">
                <a:moveTo>
                  <a:pt x="1762125" y="0"/>
                </a:moveTo>
                <a:lnTo>
                  <a:pt x="523875" y="295275"/>
                </a:lnTo>
                <a:lnTo>
                  <a:pt x="47625" y="1266825"/>
                </a:lnTo>
                <a:lnTo>
                  <a:pt x="0" y="1971675"/>
                </a:lnTo>
                <a:lnTo>
                  <a:pt x="133350" y="2314575"/>
                </a:lnTo>
                <a:lnTo>
                  <a:pt x="495300" y="2686050"/>
                </a:lnTo>
                <a:lnTo>
                  <a:pt x="1524000" y="790575"/>
                </a:lnTo>
                <a:lnTo>
                  <a:pt x="1724025" y="38100"/>
                </a:lnTo>
                <a:lnTo>
                  <a:pt x="17621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A2C348D1-8AFD-405F-967C-F2ADA3254052}"/>
              </a:ext>
            </a:extLst>
          </p:cNvPr>
          <p:cNvSpPr/>
          <p:nvPr/>
        </p:nvSpPr>
        <p:spPr>
          <a:xfrm>
            <a:off x="4457700" y="2238375"/>
            <a:ext cx="1733550" cy="3343275"/>
          </a:xfrm>
          <a:custGeom>
            <a:avLst/>
            <a:gdLst>
              <a:gd name="connsiteX0" fmla="*/ 781050 w 1733550"/>
              <a:gd name="connsiteY0" fmla="*/ 228600 h 3343275"/>
              <a:gd name="connsiteX1" fmla="*/ 742950 w 1733550"/>
              <a:gd name="connsiteY1" fmla="*/ 1733550 h 3343275"/>
              <a:gd name="connsiteX2" fmla="*/ 1333500 w 1733550"/>
              <a:gd name="connsiteY2" fmla="*/ 2733675 h 3343275"/>
              <a:gd name="connsiteX3" fmla="*/ 1733550 w 1733550"/>
              <a:gd name="connsiteY3" fmla="*/ 3086100 h 3343275"/>
              <a:gd name="connsiteX4" fmla="*/ 1514475 w 1733550"/>
              <a:gd name="connsiteY4" fmla="*/ 3343275 h 3343275"/>
              <a:gd name="connsiteX5" fmla="*/ 600075 w 1733550"/>
              <a:gd name="connsiteY5" fmla="*/ 2886075 h 3343275"/>
              <a:gd name="connsiteX6" fmla="*/ 0 w 1733550"/>
              <a:gd name="connsiteY6" fmla="*/ 1819275 h 3343275"/>
              <a:gd name="connsiteX7" fmla="*/ 190500 w 1733550"/>
              <a:gd name="connsiteY7" fmla="*/ 352425 h 3343275"/>
              <a:gd name="connsiteX8" fmla="*/ 523875 w 1733550"/>
              <a:gd name="connsiteY8" fmla="*/ 0 h 3343275"/>
              <a:gd name="connsiteX9" fmla="*/ 781050 w 1733550"/>
              <a:gd name="connsiteY9" fmla="*/ 228600 h 3343275"/>
              <a:gd name="connsiteX0" fmla="*/ 781050 w 1733550"/>
              <a:gd name="connsiteY0" fmla="*/ 228600 h 3343275"/>
              <a:gd name="connsiteX1" fmla="*/ 742950 w 1733550"/>
              <a:gd name="connsiteY1" fmla="*/ 1733550 h 3343275"/>
              <a:gd name="connsiteX2" fmla="*/ 1362075 w 1733550"/>
              <a:gd name="connsiteY2" fmla="*/ 2914650 h 3343275"/>
              <a:gd name="connsiteX3" fmla="*/ 1733550 w 1733550"/>
              <a:gd name="connsiteY3" fmla="*/ 3086100 h 3343275"/>
              <a:gd name="connsiteX4" fmla="*/ 1514475 w 1733550"/>
              <a:gd name="connsiteY4" fmla="*/ 3343275 h 3343275"/>
              <a:gd name="connsiteX5" fmla="*/ 600075 w 1733550"/>
              <a:gd name="connsiteY5" fmla="*/ 2886075 h 3343275"/>
              <a:gd name="connsiteX6" fmla="*/ 0 w 1733550"/>
              <a:gd name="connsiteY6" fmla="*/ 1819275 h 3343275"/>
              <a:gd name="connsiteX7" fmla="*/ 190500 w 1733550"/>
              <a:gd name="connsiteY7" fmla="*/ 352425 h 3343275"/>
              <a:gd name="connsiteX8" fmla="*/ 523875 w 1733550"/>
              <a:gd name="connsiteY8" fmla="*/ 0 h 3343275"/>
              <a:gd name="connsiteX9" fmla="*/ 781050 w 1733550"/>
              <a:gd name="connsiteY9" fmla="*/ 228600 h 3343275"/>
              <a:gd name="connsiteX0" fmla="*/ 781050 w 1733550"/>
              <a:gd name="connsiteY0" fmla="*/ 228600 h 3343275"/>
              <a:gd name="connsiteX1" fmla="*/ 742950 w 1733550"/>
              <a:gd name="connsiteY1" fmla="*/ 1733550 h 3343275"/>
              <a:gd name="connsiteX2" fmla="*/ 1362075 w 1733550"/>
              <a:gd name="connsiteY2" fmla="*/ 2914650 h 3343275"/>
              <a:gd name="connsiteX3" fmla="*/ 1733550 w 1733550"/>
              <a:gd name="connsiteY3" fmla="*/ 3086100 h 3343275"/>
              <a:gd name="connsiteX4" fmla="*/ 1514475 w 1733550"/>
              <a:gd name="connsiteY4" fmla="*/ 3343275 h 3343275"/>
              <a:gd name="connsiteX5" fmla="*/ 600075 w 1733550"/>
              <a:gd name="connsiteY5" fmla="*/ 2886075 h 3343275"/>
              <a:gd name="connsiteX6" fmla="*/ 0 w 1733550"/>
              <a:gd name="connsiteY6" fmla="*/ 1819275 h 3343275"/>
              <a:gd name="connsiteX7" fmla="*/ 190500 w 1733550"/>
              <a:gd name="connsiteY7" fmla="*/ 352425 h 3343275"/>
              <a:gd name="connsiteX8" fmla="*/ 523875 w 1733550"/>
              <a:gd name="connsiteY8" fmla="*/ 0 h 3343275"/>
              <a:gd name="connsiteX9" fmla="*/ 781050 w 1733550"/>
              <a:gd name="connsiteY9" fmla="*/ 228600 h 3343275"/>
              <a:gd name="connsiteX0" fmla="*/ 781050 w 1733550"/>
              <a:gd name="connsiteY0" fmla="*/ 228600 h 3343275"/>
              <a:gd name="connsiteX1" fmla="*/ 390525 w 1733550"/>
              <a:gd name="connsiteY1" fmla="*/ 1733550 h 3343275"/>
              <a:gd name="connsiteX2" fmla="*/ 1362075 w 1733550"/>
              <a:gd name="connsiteY2" fmla="*/ 2914650 h 3343275"/>
              <a:gd name="connsiteX3" fmla="*/ 1733550 w 1733550"/>
              <a:gd name="connsiteY3" fmla="*/ 3086100 h 3343275"/>
              <a:gd name="connsiteX4" fmla="*/ 1514475 w 1733550"/>
              <a:gd name="connsiteY4" fmla="*/ 3343275 h 3343275"/>
              <a:gd name="connsiteX5" fmla="*/ 600075 w 1733550"/>
              <a:gd name="connsiteY5" fmla="*/ 2886075 h 3343275"/>
              <a:gd name="connsiteX6" fmla="*/ 0 w 1733550"/>
              <a:gd name="connsiteY6" fmla="*/ 1819275 h 3343275"/>
              <a:gd name="connsiteX7" fmla="*/ 190500 w 1733550"/>
              <a:gd name="connsiteY7" fmla="*/ 352425 h 3343275"/>
              <a:gd name="connsiteX8" fmla="*/ 523875 w 1733550"/>
              <a:gd name="connsiteY8" fmla="*/ 0 h 3343275"/>
              <a:gd name="connsiteX9" fmla="*/ 781050 w 1733550"/>
              <a:gd name="connsiteY9" fmla="*/ 228600 h 3343275"/>
              <a:gd name="connsiteX0" fmla="*/ 781050 w 1733550"/>
              <a:gd name="connsiteY0" fmla="*/ 228600 h 3343275"/>
              <a:gd name="connsiteX1" fmla="*/ 76200 w 1733550"/>
              <a:gd name="connsiteY1" fmla="*/ 1704975 h 3343275"/>
              <a:gd name="connsiteX2" fmla="*/ 1362075 w 1733550"/>
              <a:gd name="connsiteY2" fmla="*/ 2914650 h 3343275"/>
              <a:gd name="connsiteX3" fmla="*/ 1733550 w 1733550"/>
              <a:gd name="connsiteY3" fmla="*/ 3086100 h 3343275"/>
              <a:gd name="connsiteX4" fmla="*/ 1514475 w 1733550"/>
              <a:gd name="connsiteY4" fmla="*/ 3343275 h 3343275"/>
              <a:gd name="connsiteX5" fmla="*/ 600075 w 1733550"/>
              <a:gd name="connsiteY5" fmla="*/ 2886075 h 3343275"/>
              <a:gd name="connsiteX6" fmla="*/ 0 w 1733550"/>
              <a:gd name="connsiteY6" fmla="*/ 1819275 h 3343275"/>
              <a:gd name="connsiteX7" fmla="*/ 190500 w 1733550"/>
              <a:gd name="connsiteY7" fmla="*/ 352425 h 3343275"/>
              <a:gd name="connsiteX8" fmla="*/ 523875 w 1733550"/>
              <a:gd name="connsiteY8" fmla="*/ 0 h 3343275"/>
              <a:gd name="connsiteX9" fmla="*/ 781050 w 1733550"/>
              <a:gd name="connsiteY9" fmla="*/ 228600 h 3343275"/>
              <a:gd name="connsiteX0" fmla="*/ 781050 w 1733550"/>
              <a:gd name="connsiteY0" fmla="*/ 228600 h 3343275"/>
              <a:gd name="connsiteX1" fmla="*/ 419100 w 1733550"/>
              <a:gd name="connsiteY1" fmla="*/ 1685925 h 3343275"/>
              <a:gd name="connsiteX2" fmla="*/ 1362075 w 1733550"/>
              <a:gd name="connsiteY2" fmla="*/ 2914650 h 3343275"/>
              <a:gd name="connsiteX3" fmla="*/ 1733550 w 1733550"/>
              <a:gd name="connsiteY3" fmla="*/ 3086100 h 3343275"/>
              <a:gd name="connsiteX4" fmla="*/ 1514475 w 1733550"/>
              <a:gd name="connsiteY4" fmla="*/ 3343275 h 3343275"/>
              <a:gd name="connsiteX5" fmla="*/ 600075 w 1733550"/>
              <a:gd name="connsiteY5" fmla="*/ 2886075 h 3343275"/>
              <a:gd name="connsiteX6" fmla="*/ 0 w 1733550"/>
              <a:gd name="connsiteY6" fmla="*/ 1819275 h 3343275"/>
              <a:gd name="connsiteX7" fmla="*/ 190500 w 1733550"/>
              <a:gd name="connsiteY7" fmla="*/ 352425 h 3343275"/>
              <a:gd name="connsiteX8" fmla="*/ 523875 w 1733550"/>
              <a:gd name="connsiteY8" fmla="*/ 0 h 3343275"/>
              <a:gd name="connsiteX9" fmla="*/ 781050 w 1733550"/>
              <a:gd name="connsiteY9" fmla="*/ 228600 h 3343275"/>
              <a:gd name="connsiteX0" fmla="*/ 781050 w 1733550"/>
              <a:gd name="connsiteY0" fmla="*/ 228600 h 3343275"/>
              <a:gd name="connsiteX1" fmla="*/ 419100 w 1733550"/>
              <a:gd name="connsiteY1" fmla="*/ 1685925 h 3343275"/>
              <a:gd name="connsiteX2" fmla="*/ 1485900 w 1733550"/>
              <a:gd name="connsiteY2" fmla="*/ 3152775 h 3343275"/>
              <a:gd name="connsiteX3" fmla="*/ 1733550 w 1733550"/>
              <a:gd name="connsiteY3" fmla="*/ 3086100 h 3343275"/>
              <a:gd name="connsiteX4" fmla="*/ 1514475 w 1733550"/>
              <a:gd name="connsiteY4" fmla="*/ 3343275 h 3343275"/>
              <a:gd name="connsiteX5" fmla="*/ 600075 w 1733550"/>
              <a:gd name="connsiteY5" fmla="*/ 2886075 h 3343275"/>
              <a:gd name="connsiteX6" fmla="*/ 0 w 1733550"/>
              <a:gd name="connsiteY6" fmla="*/ 1819275 h 3343275"/>
              <a:gd name="connsiteX7" fmla="*/ 190500 w 1733550"/>
              <a:gd name="connsiteY7" fmla="*/ 352425 h 3343275"/>
              <a:gd name="connsiteX8" fmla="*/ 523875 w 1733550"/>
              <a:gd name="connsiteY8" fmla="*/ 0 h 3343275"/>
              <a:gd name="connsiteX9" fmla="*/ 781050 w 1733550"/>
              <a:gd name="connsiteY9" fmla="*/ 228600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3550" h="3343275">
                <a:moveTo>
                  <a:pt x="781050" y="228600"/>
                </a:moveTo>
                <a:lnTo>
                  <a:pt x="419100" y="1685925"/>
                </a:lnTo>
                <a:cubicBezTo>
                  <a:pt x="625475" y="2079625"/>
                  <a:pt x="860425" y="2625725"/>
                  <a:pt x="1485900" y="3152775"/>
                </a:cubicBezTo>
                <a:lnTo>
                  <a:pt x="1733550" y="3086100"/>
                </a:lnTo>
                <a:lnTo>
                  <a:pt x="1514475" y="3343275"/>
                </a:lnTo>
                <a:lnTo>
                  <a:pt x="600075" y="2886075"/>
                </a:lnTo>
                <a:lnTo>
                  <a:pt x="0" y="1819275"/>
                </a:lnTo>
                <a:lnTo>
                  <a:pt x="190500" y="352425"/>
                </a:lnTo>
                <a:lnTo>
                  <a:pt x="523875" y="0"/>
                </a:lnTo>
                <a:lnTo>
                  <a:pt x="781050" y="228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EF7706A3-E3E4-4F51-88BB-A5EF851927B8}"/>
              </a:ext>
            </a:extLst>
          </p:cNvPr>
          <p:cNvSpPr/>
          <p:nvPr/>
        </p:nvSpPr>
        <p:spPr>
          <a:xfrm>
            <a:off x="3381849" y="4005482"/>
            <a:ext cx="2733675" cy="1924050"/>
          </a:xfrm>
          <a:custGeom>
            <a:avLst/>
            <a:gdLst>
              <a:gd name="connsiteX0" fmla="*/ 1095375 w 2733675"/>
              <a:gd name="connsiteY0" fmla="*/ 447675 h 1924050"/>
              <a:gd name="connsiteX1" fmla="*/ 2705100 w 2733675"/>
              <a:gd name="connsiteY1" fmla="*/ 1362075 h 1924050"/>
              <a:gd name="connsiteX2" fmla="*/ 2733675 w 2733675"/>
              <a:gd name="connsiteY2" fmla="*/ 1895475 h 1924050"/>
              <a:gd name="connsiteX3" fmla="*/ 1762125 w 2733675"/>
              <a:gd name="connsiteY3" fmla="*/ 1924050 h 1924050"/>
              <a:gd name="connsiteX4" fmla="*/ 0 w 2733675"/>
              <a:gd name="connsiteY4" fmla="*/ 1171575 h 1924050"/>
              <a:gd name="connsiteX5" fmla="*/ 123825 w 2733675"/>
              <a:gd name="connsiteY5" fmla="*/ 209550 h 1924050"/>
              <a:gd name="connsiteX6" fmla="*/ 790575 w 2733675"/>
              <a:gd name="connsiteY6" fmla="*/ 0 h 1924050"/>
              <a:gd name="connsiteX7" fmla="*/ 1095375 w 2733675"/>
              <a:gd name="connsiteY7" fmla="*/ 447675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3675" h="1924050">
                <a:moveTo>
                  <a:pt x="1095375" y="447675"/>
                </a:moveTo>
                <a:lnTo>
                  <a:pt x="2705100" y="1362075"/>
                </a:lnTo>
                <a:lnTo>
                  <a:pt x="2733675" y="1895475"/>
                </a:lnTo>
                <a:lnTo>
                  <a:pt x="1762125" y="1924050"/>
                </a:lnTo>
                <a:lnTo>
                  <a:pt x="0" y="1171575"/>
                </a:lnTo>
                <a:lnTo>
                  <a:pt x="123825" y="209550"/>
                </a:lnTo>
                <a:lnTo>
                  <a:pt x="790575" y="0"/>
                </a:lnTo>
                <a:lnTo>
                  <a:pt x="1095375" y="4476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Triángulo rectángulo 58">
            <a:extLst>
              <a:ext uri="{FF2B5EF4-FFF2-40B4-BE49-F238E27FC236}">
                <a16:creationId xmlns:a16="http://schemas.microsoft.com/office/drawing/2014/main" id="{D0334EF5-3C3E-4732-85B0-7AF605597E82}"/>
              </a:ext>
            </a:extLst>
          </p:cNvPr>
          <p:cNvSpPr/>
          <p:nvPr/>
        </p:nvSpPr>
        <p:spPr>
          <a:xfrm rot="15748381">
            <a:off x="6945573" y="1847248"/>
            <a:ext cx="191773" cy="209103"/>
          </a:xfrm>
          <a:prstGeom prst="rtTriangle">
            <a:avLst/>
          </a:prstGeom>
          <a:solidFill>
            <a:srgbClr val="3DB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539FFCB5-67BD-48D0-B164-CB20A1680D3E}"/>
              </a:ext>
            </a:extLst>
          </p:cNvPr>
          <p:cNvSpPr/>
          <p:nvPr/>
        </p:nvSpPr>
        <p:spPr>
          <a:xfrm>
            <a:off x="6591433" y="1115778"/>
            <a:ext cx="1247775" cy="1485900"/>
          </a:xfrm>
          <a:custGeom>
            <a:avLst/>
            <a:gdLst>
              <a:gd name="connsiteX0" fmla="*/ 0 w 1247775"/>
              <a:gd name="connsiteY0" fmla="*/ 0 h 1485900"/>
              <a:gd name="connsiteX1" fmla="*/ 47625 w 1247775"/>
              <a:gd name="connsiteY1" fmla="*/ 1057275 h 1485900"/>
              <a:gd name="connsiteX2" fmla="*/ 752475 w 1247775"/>
              <a:gd name="connsiteY2" fmla="*/ 1485900 h 1485900"/>
              <a:gd name="connsiteX3" fmla="*/ 1247775 w 1247775"/>
              <a:gd name="connsiteY3" fmla="*/ 685800 h 1485900"/>
              <a:gd name="connsiteX4" fmla="*/ 0 w 1247775"/>
              <a:gd name="connsiteY4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775" h="1485900">
                <a:moveTo>
                  <a:pt x="0" y="0"/>
                </a:moveTo>
                <a:lnTo>
                  <a:pt x="47625" y="1057275"/>
                </a:lnTo>
                <a:lnTo>
                  <a:pt x="752475" y="1485900"/>
                </a:lnTo>
                <a:lnTo>
                  <a:pt x="1247775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8DEE0932-E596-456D-9814-18736D808EBE}"/>
              </a:ext>
            </a:extLst>
          </p:cNvPr>
          <p:cNvGrpSpPr/>
          <p:nvPr/>
        </p:nvGrpSpPr>
        <p:grpSpPr>
          <a:xfrm>
            <a:off x="2885636" y="2702215"/>
            <a:ext cx="1649525" cy="1649526"/>
            <a:chOff x="584675" y="924760"/>
            <a:chExt cx="2139405" cy="2139405"/>
          </a:xfrm>
        </p:grpSpPr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ECB0BE53-3780-4C25-956C-8F8D2A9D8B48}"/>
                </a:ext>
              </a:extLst>
            </p:cNvPr>
            <p:cNvSpPr/>
            <p:nvPr/>
          </p:nvSpPr>
          <p:spPr>
            <a:xfrm>
              <a:off x="584675" y="924760"/>
              <a:ext cx="2139405" cy="21394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38EBBAAB-5EC6-4517-B9C1-810D0E4A4FFC}"/>
                </a:ext>
              </a:extLst>
            </p:cNvPr>
            <p:cNvSpPr/>
            <p:nvPr/>
          </p:nvSpPr>
          <p:spPr>
            <a:xfrm>
              <a:off x="870495" y="2079941"/>
              <a:ext cx="1615820" cy="594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200"/>
                </a:lnSpc>
                <a:buClr>
                  <a:srgbClr val="C18D00"/>
                </a:buClr>
              </a:pPr>
              <a:r>
                <a:rPr lang="en-GB" sz="2000" dirty="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Synthesis</a:t>
              </a:r>
              <a:endParaRPr lang="en-GB" sz="2400" dirty="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1F283305-1119-4054-A2B7-CC159D3BF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35762" y="1319822"/>
              <a:ext cx="821490" cy="821490"/>
            </a:xfrm>
            <a:prstGeom prst="rect">
              <a:avLst/>
            </a:prstGeom>
          </p:spPr>
        </p:pic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2A22F01-D5B3-4A87-8569-BCA5DCF1FA97}"/>
              </a:ext>
            </a:extLst>
          </p:cNvPr>
          <p:cNvGrpSpPr/>
          <p:nvPr/>
        </p:nvGrpSpPr>
        <p:grpSpPr>
          <a:xfrm>
            <a:off x="4738042" y="723602"/>
            <a:ext cx="2013907" cy="2013907"/>
            <a:chOff x="2597255" y="913306"/>
            <a:chExt cx="2285526" cy="2285526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1AEF838B-C497-4560-AFBA-6FA32E07DAF4}"/>
                </a:ext>
              </a:extLst>
            </p:cNvPr>
            <p:cNvSpPr/>
            <p:nvPr/>
          </p:nvSpPr>
          <p:spPr>
            <a:xfrm>
              <a:off x="2597255" y="913306"/>
              <a:ext cx="2285526" cy="22855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>
                <a:lnSpc>
                  <a:spcPts val="3200"/>
                </a:lnSpc>
                <a:buClr>
                  <a:srgbClr val="C18D00"/>
                </a:buClr>
              </a:pPr>
              <a:endParaRPr lang="en-GB" sz="2000" dirty="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3A0A0572-F2BD-433D-BB62-2414A31509B3}"/>
                </a:ext>
              </a:extLst>
            </p:cNvPr>
            <p:cNvSpPr/>
            <p:nvPr/>
          </p:nvSpPr>
          <p:spPr>
            <a:xfrm>
              <a:off x="2742571" y="1963275"/>
              <a:ext cx="1976018" cy="5200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3200"/>
                </a:lnSpc>
                <a:buClr>
                  <a:srgbClr val="C18D00"/>
                </a:buClr>
              </a:pPr>
              <a:r>
                <a:rPr lang="en-GB" sz="2000" dirty="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Compounding</a:t>
              </a:r>
            </a:p>
          </p:txBody>
        </p:sp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000D6A84-A917-46EE-B848-45EA11954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 flipV="1">
              <a:off x="3251483" y="1140121"/>
              <a:ext cx="1224000" cy="1224000"/>
            </a:xfrm>
            <a:prstGeom prst="rect">
              <a:avLst/>
            </a:prstGeom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A581DA8B-0CA8-40BE-B843-603BB4F94E15}"/>
              </a:ext>
            </a:extLst>
          </p:cNvPr>
          <p:cNvGrpSpPr/>
          <p:nvPr/>
        </p:nvGrpSpPr>
        <p:grpSpPr>
          <a:xfrm>
            <a:off x="6891191" y="1648533"/>
            <a:ext cx="2808000" cy="2903619"/>
            <a:chOff x="5656206" y="747538"/>
            <a:chExt cx="3186717" cy="3295232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5BAFB332-C446-40EE-8CFE-4EDDE3CEF4A0}"/>
                </a:ext>
              </a:extLst>
            </p:cNvPr>
            <p:cNvSpPr/>
            <p:nvPr/>
          </p:nvSpPr>
          <p:spPr>
            <a:xfrm>
              <a:off x="5656206" y="856054"/>
              <a:ext cx="3186717" cy="318671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rtlCol="0" anchor="ctr"/>
            <a:lstStyle/>
            <a:p>
              <a:pPr algn="ctr">
                <a:lnSpc>
                  <a:spcPts val="3100"/>
                </a:lnSpc>
                <a:buClr>
                  <a:srgbClr val="C18D00"/>
                </a:buClr>
              </a:pPr>
              <a:r>
                <a:rPr lang="en-GB" sz="2000" dirty="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Extrusion</a:t>
              </a:r>
            </a:p>
            <a:p>
              <a:pPr algn="ctr">
                <a:lnSpc>
                  <a:spcPts val="3100"/>
                </a:lnSpc>
                <a:buClr>
                  <a:srgbClr val="C18D00"/>
                </a:buClr>
              </a:pPr>
              <a:r>
                <a:rPr lang="en-GB" sz="2000" dirty="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Injection Moulding</a:t>
              </a:r>
            </a:p>
            <a:p>
              <a:pPr algn="ctr">
                <a:lnSpc>
                  <a:spcPts val="3100"/>
                </a:lnSpc>
                <a:buClr>
                  <a:srgbClr val="C18D00"/>
                </a:buClr>
              </a:pPr>
              <a:r>
                <a:rPr lang="en-GB" sz="2000" dirty="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Blow Moulding</a:t>
              </a:r>
            </a:p>
            <a:p>
              <a:pPr algn="ctr">
                <a:lnSpc>
                  <a:spcPts val="3100"/>
                </a:lnSpc>
                <a:buClr>
                  <a:srgbClr val="C18D00"/>
                </a:buClr>
              </a:pPr>
              <a:r>
                <a:rPr lang="en-GB" sz="2000" dirty="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3D Printing</a:t>
              </a:r>
              <a:endParaRPr lang="en-GB" sz="2000" dirty="0"/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E1CDF9D6-AC85-418E-B1A7-B516FEC34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39801" y="747538"/>
              <a:ext cx="1063096" cy="1063096"/>
            </a:xfrm>
            <a:prstGeom prst="rect">
              <a:avLst/>
            </a:prstGeom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78B18FDA-7FF8-44D3-83AF-6D4602F1E099}"/>
              </a:ext>
            </a:extLst>
          </p:cNvPr>
          <p:cNvGrpSpPr/>
          <p:nvPr/>
        </p:nvGrpSpPr>
        <p:grpSpPr>
          <a:xfrm>
            <a:off x="5858451" y="4628115"/>
            <a:ext cx="1523024" cy="1523024"/>
            <a:chOff x="6394237" y="4334824"/>
            <a:chExt cx="1980000" cy="1980000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E7F6B497-CE3C-42E3-9F9B-1602AB46E90A}"/>
                </a:ext>
              </a:extLst>
            </p:cNvPr>
            <p:cNvGrpSpPr/>
            <p:nvPr/>
          </p:nvGrpSpPr>
          <p:grpSpPr>
            <a:xfrm>
              <a:off x="6394237" y="4334824"/>
              <a:ext cx="1980000" cy="1980000"/>
              <a:chOff x="8483348" y="3814062"/>
              <a:chExt cx="2139405" cy="2139405"/>
            </a:xfrm>
          </p:grpSpPr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AD748A25-A388-48C9-A76C-617DDE5AADCE}"/>
                  </a:ext>
                </a:extLst>
              </p:cNvPr>
              <p:cNvSpPr/>
              <p:nvPr/>
            </p:nvSpPr>
            <p:spPr>
              <a:xfrm>
                <a:off x="8483348" y="3814062"/>
                <a:ext cx="2139405" cy="213940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8F706D1-0076-436A-839B-41841ABA6A2B}"/>
                  </a:ext>
                </a:extLst>
              </p:cNvPr>
              <p:cNvSpPr/>
              <p:nvPr/>
            </p:nvSpPr>
            <p:spPr>
              <a:xfrm>
                <a:off x="8685158" y="4881733"/>
                <a:ext cx="1856049" cy="643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200"/>
                  </a:lnSpc>
                  <a:buClr>
                    <a:srgbClr val="C18D00"/>
                  </a:buClr>
                </a:pPr>
                <a:r>
                  <a:rPr lang="en-GB" sz="2000" dirty="0">
                    <a:solidFill>
                      <a:srgbClr val="0070C0"/>
                    </a:solidFill>
                    <a:latin typeface="Segoe UI Light" panose="020B0502040204020203" pitchFamily="34" charset="0"/>
                    <a:ea typeface="Tahoma" pitchFamily="34" charset="0"/>
                    <a:cs typeface="Segoe UI Light" panose="020B0502040204020203" pitchFamily="34" charset="0"/>
                  </a:rPr>
                  <a:t>Recycling</a:t>
                </a:r>
                <a:endParaRPr lang="en-GB" dirty="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5612EBEF-692F-42C8-AB05-9EF270A6E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96992" y="4549313"/>
              <a:ext cx="920335" cy="920335"/>
            </a:xfrm>
            <a:prstGeom prst="rect">
              <a:avLst/>
            </a:prstGeom>
          </p:spPr>
        </p:pic>
      </p:grpSp>
      <p:pic>
        <p:nvPicPr>
          <p:cNvPr id="6" name="Gráfico 5">
            <a:extLst>
              <a:ext uri="{FF2B5EF4-FFF2-40B4-BE49-F238E27FC236}">
                <a16:creationId xmlns:a16="http://schemas.microsoft.com/office/drawing/2014/main" id="{3A8FF014-78CE-4847-A8B1-5584287FF9B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62411" y="4255288"/>
            <a:ext cx="3068698" cy="222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7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 animBg="1"/>
      <p:bldP spid="10" grpId="0" animBg="1"/>
      <p:bldP spid="13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EA00BA27-1FFC-45C9-9BE9-6C39DA4E69C8}"/>
              </a:ext>
            </a:extLst>
          </p:cNvPr>
          <p:cNvGrpSpPr/>
          <p:nvPr/>
        </p:nvGrpSpPr>
        <p:grpSpPr>
          <a:xfrm>
            <a:off x="3397965" y="1318652"/>
            <a:ext cx="4710945" cy="4710945"/>
            <a:chOff x="3397965" y="1318652"/>
            <a:chExt cx="4710945" cy="471094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FA8B8A9-97D4-4157-8FBB-43015ADED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7965" y="1318652"/>
              <a:ext cx="4710945" cy="4710945"/>
            </a:xfrm>
            <a:prstGeom prst="rect">
              <a:avLst/>
            </a:prstGeom>
          </p:spPr>
        </p:pic>
        <p:sp>
          <p:nvSpPr>
            <p:cNvPr id="7" name="Triángulo isósceles 6">
              <a:extLst>
                <a:ext uri="{FF2B5EF4-FFF2-40B4-BE49-F238E27FC236}">
                  <a16:creationId xmlns:a16="http://schemas.microsoft.com/office/drawing/2014/main" id="{88D98B9F-31E7-4CF9-BD8F-CED4E4751625}"/>
                </a:ext>
              </a:extLst>
            </p:cNvPr>
            <p:cNvSpPr/>
            <p:nvPr/>
          </p:nvSpPr>
          <p:spPr>
            <a:xfrm rot="5092471">
              <a:off x="5468385" y="1366260"/>
              <a:ext cx="282069" cy="226916"/>
            </a:xfrm>
            <a:prstGeom prst="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Triángulo isósceles 34">
              <a:extLst>
                <a:ext uri="{FF2B5EF4-FFF2-40B4-BE49-F238E27FC236}">
                  <a16:creationId xmlns:a16="http://schemas.microsoft.com/office/drawing/2014/main" id="{993C296C-776E-47B8-BA4A-C03B079D55A4}"/>
                </a:ext>
              </a:extLst>
            </p:cNvPr>
            <p:cNvSpPr/>
            <p:nvPr/>
          </p:nvSpPr>
          <p:spPr>
            <a:xfrm rot="13308082">
              <a:off x="7291738" y="4965407"/>
              <a:ext cx="282069" cy="226916"/>
            </a:xfrm>
            <a:prstGeom prst="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Triángulo isósceles 35">
              <a:extLst>
                <a:ext uri="{FF2B5EF4-FFF2-40B4-BE49-F238E27FC236}">
                  <a16:creationId xmlns:a16="http://schemas.microsoft.com/office/drawing/2014/main" id="{F7EA79CD-ED0F-4521-BFAC-D4EEA08E8684}"/>
                </a:ext>
              </a:extLst>
            </p:cNvPr>
            <p:cNvSpPr/>
            <p:nvPr/>
          </p:nvSpPr>
          <p:spPr>
            <a:xfrm rot="20293366">
              <a:off x="3631732" y="4513960"/>
              <a:ext cx="282069" cy="226916"/>
            </a:xfrm>
            <a:prstGeom prst="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Triángulo isósceles 36">
              <a:extLst>
                <a:ext uri="{FF2B5EF4-FFF2-40B4-BE49-F238E27FC236}">
                  <a16:creationId xmlns:a16="http://schemas.microsoft.com/office/drawing/2014/main" id="{90555D34-FD56-4649-A1F9-7B3E8A00F18C}"/>
                </a:ext>
              </a:extLst>
            </p:cNvPr>
            <p:cNvSpPr/>
            <p:nvPr/>
          </p:nvSpPr>
          <p:spPr>
            <a:xfrm rot="2810307">
              <a:off x="4921844" y="3049064"/>
              <a:ext cx="179547" cy="105884"/>
            </a:xfrm>
            <a:prstGeom prst="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16122" y="8895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Materials Processing: </a:t>
            </a:r>
            <a:r>
              <a:rPr lang="en-GB" sz="24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COMPOSITES</a:t>
            </a:r>
            <a:endParaRPr lang="en-GB" sz="24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28549EE9-51D2-4874-95B8-97922C25B56D}"/>
              </a:ext>
            </a:extLst>
          </p:cNvPr>
          <p:cNvSpPr/>
          <p:nvPr/>
        </p:nvSpPr>
        <p:spPr>
          <a:xfrm>
            <a:off x="4841633" y="4701388"/>
            <a:ext cx="1523024" cy="1523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811D7055-F04B-402F-A6A3-414FA37CE9F1}"/>
              </a:ext>
            </a:extLst>
          </p:cNvPr>
          <p:cNvSpPr/>
          <p:nvPr/>
        </p:nvSpPr>
        <p:spPr>
          <a:xfrm>
            <a:off x="2864815" y="1662991"/>
            <a:ext cx="1649525" cy="16495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62D2E2E4-74AF-4D75-B8DB-807E96DBCC97}"/>
              </a:ext>
            </a:extLst>
          </p:cNvPr>
          <p:cNvSpPr/>
          <p:nvPr/>
        </p:nvSpPr>
        <p:spPr>
          <a:xfrm>
            <a:off x="5618443" y="1241179"/>
            <a:ext cx="227170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spcAft>
                <a:spcPts val="600"/>
              </a:spcAft>
              <a:buClr>
                <a:srgbClr val="C18D00"/>
              </a:buClr>
            </a:pPr>
            <a:endParaRPr lang="en-GB" sz="2800" dirty="0">
              <a:solidFill>
                <a:srgbClr val="0070C0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B4C4D8EB-D561-4A1D-892A-129C9523D9F9}"/>
              </a:ext>
            </a:extLst>
          </p:cNvPr>
          <p:cNvSpPr/>
          <p:nvPr/>
        </p:nvSpPr>
        <p:spPr>
          <a:xfrm>
            <a:off x="4861134" y="1232882"/>
            <a:ext cx="224128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buClr>
                <a:srgbClr val="C18D00"/>
              </a:buClr>
            </a:pPr>
            <a:endParaRPr lang="en-GB" sz="2800" dirty="0">
              <a:solidFill>
                <a:srgbClr val="0070C0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E1CFB499-E132-4683-9E06-28CCA76F10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62411" y="4255288"/>
            <a:ext cx="3068698" cy="2227281"/>
          </a:xfrm>
          <a:prstGeom prst="rect">
            <a:avLst/>
          </a:prstGeom>
        </p:spPr>
      </p:pic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269B15C2-3DF2-4E95-99B7-600E90154A11}"/>
              </a:ext>
            </a:extLst>
          </p:cNvPr>
          <p:cNvSpPr/>
          <p:nvPr/>
        </p:nvSpPr>
        <p:spPr>
          <a:xfrm>
            <a:off x="3963374" y="1021265"/>
            <a:ext cx="3543300" cy="1384300"/>
          </a:xfrm>
          <a:custGeom>
            <a:avLst/>
            <a:gdLst>
              <a:gd name="connsiteX0" fmla="*/ 165100 w 3543300"/>
              <a:gd name="connsiteY0" fmla="*/ 558800 h 1384300"/>
              <a:gd name="connsiteX1" fmla="*/ 1473200 w 3543300"/>
              <a:gd name="connsiteY1" fmla="*/ 0 h 1384300"/>
              <a:gd name="connsiteX2" fmla="*/ 3136900 w 3543300"/>
              <a:gd name="connsiteY2" fmla="*/ 177800 h 1384300"/>
              <a:gd name="connsiteX3" fmla="*/ 3543300 w 3543300"/>
              <a:gd name="connsiteY3" fmla="*/ 723900 h 1384300"/>
              <a:gd name="connsiteX4" fmla="*/ 3048000 w 3543300"/>
              <a:gd name="connsiteY4" fmla="*/ 1130300 h 1384300"/>
              <a:gd name="connsiteX5" fmla="*/ 1498600 w 3543300"/>
              <a:gd name="connsiteY5" fmla="*/ 965200 h 1384300"/>
              <a:gd name="connsiteX6" fmla="*/ 495300 w 3543300"/>
              <a:gd name="connsiteY6" fmla="*/ 1384300 h 1384300"/>
              <a:gd name="connsiteX7" fmla="*/ 0 w 3543300"/>
              <a:gd name="connsiteY7" fmla="*/ 749300 h 1384300"/>
              <a:gd name="connsiteX8" fmla="*/ 165100 w 3543300"/>
              <a:gd name="connsiteY8" fmla="*/ 5588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3300" h="1384300">
                <a:moveTo>
                  <a:pt x="165100" y="558800"/>
                </a:moveTo>
                <a:lnTo>
                  <a:pt x="1473200" y="0"/>
                </a:lnTo>
                <a:lnTo>
                  <a:pt x="3136900" y="177800"/>
                </a:lnTo>
                <a:lnTo>
                  <a:pt x="3543300" y="723900"/>
                </a:lnTo>
                <a:lnTo>
                  <a:pt x="3048000" y="1130300"/>
                </a:lnTo>
                <a:lnTo>
                  <a:pt x="1498600" y="965200"/>
                </a:lnTo>
                <a:lnTo>
                  <a:pt x="495300" y="1384300"/>
                </a:lnTo>
                <a:lnTo>
                  <a:pt x="0" y="749300"/>
                </a:lnTo>
                <a:lnTo>
                  <a:pt x="165100" y="5588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D98A59BA-6817-460F-B50C-C6334C676F4C}"/>
              </a:ext>
            </a:extLst>
          </p:cNvPr>
          <p:cNvSpPr/>
          <p:nvPr/>
        </p:nvSpPr>
        <p:spPr>
          <a:xfrm>
            <a:off x="6134582" y="4074289"/>
            <a:ext cx="2222340" cy="2013995"/>
          </a:xfrm>
          <a:custGeom>
            <a:avLst/>
            <a:gdLst>
              <a:gd name="connsiteX0" fmla="*/ 1585732 w 2222340"/>
              <a:gd name="connsiteY0" fmla="*/ 0 h 2013995"/>
              <a:gd name="connsiteX1" fmla="*/ 868102 w 2222340"/>
              <a:gd name="connsiteY1" fmla="*/ 960698 h 2013995"/>
              <a:gd name="connsiteX2" fmla="*/ 115747 w 2222340"/>
              <a:gd name="connsiteY2" fmla="*/ 1354238 h 2013995"/>
              <a:gd name="connsiteX3" fmla="*/ 0 w 2222340"/>
              <a:gd name="connsiteY3" fmla="*/ 2013995 h 2013995"/>
              <a:gd name="connsiteX4" fmla="*/ 1319514 w 2222340"/>
              <a:gd name="connsiteY4" fmla="*/ 1782501 h 2013995"/>
              <a:gd name="connsiteX5" fmla="*/ 2187615 w 2222340"/>
              <a:gd name="connsiteY5" fmla="*/ 868101 h 2013995"/>
              <a:gd name="connsiteX6" fmla="*/ 2222340 w 2222340"/>
              <a:gd name="connsiteY6" fmla="*/ 57873 h 2013995"/>
              <a:gd name="connsiteX7" fmla="*/ 1585732 w 2222340"/>
              <a:gd name="connsiteY7" fmla="*/ 0 h 201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2340" h="2013995">
                <a:moveTo>
                  <a:pt x="1585732" y="0"/>
                </a:moveTo>
                <a:lnTo>
                  <a:pt x="868102" y="960698"/>
                </a:lnTo>
                <a:lnTo>
                  <a:pt x="115747" y="1354238"/>
                </a:lnTo>
                <a:lnTo>
                  <a:pt x="0" y="2013995"/>
                </a:lnTo>
                <a:lnTo>
                  <a:pt x="1319514" y="1782501"/>
                </a:lnTo>
                <a:lnTo>
                  <a:pt x="2187615" y="868101"/>
                </a:lnTo>
                <a:lnTo>
                  <a:pt x="2222340" y="57873"/>
                </a:lnTo>
                <a:lnTo>
                  <a:pt x="15857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63D11637-2515-4D99-A6DA-D4616DCF218D}"/>
              </a:ext>
            </a:extLst>
          </p:cNvPr>
          <p:cNvSpPr/>
          <p:nvPr/>
        </p:nvSpPr>
        <p:spPr>
          <a:xfrm>
            <a:off x="3206187" y="3171463"/>
            <a:ext cx="2164466" cy="2928395"/>
          </a:xfrm>
          <a:custGeom>
            <a:avLst/>
            <a:gdLst>
              <a:gd name="connsiteX0" fmla="*/ 1724628 w 2164466"/>
              <a:gd name="connsiteY0" fmla="*/ 2233914 h 2928395"/>
              <a:gd name="connsiteX1" fmla="*/ 1088021 w 2164466"/>
              <a:gd name="connsiteY1" fmla="*/ 1678329 h 2928395"/>
              <a:gd name="connsiteX2" fmla="*/ 891251 w 2164466"/>
              <a:gd name="connsiteY2" fmla="*/ 891251 h 2928395"/>
              <a:gd name="connsiteX3" fmla="*/ 706056 w 2164466"/>
              <a:gd name="connsiteY3" fmla="*/ 0 h 2928395"/>
              <a:gd name="connsiteX4" fmla="*/ 81023 w 2164466"/>
              <a:gd name="connsiteY4" fmla="*/ 11575 h 2928395"/>
              <a:gd name="connsiteX5" fmla="*/ 0 w 2164466"/>
              <a:gd name="connsiteY5" fmla="*/ 1261641 h 2928395"/>
              <a:gd name="connsiteX6" fmla="*/ 659757 w 2164466"/>
              <a:gd name="connsiteY6" fmla="*/ 2372810 h 2928395"/>
              <a:gd name="connsiteX7" fmla="*/ 1713054 w 2164466"/>
              <a:gd name="connsiteY7" fmla="*/ 2928395 h 2928395"/>
              <a:gd name="connsiteX8" fmla="*/ 2164466 w 2164466"/>
              <a:gd name="connsiteY8" fmla="*/ 2824223 h 2928395"/>
              <a:gd name="connsiteX9" fmla="*/ 1724628 w 2164466"/>
              <a:gd name="connsiteY9" fmla="*/ 2233914 h 292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4466" h="2928395">
                <a:moveTo>
                  <a:pt x="1724628" y="2233914"/>
                </a:moveTo>
                <a:lnTo>
                  <a:pt x="1088021" y="1678329"/>
                </a:lnTo>
                <a:lnTo>
                  <a:pt x="891251" y="891251"/>
                </a:lnTo>
                <a:lnTo>
                  <a:pt x="706056" y="0"/>
                </a:lnTo>
                <a:lnTo>
                  <a:pt x="81023" y="11575"/>
                </a:lnTo>
                <a:lnTo>
                  <a:pt x="0" y="1261641"/>
                </a:lnTo>
                <a:lnTo>
                  <a:pt x="659757" y="2372810"/>
                </a:lnTo>
                <a:lnTo>
                  <a:pt x="1713054" y="2928395"/>
                </a:lnTo>
                <a:lnTo>
                  <a:pt x="2164466" y="2824223"/>
                </a:lnTo>
                <a:lnTo>
                  <a:pt x="1724628" y="22339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BB35DE0C-8D02-4171-994A-B18A94BE82D4}"/>
              </a:ext>
            </a:extLst>
          </p:cNvPr>
          <p:cNvSpPr/>
          <p:nvPr/>
        </p:nvSpPr>
        <p:spPr>
          <a:xfrm>
            <a:off x="4456253" y="2129742"/>
            <a:ext cx="2419109" cy="3171463"/>
          </a:xfrm>
          <a:custGeom>
            <a:avLst/>
            <a:gdLst>
              <a:gd name="connsiteX0" fmla="*/ 2419109 w 2419109"/>
              <a:gd name="connsiteY0" fmla="*/ 428263 h 3171463"/>
              <a:gd name="connsiteX1" fmla="*/ 1296365 w 2419109"/>
              <a:gd name="connsiteY1" fmla="*/ 613458 h 3171463"/>
              <a:gd name="connsiteX2" fmla="*/ 613458 w 2419109"/>
              <a:gd name="connsiteY2" fmla="*/ 1284790 h 3171463"/>
              <a:gd name="connsiteX3" fmla="*/ 347241 w 2419109"/>
              <a:gd name="connsiteY3" fmla="*/ 2095017 h 3171463"/>
              <a:gd name="connsiteX4" fmla="*/ 613458 w 2419109"/>
              <a:gd name="connsiteY4" fmla="*/ 3090440 h 3171463"/>
              <a:gd name="connsiteX5" fmla="*/ 405114 w 2419109"/>
              <a:gd name="connsiteY5" fmla="*/ 3171463 h 3171463"/>
              <a:gd name="connsiteX6" fmla="*/ 185195 w 2419109"/>
              <a:gd name="connsiteY6" fmla="*/ 2824223 h 3171463"/>
              <a:gd name="connsiteX7" fmla="*/ 0 w 2419109"/>
              <a:gd name="connsiteY7" fmla="*/ 2338086 h 3171463"/>
              <a:gd name="connsiteX8" fmla="*/ 46299 w 2419109"/>
              <a:gd name="connsiteY8" fmla="*/ 1562582 h 3171463"/>
              <a:gd name="connsiteX9" fmla="*/ 405114 w 2419109"/>
              <a:gd name="connsiteY9" fmla="*/ 648182 h 3171463"/>
              <a:gd name="connsiteX10" fmla="*/ 1551008 w 2419109"/>
              <a:gd name="connsiteY10" fmla="*/ 81023 h 3171463"/>
              <a:gd name="connsiteX11" fmla="*/ 2372810 w 2419109"/>
              <a:gd name="connsiteY11" fmla="*/ 0 h 3171463"/>
              <a:gd name="connsiteX12" fmla="*/ 2419109 w 2419109"/>
              <a:gd name="connsiteY12" fmla="*/ 428263 h 31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109" h="3171463">
                <a:moveTo>
                  <a:pt x="2419109" y="428263"/>
                </a:moveTo>
                <a:lnTo>
                  <a:pt x="1296365" y="613458"/>
                </a:lnTo>
                <a:lnTo>
                  <a:pt x="613458" y="1284790"/>
                </a:lnTo>
                <a:lnTo>
                  <a:pt x="347241" y="2095017"/>
                </a:lnTo>
                <a:lnTo>
                  <a:pt x="613458" y="3090440"/>
                </a:lnTo>
                <a:lnTo>
                  <a:pt x="405114" y="3171463"/>
                </a:lnTo>
                <a:lnTo>
                  <a:pt x="185195" y="2824223"/>
                </a:lnTo>
                <a:lnTo>
                  <a:pt x="0" y="2338086"/>
                </a:lnTo>
                <a:lnTo>
                  <a:pt x="46299" y="1562582"/>
                </a:lnTo>
                <a:lnTo>
                  <a:pt x="405114" y="648182"/>
                </a:lnTo>
                <a:lnTo>
                  <a:pt x="1551008" y="81023"/>
                </a:lnTo>
                <a:lnTo>
                  <a:pt x="2372810" y="0"/>
                </a:lnTo>
                <a:lnTo>
                  <a:pt x="2419109" y="4282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FB639121-5531-4A8F-AE0D-BCE4E87B6EFD}"/>
              </a:ext>
            </a:extLst>
          </p:cNvPr>
          <p:cNvSpPr/>
          <p:nvPr/>
        </p:nvSpPr>
        <p:spPr>
          <a:xfrm>
            <a:off x="6762917" y="1242379"/>
            <a:ext cx="3099930" cy="3099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3AFDF81-4443-43CA-AAD2-4D20B727F7AA}"/>
              </a:ext>
            </a:extLst>
          </p:cNvPr>
          <p:cNvGrpSpPr/>
          <p:nvPr/>
        </p:nvGrpSpPr>
        <p:grpSpPr>
          <a:xfrm>
            <a:off x="6762918" y="1084022"/>
            <a:ext cx="3099930" cy="3250034"/>
            <a:chOff x="8045838" y="1109046"/>
            <a:chExt cx="3099930" cy="3250034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5BAFB332-C446-40EE-8CFE-4EDDE3CEF4A0}"/>
                </a:ext>
              </a:extLst>
            </p:cNvPr>
            <p:cNvSpPr/>
            <p:nvPr/>
          </p:nvSpPr>
          <p:spPr>
            <a:xfrm>
              <a:off x="8045838" y="1259151"/>
              <a:ext cx="3099930" cy="309992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1B51DE37-60CF-40BD-A084-0FEDBEDCDC98}"/>
                </a:ext>
              </a:extLst>
            </p:cNvPr>
            <p:cNvSpPr/>
            <p:nvPr/>
          </p:nvSpPr>
          <p:spPr>
            <a:xfrm>
              <a:off x="8313096" y="1888688"/>
              <a:ext cx="257786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400"/>
                </a:lnSpc>
                <a:buClr>
                  <a:srgbClr val="C18D00"/>
                </a:buClr>
              </a:pPr>
              <a:r>
                <a:rPr lang="en-GB" sz="2000" dirty="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Pultrusion</a:t>
              </a:r>
            </a:p>
            <a:p>
              <a:pPr algn="ctr">
                <a:lnSpc>
                  <a:spcPts val="2400"/>
                </a:lnSpc>
                <a:buClr>
                  <a:srgbClr val="C18D00"/>
                </a:buClr>
              </a:pPr>
              <a:r>
                <a:rPr lang="en-GB" sz="2000" dirty="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RTM – Infusion</a:t>
              </a:r>
            </a:p>
            <a:p>
              <a:pPr algn="ctr">
                <a:lnSpc>
                  <a:spcPts val="2400"/>
                </a:lnSpc>
                <a:buClr>
                  <a:srgbClr val="C18D00"/>
                </a:buClr>
              </a:pPr>
              <a:r>
                <a:rPr lang="en-GB" sz="2000" dirty="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PU Foaming RIM</a:t>
              </a:r>
            </a:p>
            <a:p>
              <a:pPr algn="ctr">
                <a:lnSpc>
                  <a:spcPts val="2400"/>
                </a:lnSpc>
                <a:buClr>
                  <a:srgbClr val="C18D00"/>
                </a:buClr>
              </a:pPr>
              <a:r>
                <a:rPr lang="en-GB" sz="2000" dirty="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Solid Surface</a:t>
              </a:r>
            </a:p>
            <a:p>
              <a:pPr algn="ctr">
                <a:lnSpc>
                  <a:spcPts val="2400"/>
                </a:lnSpc>
                <a:buClr>
                  <a:srgbClr val="C18D00"/>
                </a:buClr>
              </a:pPr>
              <a:r>
                <a:rPr lang="en-GB" sz="2000" dirty="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Microwave Curing</a:t>
              </a:r>
            </a:p>
            <a:p>
              <a:pPr algn="ctr">
                <a:lnSpc>
                  <a:spcPts val="2400"/>
                </a:lnSpc>
                <a:buClr>
                  <a:srgbClr val="C18D00"/>
                </a:buClr>
              </a:pPr>
              <a:r>
                <a:rPr lang="en-GB" sz="2000" dirty="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SMC</a:t>
              </a:r>
            </a:p>
          </p:txBody>
        </p:sp>
        <p:pic>
          <p:nvPicPr>
            <p:cNvPr id="28" name="Gráfico 27">
              <a:extLst>
                <a:ext uri="{FF2B5EF4-FFF2-40B4-BE49-F238E27FC236}">
                  <a16:creationId xmlns:a16="http://schemas.microsoft.com/office/drawing/2014/main" id="{F3C8DD04-EA2A-405F-8F09-2FEA9B199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83550" y="1109046"/>
              <a:ext cx="1062217" cy="1062217"/>
            </a:xfrm>
            <a:prstGeom prst="rect">
              <a:avLst/>
            </a:prstGeom>
          </p:spPr>
        </p:pic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6560F3EE-A179-402F-9FBA-2305524DA88D}"/>
              </a:ext>
            </a:extLst>
          </p:cNvPr>
          <p:cNvGrpSpPr/>
          <p:nvPr/>
        </p:nvGrpSpPr>
        <p:grpSpPr>
          <a:xfrm>
            <a:off x="2872485" y="1662991"/>
            <a:ext cx="1649525" cy="1649526"/>
            <a:chOff x="584675" y="924760"/>
            <a:chExt cx="2139405" cy="2139405"/>
          </a:xfrm>
        </p:grpSpPr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149F5B7D-C3D6-415A-BA16-CE05049FB641}"/>
                </a:ext>
              </a:extLst>
            </p:cNvPr>
            <p:cNvSpPr/>
            <p:nvPr/>
          </p:nvSpPr>
          <p:spPr>
            <a:xfrm>
              <a:off x="584675" y="924760"/>
              <a:ext cx="2139405" cy="21394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1E474190-9DE1-462B-B55D-9A30CF30E676}"/>
                </a:ext>
              </a:extLst>
            </p:cNvPr>
            <p:cNvSpPr/>
            <p:nvPr/>
          </p:nvSpPr>
          <p:spPr>
            <a:xfrm>
              <a:off x="944546" y="2064955"/>
              <a:ext cx="1551203" cy="594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200"/>
                </a:lnSpc>
                <a:buClr>
                  <a:srgbClr val="C18D00"/>
                </a:buClr>
              </a:pPr>
              <a:r>
                <a:rPr lang="en-GB" sz="2000" dirty="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Synthesis</a:t>
              </a:r>
              <a:endParaRPr lang="en-GB" sz="2400" dirty="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54" name="Gráfico 53">
              <a:extLst>
                <a:ext uri="{FF2B5EF4-FFF2-40B4-BE49-F238E27FC236}">
                  <a16:creationId xmlns:a16="http://schemas.microsoft.com/office/drawing/2014/main" id="{1516B291-01E9-4AF8-BDB2-99F425292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35762" y="1319822"/>
              <a:ext cx="821490" cy="821490"/>
            </a:xfrm>
            <a:prstGeom prst="rect">
              <a:avLst/>
            </a:prstGeom>
          </p:spPr>
        </p:pic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E07F72AB-387F-43FD-B1F0-243ECBA69EAA}"/>
              </a:ext>
            </a:extLst>
          </p:cNvPr>
          <p:cNvGrpSpPr/>
          <p:nvPr/>
        </p:nvGrpSpPr>
        <p:grpSpPr>
          <a:xfrm>
            <a:off x="4841633" y="4701388"/>
            <a:ext cx="1523024" cy="1523024"/>
            <a:chOff x="6394237" y="4334824"/>
            <a:chExt cx="1980000" cy="1980000"/>
          </a:xfrm>
        </p:grpSpPr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2210691B-F262-46EA-84F5-2D8A28AE014F}"/>
                </a:ext>
              </a:extLst>
            </p:cNvPr>
            <p:cNvGrpSpPr/>
            <p:nvPr/>
          </p:nvGrpSpPr>
          <p:grpSpPr>
            <a:xfrm>
              <a:off x="6394237" y="4334824"/>
              <a:ext cx="1980000" cy="1980000"/>
              <a:chOff x="8483348" y="3814062"/>
              <a:chExt cx="2139405" cy="2139405"/>
            </a:xfrm>
          </p:grpSpPr>
          <p:sp>
            <p:nvSpPr>
              <p:cNvPr id="61" name="Elipse 60">
                <a:extLst>
                  <a:ext uri="{FF2B5EF4-FFF2-40B4-BE49-F238E27FC236}">
                    <a16:creationId xmlns:a16="http://schemas.microsoft.com/office/drawing/2014/main" id="{A3A12478-A549-4971-87BD-06D612698220}"/>
                  </a:ext>
                </a:extLst>
              </p:cNvPr>
              <p:cNvSpPr/>
              <p:nvPr/>
            </p:nvSpPr>
            <p:spPr>
              <a:xfrm>
                <a:off x="8483348" y="3814062"/>
                <a:ext cx="2139405" cy="213940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FA2CF744-8E06-405D-A3E1-62CDE914EE23}"/>
                  </a:ext>
                </a:extLst>
              </p:cNvPr>
              <p:cNvSpPr/>
              <p:nvPr/>
            </p:nvSpPr>
            <p:spPr>
              <a:xfrm>
                <a:off x="8646515" y="4995218"/>
                <a:ext cx="1856049" cy="643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200"/>
                  </a:lnSpc>
                  <a:buClr>
                    <a:srgbClr val="C18D00"/>
                  </a:buClr>
                </a:pPr>
                <a:r>
                  <a:rPr lang="en-GB" sz="2000" dirty="0">
                    <a:solidFill>
                      <a:srgbClr val="0070C0"/>
                    </a:solidFill>
                    <a:latin typeface="Segoe UI Light" panose="020B0502040204020203" pitchFamily="34" charset="0"/>
                    <a:ea typeface="Tahoma" pitchFamily="34" charset="0"/>
                    <a:cs typeface="Segoe UI Light" panose="020B0502040204020203" pitchFamily="34" charset="0"/>
                  </a:rPr>
                  <a:t>Recycling</a:t>
                </a:r>
                <a:endParaRPr lang="en-GB" dirty="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60" name="Gráfico 59">
              <a:extLst>
                <a:ext uri="{FF2B5EF4-FFF2-40B4-BE49-F238E27FC236}">
                  <a16:creationId xmlns:a16="http://schemas.microsoft.com/office/drawing/2014/main" id="{8D39EA54-0DAA-4EFA-AA19-12A2526AB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96992" y="4598845"/>
              <a:ext cx="920334" cy="9203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14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interior, pared, mesa&#10;&#10;Descripción generada con confianza muy alta">
            <a:extLst>
              <a:ext uri="{FF2B5EF4-FFF2-40B4-BE49-F238E27FC236}">
                <a16:creationId xmlns:a16="http://schemas.microsoft.com/office/drawing/2014/main" id="{08E27926-CC40-4780-BDBF-18D236C14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12192000" cy="6524625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0" y="-234495"/>
            <a:ext cx="12192000" cy="6747855"/>
          </a:xfrm>
          <a:prstGeom prst="rect">
            <a:avLst/>
          </a:prstGeom>
          <a:gradFill>
            <a:gsLst>
              <a:gs pos="0">
                <a:srgbClr val="0070C0">
                  <a:alpha val="2000"/>
                </a:srgbClr>
              </a:gs>
              <a:gs pos="65000">
                <a:srgbClr val="0070C0">
                  <a:alpha val="77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3864369" y="2144695"/>
            <a:ext cx="5283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Technical Assistance</a:t>
            </a:r>
            <a:endParaRPr lang="en-GB" sz="4800" b="1" dirty="0">
              <a:solidFill>
                <a:schemeClr val="bg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3669566" y="3031098"/>
            <a:ext cx="5843889" cy="442035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More than a supplier: a technology partner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A9ECA96C-FCA5-48D6-8C21-B4AF5BAE41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8200" y="2125293"/>
            <a:ext cx="1240896" cy="124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2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pared, ropa, interior&#10;&#10;Descripción generada con confianza muy alta">
            <a:extLst>
              <a:ext uri="{FF2B5EF4-FFF2-40B4-BE49-F238E27FC236}">
                <a16:creationId xmlns:a16="http://schemas.microsoft.com/office/drawing/2014/main" id="{CAA6F5A2-19BF-4571-894B-99BAAAFC7B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35" y="-25372"/>
            <a:ext cx="12192000" cy="3267421"/>
          </a:xfrm>
          <a:prstGeom prst="rect">
            <a:avLst/>
          </a:prstGeom>
        </p:spPr>
      </p:pic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Specialist Advice on Plastics</a:t>
            </a:r>
          </a:p>
        </p:txBody>
      </p:sp>
      <p:sp>
        <p:nvSpPr>
          <p:cNvPr id="22" name="10 CuadroTexto">
            <a:extLst>
              <a:ext uri="{FF2B5EF4-FFF2-40B4-BE49-F238E27FC236}">
                <a16:creationId xmlns:a16="http://schemas.microsoft.com/office/drawing/2014/main" id="{1672CCFA-8013-484C-BA78-C7BE88DEEEDA}"/>
              </a:ext>
            </a:extLst>
          </p:cNvPr>
          <p:cNvSpPr txBox="1"/>
          <p:nvPr/>
        </p:nvSpPr>
        <p:spPr>
          <a:xfrm>
            <a:off x="6018233" y="3543412"/>
            <a:ext cx="57662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Eco-labels and certifications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Technology audits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Compliance with legislation and standards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Expert reports</a:t>
            </a: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C9664830-EDC3-4289-BF44-02C39CE5384E}"/>
              </a:ext>
            </a:extLst>
          </p:cNvPr>
          <p:cNvSpPr txBox="1"/>
          <p:nvPr/>
        </p:nvSpPr>
        <p:spPr>
          <a:xfrm>
            <a:off x="732124" y="3530727"/>
            <a:ext cx="505121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Eco-design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Product and process development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Improvement of product properties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Failure analysis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Cost optimization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endParaRPr lang="en-GB" sz="2400" dirty="0">
              <a:solidFill>
                <a:srgbClr val="042B4C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18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negro, sentado, monitor&#10;&#10;Descripción generada con confianza alta">
            <a:extLst>
              <a:ext uri="{FF2B5EF4-FFF2-40B4-BE49-F238E27FC236}">
                <a16:creationId xmlns:a16="http://schemas.microsoft.com/office/drawing/2014/main" id="{5BDB444C-1DFF-4F4C-B30A-BCC91C1FF7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796"/>
            <a:ext cx="12192000" cy="6521196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0" y="-12573"/>
            <a:ext cx="12192000" cy="6514973"/>
          </a:xfrm>
          <a:prstGeom prst="rect">
            <a:avLst/>
          </a:prstGeom>
          <a:gradFill>
            <a:gsLst>
              <a:gs pos="0">
                <a:srgbClr val="0070C0">
                  <a:alpha val="20000"/>
                </a:srgbClr>
              </a:gs>
              <a:gs pos="61000">
                <a:srgbClr val="0070C0">
                  <a:alpha val="8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3545714" y="2339582"/>
            <a:ext cx="63690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Competitive Intelligence</a:t>
            </a:r>
          </a:p>
          <a:p>
            <a:r>
              <a:rPr lang="en-GB" sz="4800" b="1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and Technology Watch</a:t>
            </a: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3720366" y="4069308"/>
            <a:ext cx="6459954" cy="445542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New business opportunities for your company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286DFB7B-B37E-4509-98D8-FB8163FEDB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93604" y="2339582"/>
            <a:ext cx="1249194" cy="12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4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Imagen que contiene cielo, exterior, ciudad, persona&#10;&#10;Descripción generada con confianza muy alta">
            <a:extLst>
              <a:ext uri="{FF2B5EF4-FFF2-40B4-BE49-F238E27FC236}">
                <a16:creationId xmlns:a16="http://schemas.microsoft.com/office/drawing/2014/main" id="{18561944-2966-42CD-A810-369521E289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70" y="11367"/>
            <a:ext cx="12192000" cy="6492240"/>
          </a:xfrm>
          <a:prstGeom prst="rect">
            <a:avLst/>
          </a:prstGeom>
        </p:spPr>
      </p:pic>
      <p:pic>
        <p:nvPicPr>
          <p:cNvPr id="39" name="Imagen 38" descr="Imagen que contiene planta&#10;&#10;Descripción generada con confianza alta">
            <a:extLst>
              <a:ext uri="{FF2B5EF4-FFF2-40B4-BE49-F238E27FC236}">
                <a16:creationId xmlns:a16="http://schemas.microsoft.com/office/drawing/2014/main" id="{D47F593D-4601-44CD-91DA-332E3DB5E0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56149" y="-26525"/>
            <a:ext cx="12421039" cy="653710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7025596-7F9D-4D6E-9684-08F4A68646AE}"/>
              </a:ext>
            </a:extLst>
          </p:cNvPr>
          <p:cNvSpPr/>
          <p:nvPr/>
        </p:nvSpPr>
        <p:spPr>
          <a:xfrm>
            <a:off x="700403" y="749300"/>
            <a:ext cx="6092283" cy="4645660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25 CuadroTexto">
            <a:extLst>
              <a:ext uri="{FF2B5EF4-FFF2-40B4-BE49-F238E27FC236}">
                <a16:creationId xmlns:a16="http://schemas.microsoft.com/office/drawing/2014/main" id="{168BBF1C-8B05-44BA-92D1-63F5266C2A0E}"/>
              </a:ext>
            </a:extLst>
          </p:cNvPr>
          <p:cNvSpPr txBox="1"/>
          <p:nvPr/>
        </p:nvSpPr>
        <p:spPr>
          <a:xfrm>
            <a:off x="7377413" y="1183047"/>
            <a:ext cx="4222990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</a:pPr>
            <a:r>
              <a:rPr lang="en-GB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Our Purpose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</a:pPr>
            <a:endParaRPr lang="en-GB" sz="4400" b="1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27 CuadroTexto">
            <a:extLst>
              <a:ext uri="{FF2B5EF4-FFF2-40B4-BE49-F238E27FC236}">
                <a16:creationId xmlns:a16="http://schemas.microsoft.com/office/drawing/2014/main" id="{86B2398B-AA9A-410C-B5D4-C81ACB6CBC76}"/>
              </a:ext>
            </a:extLst>
          </p:cNvPr>
          <p:cNvSpPr txBox="1"/>
          <p:nvPr/>
        </p:nvSpPr>
        <p:spPr>
          <a:xfrm>
            <a:off x="2078113" y="1375728"/>
            <a:ext cx="45720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18D00"/>
              </a:buClr>
            </a:pP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Add value to companies to generate </a:t>
            </a:r>
            <a:r>
              <a:rPr lang="en-GB" sz="24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wealth</a:t>
            </a: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and create </a:t>
            </a:r>
            <a:r>
              <a:rPr lang="en-GB" sz="24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employment</a:t>
            </a: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buClr>
                <a:srgbClr val="C18D00"/>
              </a:buClr>
            </a:pPr>
            <a:endParaRPr lang="en-GB" sz="24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  <a:p>
            <a:pPr>
              <a:buClr>
                <a:srgbClr val="C18D00"/>
              </a:buClr>
            </a:pPr>
            <a:endParaRPr lang="en-GB" sz="24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  <a:p>
            <a:pPr>
              <a:buClr>
                <a:srgbClr val="C18D00"/>
              </a:buClr>
            </a:pP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Add value to society to improve quality of life and ensure environmental sustainability. </a:t>
            </a:r>
          </a:p>
          <a:p>
            <a:pPr>
              <a:buClr>
                <a:srgbClr val="C18D00"/>
              </a:buClr>
            </a:pPr>
            <a:endParaRPr lang="en-GB" sz="24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  <a:p>
            <a:pPr>
              <a:buClr>
                <a:srgbClr val="C18D00"/>
              </a:buClr>
            </a:pPr>
            <a:endParaRPr lang="en-GB" sz="24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5FE7DEFC-E081-4D3A-8E0E-9B3381B556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0228" y="3062130"/>
            <a:ext cx="733740" cy="73374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EC4A712-E4D0-43DC-9074-928618024F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3085" y="1438798"/>
            <a:ext cx="733740" cy="7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8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0" y="-3048"/>
            <a:ext cx="12192000" cy="250509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687149" y="452717"/>
            <a:ext cx="47992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Plastics Observatory</a:t>
            </a:r>
            <a:endParaRPr lang="en-GB" sz="4400" dirty="0">
              <a:solidFill>
                <a:schemeClr val="bg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687148" y="1921365"/>
            <a:ext cx="3731311" cy="349702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www.observatorioplastico.com </a:t>
            </a:r>
          </a:p>
        </p:txBody>
      </p:sp>
      <p:sp>
        <p:nvSpPr>
          <p:cNvPr id="16" name="21 CuadroTexto">
            <a:extLst>
              <a:ext uri="{FF2B5EF4-FFF2-40B4-BE49-F238E27FC236}">
                <a16:creationId xmlns:a16="http://schemas.microsoft.com/office/drawing/2014/main" id="{B98D144C-4D88-4432-B14D-D1E51F326902}"/>
              </a:ext>
            </a:extLst>
          </p:cNvPr>
          <p:cNvSpPr txBox="1"/>
          <p:nvPr/>
        </p:nvSpPr>
        <p:spPr>
          <a:xfrm>
            <a:off x="5755005" y="3483204"/>
            <a:ext cx="5836795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Information to manage innovative ideas and business opportunities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Competitor monitoring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Trend detection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State-of-the-art reports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dirty="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Technology watch reports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endParaRPr lang="en-GB" dirty="0">
              <a:solidFill>
                <a:srgbClr val="042B4C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11 CuadroTexto">
            <a:extLst>
              <a:ext uri="{FF2B5EF4-FFF2-40B4-BE49-F238E27FC236}">
                <a16:creationId xmlns:a16="http://schemas.microsoft.com/office/drawing/2014/main" id="{FC25600D-22A4-4364-A292-884B4BF1C9BC}"/>
              </a:ext>
            </a:extLst>
          </p:cNvPr>
          <p:cNvSpPr txBox="1"/>
          <p:nvPr/>
        </p:nvSpPr>
        <p:spPr>
          <a:xfrm>
            <a:off x="5807455" y="5725228"/>
            <a:ext cx="5495800" cy="380480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www.softVT.com </a:t>
            </a:r>
          </a:p>
        </p:txBody>
      </p:sp>
      <p:sp>
        <p:nvSpPr>
          <p:cNvPr id="17" name="21 CuadroTexto">
            <a:extLst>
              <a:ext uri="{FF2B5EF4-FFF2-40B4-BE49-F238E27FC236}">
                <a16:creationId xmlns:a16="http://schemas.microsoft.com/office/drawing/2014/main" id="{90A434E7-E016-481A-8449-78D178536C06}"/>
              </a:ext>
            </a:extLst>
          </p:cNvPr>
          <p:cNvSpPr txBox="1"/>
          <p:nvPr/>
        </p:nvSpPr>
        <p:spPr>
          <a:xfrm>
            <a:off x="5238309" y="833652"/>
            <a:ext cx="6634093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rgbClr val="C18D00"/>
              </a:buClr>
            </a:pP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The most complete technology watch system</a:t>
            </a:r>
          </a:p>
          <a:p>
            <a:pPr algn="ctr">
              <a:buClr>
                <a:srgbClr val="C18D00"/>
              </a:buClr>
            </a:pPr>
            <a:r>
              <a:rPr lang="en-GB" sz="20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TECHNOLOGY · MARKET ·  ECONOMIC ENVIRONMENT</a:t>
            </a:r>
          </a:p>
          <a:p>
            <a:pPr algn="ctr">
              <a:buClr>
                <a:srgbClr val="C18D00"/>
              </a:buClr>
            </a:pPr>
            <a:endParaRPr lang="en-GB" sz="24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EB11C6A-04E6-43EF-8BCF-4B2FE334BD9C}"/>
              </a:ext>
            </a:extLst>
          </p:cNvPr>
          <p:cNvSpPr/>
          <p:nvPr/>
        </p:nvSpPr>
        <p:spPr>
          <a:xfrm>
            <a:off x="5647656" y="2745614"/>
            <a:ext cx="4681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</a:pPr>
            <a:r>
              <a:rPr lang="en-GB" sz="3200" dirty="0">
                <a:solidFill>
                  <a:srgbClr val="0070C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Information for innovation</a:t>
            </a:r>
          </a:p>
        </p:txBody>
      </p:sp>
      <p:pic>
        <p:nvPicPr>
          <p:cNvPr id="20" name="Imagen 19" descr="Imagen que contiene interior, persona, portátil, ordenador&#10;&#10;Descripción generada con confianza muy alta">
            <a:extLst>
              <a:ext uri="{FF2B5EF4-FFF2-40B4-BE49-F238E27FC236}">
                <a16:creationId xmlns:a16="http://schemas.microsoft.com/office/drawing/2014/main" id="{761C67F4-AB2B-4E5F-922A-B49DEE2ED7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02041"/>
            <a:ext cx="5238309" cy="398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73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interior, pared, personas&#10;&#10;Descripción generada con confianza muy alta">
            <a:extLst>
              <a:ext uri="{FF2B5EF4-FFF2-40B4-BE49-F238E27FC236}">
                <a16:creationId xmlns:a16="http://schemas.microsoft.com/office/drawing/2014/main" id="{79B12210-33F1-443C-88BE-ABC85AD8B7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1263"/>
            <a:ext cx="12557760" cy="7063740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0" y="-552027"/>
            <a:ext cx="12192000" cy="7054138"/>
          </a:xfrm>
          <a:prstGeom prst="rect">
            <a:avLst/>
          </a:prstGeom>
          <a:gradFill>
            <a:gsLst>
              <a:gs pos="0">
                <a:srgbClr val="0070C0">
                  <a:alpha val="50000"/>
                </a:srgbClr>
              </a:gs>
              <a:gs pos="100000">
                <a:srgbClr val="0070C0">
                  <a:alpha val="90000"/>
                </a:srgbClr>
              </a:gs>
            </a:gsLst>
            <a:lin ang="215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3253614" y="1691882"/>
            <a:ext cx="5151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Training and Events</a:t>
            </a: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3373679" y="2597687"/>
            <a:ext cx="7832436" cy="442035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We promote professional excellence in the sector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A41C5C83-1C98-4A7B-B2BB-706F56E0F3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1331" y="1721704"/>
            <a:ext cx="1356588" cy="1356588"/>
          </a:xfrm>
          <a:prstGeom prst="rect">
            <a:avLst/>
          </a:prstGeom>
        </p:spPr>
      </p:pic>
      <p:sp>
        <p:nvSpPr>
          <p:cNvPr id="14" name="24 CuadroTexto">
            <a:extLst>
              <a:ext uri="{FF2B5EF4-FFF2-40B4-BE49-F238E27FC236}">
                <a16:creationId xmlns:a16="http://schemas.microsoft.com/office/drawing/2014/main" id="{2B9518A2-B675-43D0-965D-F76FC544882B}"/>
              </a:ext>
            </a:extLst>
          </p:cNvPr>
          <p:cNvSpPr txBox="1"/>
          <p:nvPr/>
        </p:nvSpPr>
        <p:spPr>
          <a:xfrm>
            <a:off x="3373679" y="3218113"/>
            <a:ext cx="1998421" cy="954107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n-GB" sz="40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223</a:t>
            </a:r>
          </a:p>
          <a:p>
            <a:pPr marL="342900" indent="-342900" algn="ctr">
              <a:buClr>
                <a:srgbClr val="EBAA07"/>
              </a:buClr>
            </a:pPr>
            <a:r>
              <a:rPr lang="en-GB" sz="16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training activities </a:t>
            </a:r>
          </a:p>
        </p:txBody>
      </p:sp>
      <p:sp>
        <p:nvSpPr>
          <p:cNvPr id="17" name="24 CuadroTexto">
            <a:extLst>
              <a:ext uri="{FF2B5EF4-FFF2-40B4-BE49-F238E27FC236}">
                <a16:creationId xmlns:a16="http://schemas.microsoft.com/office/drawing/2014/main" id="{63F02616-3D8A-49F8-9E68-0238A2526A8C}"/>
              </a:ext>
            </a:extLst>
          </p:cNvPr>
          <p:cNvSpPr txBox="1"/>
          <p:nvPr/>
        </p:nvSpPr>
        <p:spPr>
          <a:xfrm>
            <a:off x="5603711" y="3218113"/>
            <a:ext cx="1742006" cy="954107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wrap="square" rtlCol="0" anchor="ctr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s-ES" sz="40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3,578</a:t>
            </a:r>
          </a:p>
          <a:p>
            <a:pPr marL="342900" indent="-342900" algn="ctr">
              <a:buClr>
                <a:srgbClr val="EBAA07"/>
              </a:buClr>
            </a:pPr>
            <a:r>
              <a:rPr lang="en-GB" sz="16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professionals</a:t>
            </a:r>
          </a:p>
        </p:txBody>
      </p:sp>
      <p:sp>
        <p:nvSpPr>
          <p:cNvPr id="18" name="24 CuadroTexto">
            <a:extLst>
              <a:ext uri="{FF2B5EF4-FFF2-40B4-BE49-F238E27FC236}">
                <a16:creationId xmlns:a16="http://schemas.microsoft.com/office/drawing/2014/main" id="{C012657A-21D3-4AEF-A111-38682F162A19}"/>
              </a:ext>
            </a:extLst>
          </p:cNvPr>
          <p:cNvSpPr txBox="1"/>
          <p:nvPr/>
        </p:nvSpPr>
        <p:spPr>
          <a:xfrm>
            <a:off x="7577328" y="3208510"/>
            <a:ext cx="1742006" cy="954107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wrap="square" rtlCol="0" anchor="ctr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s-ES" sz="40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1,000+</a:t>
            </a:r>
            <a:endParaRPr lang="es-ES" sz="6000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342900" indent="-342900" algn="ctr">
              <a:buClr>
                <a:srgbClr val="EBAA07"/>
              </a:buClr>
            </a:pPr>
            <a:r>
              <a:rPr lang="en-GB" sz="16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companies</a:t>
            </a:r>
          </a:p>
        </p:txBody>
      </p:sp>
      <p:sp>
        <p:nvSpPr>
          <p:cNvPr id="19" name="24 CuadroTexto">
            <a:extLst>
              <a:ext uri="{FF2B5EF4-FFF2-40B4-BE49-F238E27FC236}">
                <a16:creationId xmlns:a16="http://schemas.microsoft.com/office/drawing/2014/main" id="{6DBDA5DD-F87F-4A6E-853A-60C32F6BD0CD}"/>
              </a:ext>
            </a:extLst>
          </p:cNvPr>
          <p:cNvSpPr txBox="1"/>
          <p:nvPr/>
        </p:nvSpPr>
        <p:spPr>
          <a:xfrm>
            <a:off x="9446916" y="3208511"/>
            <a:ext cx="1759199" cy="954107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wrap="square" rtlCol="0" anchor="ctr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s-ES" sz="40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4,789</a:t>
            </a:r>
          </a:p>
          <a:p>
            <a:pPr marL="342900" indent="-342900" algn="ctr">
              <a:buClr>
                <a:srgbClr val="EBAA07"/>
              </a:buClr>
            </a:pPr>
            <a:r>
              <a:rPr lang="en-GB" sz="16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hours</a:t>
            </a:r>
          </a:p>
        </p:txBody>
      </p:sp>
      <p:sp>
        <p:nvSpPr>
          <p:cNvPr id="16" name="20 CuadroTexto">
            <a:extLst>
              <a:ext uri="{FF2B5EF4-FFF2-40B4-BE49-F238E27FC236}">
                <a16:creationId xmlns:a16="http://schemas.microsoft.com/office/drawing/2014/main" id="{2A8C0994-17EF-40D4-8316-37C883A526BD}"/>
              </a:ext>
            </a:extLst>
          </p:cNvPr>
          <p:cNvSpPr txBox="1"/>
          <p:nvPr/>
        </p:nvSpPr>
        <p:spPr>
          <a:xfrm>
            <a:off x="10118125" y="6044783"/>
            <a:ext cx="99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2023 DATA</a:t>
            </a:r>
          </a:p>
        </p:txBody>
      </p:sp>
      <p:sp>
        <p:nvSpPr>
          <p:cNvPr id="20" name="24 CuadroTexto">
            <a:extLst>
              <a:ext uri="{FF2B5EF4-FFF2-40B4-BE49-F238E27FC236}">
                <a16:creationId xmlns:a16="http://schemas.microsoft.com/office/drawing/2014/main" id="{10D8184F-7E2A-4F0A-B4DB-8CC17B47699A}"/>
              </a:ext>
            </a:extLst>
          </p:cNvPr>
          <p:cNvSpPr txBox="1"/>
          <p:nvPr/>
        </p:nvSpPr>
        <p:spPr>
          <a:xfrm>
            <a:off x="3373678" y="4378440"/>
            <a:ext cx="1998421" cy="954107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n-GB" sz="40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8.6</a:t>
            </a:r>
          </a:p>
          <a:p>
            <a:pPr algn="ctr">
              <a:buClr>
                <a:srgbClr val="EBAA07"/>
              </a:buClr>
            </a:pPr>
            <a:r>
              <a:rPr lang="en-GB" sz="16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satisfaction rate</a:t>
            </a:r>
          </a:p>
        </p:txBody>
      </p:sp>
    </p:spTree>
    <p:extLst>
      <p:ext uri="{BB962C8B-B14F-4D97-AF65-F5344CB8AC3E}">
        <p14:creationId xmlns:p14="http://schemas.microsoft.com/office/powerpoint/2010/main" val="337357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16" grpId="0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B456142-B2E9-1444-FF08-B98267DCDDFF}"/>
              </a:ext>
            </a:extLst>
          </p:cNvPr>
          <p:cNvSpPr/>
          <p:nvPr/>
        </p:nvSpPr>
        <p:spPr>
          <a:xfrm>
            <a:off x="-1462" y="1462"/>
            <a:ext cx="12151895" cy="9725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Imagen que contiene persona, interior, de pie, hombre&#10;&#10;Descripción generada con confianza muy alta">
            <a:extLst>
              <a:ext uri="{FF2B5EF4-FFF2-40B4-BE49-F238E27FC236}">
                <a16:creationId xmlns:a16="http://schemas.microsoft.com/office/drawing/2014/main" id="{7BE1463D-0172-4BBA-908F-DB5EC52827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8" r="3745"/>
          <a:stretch/>
        </p:blipFill>
        <p:spPr>
          <a:xfrm>
            <a:off x="11578" y="969797"/>
            <a:ext cx="4786301" cy="5523078"/>
          </a:xfrm>
          <a:prstGeom prst="rect">
            <a:avLst/>
          </a:prstGeom>
        </p:spPr>
      </p:pic>
      <p:sp>
        <p:nvSpPr>
          <p:cNvPr id="16" name="21 CuadroTexto">
            <a:extLst>
              <a:ext uri="{FF2B5EF4-FFF2-40B4-BE49-F238E27FC236}">
                <a16:creationId xmlns:a16="http://schemas.microsoft.com/office/drawing/2014/main" id="{B98D144C-4D88-4432-B14D-D1E51F326902}"/>
              </a:ext>
            </a:extLst>
          </p:cNvPr>
          <p:cNvSpPr txBox="1"/>
          <p:nvPr/>
        </p:nvSpPr>
        <p:spPr>
          <a:xfrm>
            <a:off x="5183606" y="1112304"/>
            <a:ext cx="6909921" cy="23164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Online </a:t>
            </a:r>
            <a:r>
              <a:rPr lang="es-ES" sz="2400" dirty="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courses</a:t>
            </a:r>
            <a:r>
              <a:rPr lang="es-ES" sz="2400" dirty="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 and </a:t>
            </a:r>
            <a:r>
              <a:rPr lang="es-ES" sz="2400" dirty="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webinars</a:t>
            </a:r>
            <a:endParaRPr lang="es-ES"/>
          </a:p>
          <a:p>
            <a:pPr>
              <a:lnSpc>
                <a:spcPct val="150000"/>
              </a:lnSpc>
            </a:pPr>
            <a:r>
              <a:rPr lang="es-ES" sz="2400" dirty="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Face-to-face</a:t>
            </a:r>
            <a:r>
              <a:rPr lang="es-ES" sz="2400" dirty="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 training</a:t>
            </a:r>
            <a:endParaRPr lang="es-ES">
              <a:cs typeface="Calibri" panose="020F0502020204030204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s-ES" sz="2400" dirty="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Tailor-made</a:t>
            </a:r>
            <a:r>
              <a:rPr lang="es-ES" sz="2400" dirty="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training </a:t>
            </a:r>
            <a:r>
              <a:rPr lang="es-ES" sz="2400" dirty="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for</a:t>
            </a:r>
            <a:r>
              <a:rPr lang="es-ES" sz="2400" dirty="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</a:t>
            </a:r>
            <a:r>
              <a:rPr lang="es-ES" sz="2400" dirty="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companies</a:t>
            </a:r>
            <a:endParaRPr lang="es-ES" sz="2400" dirty="0">
              <a:solidFill>
                <a:srgbClr val="042B4C"/>
              </a:solidFill>
              <a:latin typeface="Segoe UI Light"/>
              <a:ea typeface="Tahoma"/>
              <a:cs typeface="Segoe UI Light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s-ES" sz="2400" dirty="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AIMPLAS Expert </a:t>
            </a:r>
            <a:r>
              <a:rPr lang="es-ES" sz="2400" dirty="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certifications</a:t>
            </a:r>
            <a:endParaRPr lang="es-ES" sz="2400" dirty="0" err="1">
              <a:solidFill>
                <a:srgbClr val="042B4C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0" y="242027"/>
            <a:ext cx="12191998" cy="503590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800" dirty="0" err="1">
                <a:solidFill>
                  <a:schemeClr val="bg1"/>
                </a:solidFill>
                <a:latin typeface="Segoe UI Light"/>
                <a:ea typeface="Tahoma" pitchFamily="34" charset="0"/>
                <a:cs typeface="Segoe UI Light"/>
              </a:rPr>
              <a:t>The</a:t>
            </a:r>
            <a:r>
              <a:rPr lang="es-ES" sz="2800" dirty="0">
                <a:solidFill>
                  <a:schemeClr val="bg1"/>
                </a:solidFill>
                <a:latin typeface="Segoe UI Light"/>
                <a:ea typeface="Tahoma" pitchFamily="34" charset="0"/>
                <a:cs typeface="Segoe UI Light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Segoe UI Light"/>
                <a:ea typeface="Tahoma" pitchFamily="34" charset="0"/>
                <a:cs typeface="Segoe UI Light"/>
              </a:rPr>
              <a:t>most</a:t>
            </a:r>
            <a:r>
              <a:rPr lang="es-ES" sz="2800" dirty="0">
                <a:solidFill>
                  <a:schemeClr val="bg1"/>
                </a:solidFill>
                <a:latin typeface="Segoe UI Light"/>
                <a:ea typeface="Tahoma" pitchFamily="34" charset="0"/>
                <a:cs typeface="Segoe UI Light"/>
              </a:rPr>
              <a:t> complete training in </a:t>
            </a:r>
            <a:r>
              <a:rPr lang="es-ES" sz="2800" dirty="0" err="1">
                <a:solidFill>
                  <a:schemeClr val="bg1"/>
                </a:solidFill>
                <a:latin typeface="Segoe UI Light"/>
                <a:ea typeface="Tahoma" pitchFamily="34" charset="0"/>
                <a:cs typeface="Segoe UI Light"/>
              </a:rPr>
              <a:t>the</a:t>
            </a:r>
            <a:r>
              <a:rPr lang="es-ES" sz="2800" dirty="0">
                <a:solidFill>
                  <a:schemeClr val="bg1"/>
                </a:solidFill>
                <a:latin typeface="Segoe UI Light"/>
                <a:ea typeface="Tahoma" pitchFamily="34" charset="0"/>
                <a:cs typeface="Segoe UI Light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Segoe UI Light"/>
                <a:ea typeface="Tahoma" pitchFamily="34" charset="0"/>
                <a:cs typeface="Segoe UI Light"/>
              </a:rPr>
              <a:t>plastics</a:t>
            </a:r>
            <a:r>
              <a:rPr lang="es-ES" sz="2800" dirty="0">
                <a:solidFill>
                  <a:schemeClr val="bg1"/>
                </a:solidFill>
                <a:latin typeface="Segoe UI Light"/>
                <a:ea typeface="Tahoma" pitchFamily="34" charset="0"/>
                <a:cs typeface="Segoe UI Light"/>
              </a:rPr>
              <a:t> sector</a:t>
            </a:r>
          </a:p>
        </p:txBody>
      </p:sp>
      <p:pic>
        <p:nvPicPr>
          <p:cNvPr id="1028" name="Picture 4" descr="Ampliación de plazo para el envío de la documentación de ERTE prorrogados -  HK Nominas">
            <a:extLst>
              <a:ext uri="{FF2B5EF4-FFF2-40B4-BE49-F238E27FC236}">
                <a16:creationId xmlns:a16="http://schemas.microsoft.com/office/drawing/2014/main" id="{98A46302-829E-00FD-E6F4-448683F46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915" y="4930546"/>
            <a:ext cx="2212659" cy="108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21 CuadroTexto">
            <a:extLst>
              <a:ext uri="{FF2B5EF4-FFF2-40B4-BE49-F238E27FC236}">
                <a16:creationId xmlns:a16="http://schemas.microsoft.com/office/drawing/2014/main" id="{4B98CE47-7256-5834-D8D6-480DFF5F0837}"/>
              </a:ext>
            </a:extLst>
          </p:cNvPr>
          <p:cNvSpPr txBox="1"/>
          <p:nvPr/>
        </p:nvSpPr>
        <p:spPr>
          <a:xfrm>
            <a:off x="8900644" y="3653395"/>
            <a:ext cx="266099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 dirty="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Professional </a:t>
            </a:r>
            <a:r>
              <a:rPr lang="es-ES" sz="2000" dirty="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certificate</a:t>
            </a:r>
            <a:r>
              <a:rPr lang="es-ES" sz="2000" dirty="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</a:t>
            </a:r>
            <a:r>
              <a:rPr lang="es-ES" sz="2000" dirty="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of</a:t>
            </a:r>
            <a:r>
              <a:rPr lang="es-ES" sz="2000" dirty="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</a:t>
            </a:r>
            <a:r>
              <a:rPr lang="es-ES" sz="2000" dirty="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thermoplastics</a:t>
            </a:r>
            <a:r>
              <a:rPr lang="es-ES" sz="2000" dirty="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</a:t>
            </a:r>
            <a:r>
              <a:rPr lang="es-ES" sz="2000" dirty="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transformation</a:t>
            </a:r>
            <a:r>
              <a:rPr lang="es-ES" sz="2000" dirty="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</a:t>
            </a:r>
            <a:r>
              <a:rPr lang="es-ES" sz="2000" dirty="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operations</a:t>
            </a:r>
            <a:r>
              <a:rPr lang="es-ES" sz="2000" dirty="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.</a:t>
            </a:r>
            <a:endParaRPr lang="es-ES" dirty="0">
              <a:ea typeface="Tahoma"/>
            </a:endParaRPr>
          </a:p>
        </p:txBody>
      </p:sp>
      <p:sp>
        <p:nvSpPr>
          <p:cNvPr id="6" name="21 CuadroTexto">
            <a:extLst>
              <a:ext uri="{FF2B5EF4-FFF2-40B4-BE49-F238E27FC236}">
                <a16:creationId xmlns:a16="http://schemas.microsoft.com/office/drawing/2014/main" id="{1263D948-20BB-6A8B-5BE6-CFF903EE61C2}"/>
              </a:ext>
            </a:extLst>
          </p:cNvPr>
          <p:cNvSpPr txBox="1"/>
          <p:nvPr/>
        </p:nvSpPr>
        <p:spPr>
          <a:xfrm>
            <a:off x="5263816" y="3658255"/>
            <a:ext cx="3000375" cy="14619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 dirty="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Master’s</a:t>
            </a:r>
            <a:r>
              <a:rPr lang="es-ES" sz="2000" dirty="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</a:t>
            </a:r>
            <a:r>
              <a:rPr lang="es-ES" sz="2000" dirty="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Degree</a:t>
            </a:r>
            <a:r>
              <a:rPr lang="es-ES" sz="2000" dirty="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in </a:t>
            </a:r>
            <a:r>
              <a:rPr lang="es-ES" sz="2000" dirty="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Polymer</a:t>
            </a:r>
            <a:r>
              <a:rPr lang="es-ES" sz="2000" dirty="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and Composite </a:t>
            </a:r>
            <a:r>
              <a:rPr lang="es-ES" sz="2000" dirty="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Technology</a:t>
            </a:r>
            <a:r>
              <a:rPr lang="es-ES" sz="2000" dirty="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- UPV</a:t>
            </a:r>
            <a:endParaRPr lang="es-ES" dirty="0">
              <a:ea typeface="Tahoma"/>
            </a:endParaRPr>
          </a:p>
          <a:p>
            <a:pPr>
              <a:spcAft>
                <a:spcPts val="600"/>
              </a:spcAft>
              <a:buClr>
                <a:srgbClr val="C18D00"/>
              </a:buClr>
            </a:pPr>
            <a:endParaRPr lang="es-ES" sz="2400" dirty="0">
              <a:solidFill>
                <a:srgbClr val="042B4C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3917653-A51C-6286-93F8-6C59087A46AC}"/>
              </a:ext>
            </a:extLst>
          </p:cNvPr>
          <p:cNvCxnSpPr>
            <a:cxnSpLocks/>
          </p:cNvCxnSpPr>
          <p:nvPr/>
        </p:nvCxnSpPr>
        <p:spPr>
          <a:xfrm>
            <a:off x="8514529" y="3750337"/>
            <a:ext cx="0" cy="1821559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Identidad visual corporativa | UPV - Universitat Politècnica de València">
            <a:extLst>
              <a:ext uri="{FF2B5EF4-FFF2-40B4-BE49-F238E27FC236}">
                <a16:creationId xmlns:a16="http://schemas.microsoft.com/office/drawing/2014/main" id="{C317E030-1EA8-6FAB-30FF-9A20B3418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235" y="5166344"/>
            <a:ext cx="162935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tedra AIMPLAS">
            <a:extLst>
              <a:ext uri="{FF2B5EF4-FFF2-40B4-BE49-F238E27FC236}">
                <a16:creationId xmlns:a16="http://schemas.microsoft.com/office/drawing/2014/main" id="{863F34EF-3336-9EA8-A8F0-31D25F5AE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38" y="5238344"/>
            <a:ext cx="136253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D3ACBED-71AE-B4DC-2F29-CA8B19CF6C33}"/>
              </a:ext>
            </a:extLst>
          </p:cNvPr>
          <p:cNvSpPr/>
          <p:nvPr/>
        </p:nvSpPr>
        <p:spPr>
          <a:xfrm>
            <a:off x="-42081" y="5133001"/>
            <a:ext cx="4949937" cy="1082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75555BA3-7C35-8C40-5A47-0D7EF29095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1" y="5317511"/>
            <a:ext cx="2646150" cy="66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13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B447E28-FE77-4B9B-BFD1-494749D9637C}"/>
              </a:ext>
            </a:extLst>
          </p:cNvPr>
          <p:cNvSpPr/>
          <p:nvPr/>
        </p:nvSpPr>
        <p:spPr>
          <a:xfrm>
            <a:off x="0" y="-1"/>
            <a:ext cx="5387819" cy="34655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636509" y="1161533"/>
            <a:ext cx="4114800" cy="1365365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We organize key conferences and seminars for the plastics industry</a:t>
            </a:r>
          </a:p>
        </p:txBody>
      </p:sp>
      <p:pic>
        <p:nvPicPr>
          <p:cNvPr id="3" name="Imagen 2" descr="Imagen que contiene persona, interior, techo, personas&#10;&#10;Descripción generada con confianza muy alta">
            <a:extLst>
              <a:ext uri="{FF2B5EF4-FFF2-40B4-BE49-F238E27FC236}">
                <a16:creationId xmlns:a16="http://schemas.microsoft.com/office/drawing/2014/main" id="{66583106-E608-4628-8654-7543119F23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7819" y="2356"/>
            <a:ext cx="6804181" cy="3465513"/>
          </a:xfrm>
          <a:prstGeom prst="rect">
            <a:avLst/>
          </a:prstGeom>
        </p:spPr>
      </p:pic>
      <p:pic>
        <p:nvPicPr>
          <p:cNvPr id="20" name="Imagen 19" descr="Plastics are future">
            <a:extLst>
              <a:ext uri="{FF2B5EF4-FFF2-40B4-BE49-F238E27FC236}">
                <a16:creationId xmlns:a16="http://schemas.microsoft.com/office/drawing/2014/main" id="{58FAAAFF-E26B-4DDA-96E8-F6A81B356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1" y="3812277"/>
            <a:ext cx="1727071" cy="863536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070C713E-EC38-465F-A4D5-276807931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23386" y="5220580"/>
            <a:ext cx="2353902" cy="562640"/>
          </a:xfrm>
          <a:prstGeom prst="rect">
            <a:avLst/>
          </a:prstGeom>
        </p:spPr>
      </p:pic>
      <p:pic>
        <p:nvPicPr>
          <p:cNvPr id="24" name="Imagen 23" descr="Texto&#10;&#10;Descripción generada automáticamente">
            <a:extLst>
              <a:ext uri="{FF2B5EF4-FFF2-40B4-BE49-F238E27FC236}">
                <a16:creationId xmlns:a16="http://schemas.microsoft.com/office/drawing/2014/main" id="{CE2C8CDF-0A71-43FB-99E4-315C197174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20" y="3816678"/>
            <a:ext cx="2124000" cy="775890"/>
          </a:xfrm>
          <a:prstGeom prst="rect">
            <a:avLst/>
          </a:prstGeom>
        </p:spPr>
      </p:pic>
      <p:pic>
        <p:nvPicPr>
          <p:cNvPr id="25" name="Imagen 2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105488D6-B500-4B42-A789-D680284EDB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96" y="3755074"/>
            <a:ext cx="2628000" cy="837494"/>
          </a:xfrm>
          <a:prstGeom prst="rect">
            <a:avLst/>
          </a:prstGeom>
        </p:spPr>
      </p:pic>
      <p:pic>
        <p:nvPicPr>
          <p:cNvPr id="26" name="Imagen 5">
            <a:extLst>
              <a:ext uri="{FF2B5EF4-FFF2-40B4-BE49-F238E27FC236}">
                <a16:creationId xmlns:a16="http://schemas.microsoft.com/office/drawing/2014/main" id="{3AB0C2EF-94E8-4A7A-A44E-DB891A0B21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6818" y="3826798"/>
            <a:ext cx="2016000" cy="53391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D195C32-4688-4A7E-A09A-A2725B00A9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4" y="5073579"/>
            <a:ext cx="2232000" cy="673996"/>
          </a:xfrm>
          <a:prstGeom prst="rect">
            <a:avLst/>
          </a:prstGeom>
        </p:spPr>
      </p:pic>
      <p:graphicFrame>
        <p:nvGraphicFramePr>
          <p:cNvPr id="28" name="Objeto 27">
            <a:extLst>
              <a:ext uri="{FF2B5EF4-FFF2-40B4-BE49-F238E27FC236}">
                <a16:creationId xmlns:a16="http://schemas.microsoft.com/office/drawing/2014/main" id="{CB256894-5F60-4C2A-83F7-0CD437B182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755108"/>
              </p:ext>
            </p:extLst>
          </p:nvPr>
        </p:nvGraphicFramePr>
        <p:xfrm>
          <a:off x="6379039" y="4882703"/>
          <a:ext cx="2706551" cy="1055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12494880" imgH="4875840" progId="">
                  <p:embed/>
                </p:oleObj>
              </mc:Choice>
              <mc:Fallback>
                <p:oleObj r:id="rId11" imgW="12494880" imgH="4875840" progId="">
                  <p:embed/>
                  <p:pic>
                    <p:nvPicPr>
                      <p:cNvPr id="28" name="Objeto 27">
                        <a:extLst>
                          <a:ext uri="{FF2B5EF4-FFF2-40B4-BE49-F238E27FC236}">
                            <a16:creationId xmlns:a16="http://schemas.microsoft.com/office/drawing/2014/main" id="{CB256894-5F60-4C2A-83F7-0CD437B182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79039" y="4882703"/>
                        <a:ext cx="2706551" cy="1055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áfico 1">
            <a:extLst>
              <a:ext uri="{FF2B5EF4-FFF2-40B4-BE49-F238E27FC236}">
                <a16:creationId xmlns:a16="http://schemas.microsoft.com/office/drawing/2014/main" id="{8A4CD87C-3953-F6EE-5C4A-ED4DBD3947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86844" y="3969974"/>
            <a:ext cx="2008749" cy="39293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47559A6-E040-4C15-859F-85ADFF8D21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53045" y="5191337"/>
            <a:ext cx="2268000" cy="4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86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8FDE7F58-59D7-4207-A957-BFA9C65CF2CA}"/>
              </a:ext>
            </a:extLst>
          </p:cNvPr>
          <p:cNvGrpSpPr/>
          <p:nvPr/>
        </p:nvGrpSpPr>
        <p:grpSpPr>
          <a:xfrm>
            <a:off x="0" y="1"/>
            <a:ext cx="12192001" cy="6858000"/>
            <a:chOff x="0" y="1"/>
            <a:chExt cx="12192001" cy="6858000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E282D943-092D-492E-B89C-021B92AD3C8B}"/>
                </a:ext>
              </a:extLst>
            </p:cNvPr>
            <p:cNvSpPr/>
            <p:nvPr/>
          </p:nvSpPr>
          <p:spPr>
            <a:xfrm>
              <a:off x="1" y="1"/>
              <a:ext cx="12192000" cy="685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C92F8B36-FBB1-4386-838A-581C6AC6C98A}"/>
                </a:ext>
              </a:extLst>
            </p:cNvPr>
            <p:cNvSpPr/>
            <p:nvPr/>
          </p:nvSpPr>
          <p:spPr>
            <a:xfrm>
              <a:off x="0" y="5791199"/>
              <a:ext cx="121920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2" name="Picture 2" descr="logo">
              <a:extLst>
                <a:ext uri="{FF2B5EF4-FFF2-40B4-BE49-F238E27FC236}">
                  <a16:creationId xmlns:a16="http://schemas.microsoft.com/office/drawing/2014/main" id="{0C11FB2D-3C9F-433E-8B10-5A6AF3B77C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5568" y="6200625"/>
              <a:ext cx="1068514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F781D079-33EE-4414-9790-595E7C557DCE}"/>
                </a:ext>
              </a:extLst>
            </p:cNvPr>
            <p:cNvSpPr/>
            <p:nvPr/>
          </p:nvSpPr>
          <p:spPr>
            <a:xfrm>
              <a:off x="5295900" y="2142073"/>
              <a:ext cx="6896099" cy="1440000"/>
            </a:xfrm>
            <a:prstGeom prst="rect">
              <a:avLst/>
            </a:prstGeom>
            <a:solidFill>
              <a:srgbClr val="00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5" name="Imagen 24" descr="Imagen que contiene imágenes prediseñadas&#10;&#10;Descripción generada con confianza alta">
              <a:extLst>
                <a:ext uri="{FF2B5EF4-FFF2-40B4-BE49-F238E27FC236}">
                  <a16:creationId xmlns:a16="http://schemas.microsoft.com/office/drawing/2014/main" id="{4AF16B05-7286-479E-9129-6B41CE73E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5351" y="2627676"/>
              <a:ext cx="2627998" cy="468793"/>
            </a:xfrm>
            <a:prstGeom prst="rect">
              <a:avLst/>
            </a:prstGeom>
          </p:spPr>
        </p:pic>
        <p:pic>
          <p:nvPicPr>
            <p:cNvPr id="26" name="Picture 4" descr="Resultado de imagen de ecp4">
              <a:extLst>
                <a:ext uri="{FF2B5EF4-FFF2-40B4-BE49-F238E27FC236}">
                  <a16:creationId xmlns:a16="http://schemas.microsoft.com/office/drawing/2014/main" id="{BBE58D71-B9F1-4316-844F-2B2950790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7567" y="6092625"/>
              <a:ext cx="484982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AC15ABE7-0F3B-4AE0-A5E3-25E92A53B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6054" y="6016215"/>
              <a:ext cx="2818747" cy="634658"/>
            </a:xfrm>
            <a:prstGeom prst="rect">
              <a:avLst/>
            </a:prstGeom>
          </p:spPr>
        </p:pic>
        <p:pic>
          <p:nvPicPr>
            <p:cNvPr id="28" name="Imagen 27" descr="Imagen que contiene imágenes prediseñadas&#10;&#10;Descripción generada con confianza alta">
              <a:extLst>
                <a:ext uri="{FF2B5EF4-FFF2-40B4-BE49-F238E27FC236}">
                  <a16:creationId xmlns:a16="http://schemas.microsoft.com/office/drawing/2014/main" id="{BB16D0C6-7481-453D-9162-92F7DFBC3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8799" y="2667285"/>
              <a:ext cx="2063750" cy="495300"/>
            </a:xfrm>
            <a:prstGeom prst="rect">
              <a:avLst/>
            </a:prstGeom>
          </p:spPr>
        </p:pic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DF862A52-09D2-43AE-BBAE-ED29D92EA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27065" y="6149302"/>
              <a:ext cx="360000" cy="360000"/>
            </a:xfrm>
            <a:prstGeom prst="rect">
              <a:avLst/>
            </a:prstGeom>
          </p:spPr>
        </p:pic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id="{1279FE53-1C6A-4B67-BBF2-65D4F59A4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80906" y="6145012"/>
              <a:ext cx="360000" cy="360000"/>
            </a:xfrm>
            <a:prstGeom prst="rect">
              <a:avLst/>
            </a:prstGeom>
          </p:spPr>
        </p:pic>
        <p:pic>
          <p:nvPicPr>
            <p:cNvPr id="31" name="Gráfico 30">
              <a:extLst>
                <a:ext uri="{FF2B5EF4-FFF2-40B4-BE49-F238E27FC236}">
                  <a16:creationId xmlns:a16="http://schemas.microsoft.com/office/drawing/2014/main" id="{313077EA-36D3-4DC3-9516-B5162A230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534747" y="6145012"/>
              <a:ext cx="360000" cy="360000"/>
            </a:xfrm>
            <a:prstGeom prst="rect">
              <a:avLst/>
            </a:prstGeom>
          </p:spPr>
        </p:pic>
        <p:pic>
          <p:nvPicPr>
            <p:cNvPr id="32" name="Gráfico 31">
              <a:extLst>
                <a:ext uri="{FF2B5EF4-FFF2-40B4-BE49-F238E27FC236}">
                  <a16:creationId xmlns:a16="http://schemas.microsoft.com/office/drawing/2014/main" id="{373186AC-404A-4843-BBC1-4BD4F5593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988588" y="6132601"/>
              <a:ext cx="360000" cy="360000"/>
            </a:xfrm>
            <a:prstGeom prst="rect">
              <a:avLst/>
            </a:prstGeom>
          </p:spPr>
        </p:pic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61B03E33-42E4-481B-B014-7C20B7B7F8AD}"/>
                </a:ext>
              </a:extLst>
            </p:cNvPr>
            <p:cNvSpPr/>
            <p:nvPr/>
          </p:nvSpPr>
          <p:spPr>
            <a:xfrm>
              <a:off x="264826" y="6292089"/>
              <a:ext cx="1287698" cy="296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500"/>
                </a:lnSpc>
                <a:spcBef>
                  <a:spcPts val="600"/>
                </a:spcBef>
                <a:spcAft>
                  <a:spcPts val="200"/>
                </a:spcAft>
              </a:pPr>
              <a:r>
                <a:rPr lang="en-GB" dirty="0">
                  <a:solidFill>
                    <a:srgbClr val="042B4C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Follow us</a:t>
              </a:r>
              <a:endParaRPr lang="en-GB" sz="1200" dirty="0">
                <a:solidFill>
                  <a:srgbClr val="042B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C732234B-7036-417B-ABA9-A41AD1AC0210}"/>
              </a:ext>
            </a:extLst>
          </p:cNvPr>
          <p:cNvSpPr/>
          <p:nvPr/>
        </p:nvSpPr>
        <p:spPr>
          <a:xfrm>
            <a:off x="520701" y="2231835"/>
            <a:ext cx="4572000" cy="14645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ts val="1500"/>
              </a:lnSpc>
              <a:spcBef>
                <a:spcPts val="600"/>
              </a:spcBef>
              <a:spcAft>
                <a:spcPts val="200"/>
              </a:spcAft>
            </a:pPr>
            <a:r>
              <a:rPr lang="en-GB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www.aimplas.net</a:t>
            </a:r>
          </a:p>
          <a:p>
            <a:pPr algn="r">
              <a:lnSpc>
                <a:spcPts val="1500"/>
              </a:lnSpc>
            </a:pPr>
            <a:r>
              <a:rPr lang="en-GB" sz="11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Valencia Technology Park</a:t>
            </a:r>
          </a:p>
          <a:p>
            <a:pPr algn="r">
              <a:lnSpc>
                <a:spcPts val="1500"/>
              </a:lnSpc>
            </a:pPr>
            <a:r>
              <a:rPr lang="en-GB" sz="11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Gustave Eiffel, 4</a:t>
            </a:r>
          </a:p>
          <a:p>
            <a:pPr algn="r">
              <a:lnSpc>
                <a:spcPts val="1500"/>
              </a:lnSpc>
            </a:pPr>
            <a:r>
              <a:rPr lang="en-GB" sz="11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46980 Paterna · Valencia, SPAIN</a:t>
            </a:r>
          </a:p>
          <a:p>
            <a:pPr algn="r">
              <a:lnSpc>
                <a:spcPts val="1500"/>
              </a:lnSpc>
            </a:pPr>
            <a:r>
              <a:rPr lang="en-GB" sz="11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info@aimplas.es</a:t>
            </a:r>
          </a:p>
          <a:p>
            <a:pPr algn="r">
              <a:lnSpc>
                <a:spcPts val="1500"/>
              </a:lnSpc>
            </a:pPr>
            <a:r>
              <a:rPr lang="en-GB" sz="11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+34 96 136 60 40</a:t>
            </a:r>
          </a:p>
          <a:p>
            <a:pPr algn="r">
              <a:lnSpc>
                <a:spcPts val="1500"/>
              </a:lnSpc>
            </a:pPr>
            <a:endParaRPr lang="en-GB" sz="1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514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AA62F2-D8C9-4AF6-9A67-35471A9B3E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89700"/>
          </a:xfrm>
          <a:prstGeom prst="rect">
            <a:avLst/>
          </a:prstGeom>
        </p:spPr>
      </p:pic>
      <p:sp>
        <p:nvSpPr>
          <p:cNvPr id="56" name="11 CuadroTexto">
            <a:extLst>
              <a:ext uri="{FF2B5EF4-FFF2-40B4-BE49-F238E27FC236}">
                <a16:creationId xmlns:a16="http://schemas.microsoft.com/office/drawing/2014/main" id="{FA21B941-CA4B-4DDD-9DB2-61E8ECA5911F}"/>
              </a:ext>
            </a:extLst>
          </p:cNvPr>
          <p:cNvSpPr txBox="1"/>
          <p:nvPr/>
        </p:nvSpPr>
        <p:spPr>
          <a:xfrm>
            <a:off x="4148686" y="1722554"/>
            <a:ext cx="1800000" cy="749812"/>
          </a:xfrm>
          <a:prstGeom prst="rect">
            <a:avLst/>
          </a:prstGeom>
          <a:solidFill>
            <a:srgbClr val="042B4C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Associated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companies</a:t>
            </a:r>
          </a:p>
        </p:txBody>
      </p:sp>
      <p:sp>
        <p:nvSpPr>
          <p:cNvPr id="57" name="11 CuadroTexto">
            <a:extLst>
              <a:ext uri="{FF2B5EF4-FFF2-40B4-BE49-F238E27FC236}">
                <a16:creationId xmlns:a16="http://schemas.microsoft.com/office/drawing/2014/main" id="{E9E3A932-9D1E-465E-968E-D9D5CDBAAE41}"/>
              </a:ext>
            </a:extLst>
          </p:cNvPr>
          <p:cNvSpPr txBox="1"/>
          <p:nvPr/>
        </p:nvSpPr>
        <p:spPr>
          <a:xfrm>
            <a:off x="6462544" y="1711631"/>
            <a:ext cx="1800000" cy="749812"/>
          </a:xfrm>
          <a:prstGeom prst="rect">
            <a:avLst/>
          </a:prstGeom>
          <a:solidFill>
            <a:srgbClr val="09548C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General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Assembly</a:t>
            </a:r>
          </a:p>
        </p:txBody>
      </p:sp>
      <p:sp>
        <p:nvSpPr>
          <p:cNvPr id="58" name="11 CuadroTexto">
            <a:extLst>
              <a:ext uri="{FF2B5EF4-FFF2-40B4-BE49-F238E27FC236}">
                <a16:creationId xmlns:a16="http://schemas.microsoft.com/office/drawing/2014/main" id="{E3F84189-7E5E-4CF0-9F89-EB8C78CFD4B0}"/>
              </a:ext>
            </a:extLst>
          </p:cNvPr>
          <p:cNvSpPr txBox="1"/>
          <p:nvPr/>
        </p:nvSpPr>
        <p:spPr>
          <a:xfrm>
            <a:off x="4170000" y="3663142"/>
            <a:ext cx="4003468" cy="411257"/>
          </a:xfrm>
          <a:prstGeom prst="rect">
            <a:avLst/>
          </a:prstGeom>
          <a:solidFill>
            <a:srgbClr val="0081C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Governing Board</a:t>
            </a:r>
          </a:p>
        </p:txBody>
      </p:sp>
      <p:sp>
        <p:nvSpPr>
          <p:cNvPr id="59" name="11 CuadroTexto">
            <a:extLst>
              <a:ext uri="{FF2B5EF4-FFF2-40B4-BE49-F238E27FC236}">
                <a16:creationId xmlns:a16="http://schemas.microsoft.com/office/drawing/2014/main" id="{06DFCE76-5569-471F-92F0-D8081C99F66B}"/>
              </a:ext>
            </a:extLst>
          </p:cNvPr>
          <p:cNvSpPr txBox="1"/>
          <p:nvPr/>
        </p:nvSpPr>
        <p:spPr>
          <a:xfrm>
            <a:off x="4253120" y="4890631"/>
            <a:ext cx="4003468" cy="411257"/>
          </a:xfrm>
          <a:prstGeom prst="rect">
            <a:avLst/>
          </a:prstGeom>
          <a:solidFill>
            <a:srgbClr val="2C919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AIMPLAS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6BE37C3-428B-4090-8131-A8017EC2735B}"/>
              </a:ext>
            </a:extLst>
          </p:cNvPr>
          <p:cNvSpPr/>
          <p:nvPr/>
        </p:nvSpPr>
        <p:spPr>
          <a:xfrm>
            <a:off x="630692" y="1305245"/>
            <a:ext cx="29086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18D00"/>
              </a:buClr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The Institute’s Management Model</a:t>
            </a:r>
          </a:p>
        </p:txBody>
      </p:sp>
      <p:sp>
        <p:nvSpPr>
          <p:cNvPr id="2" name="Flecha: cheurón 1">
            <a:extLst>
              <a:ext uri="{FF2B5EF4-FFF2-40B4-BE49-F238E27FC236}">
                <a16:creationId xmlns:a16="http://schemas.microsoft.com/office/drawing/2014/main" id="{7C65F7B3-3833-4959-8A37-8B06F064AC2E}"/>
              </a:ext>
            </a:extLst>
          </p:cNvPr>
          <p:cNvSpPr/>
          <p:nvPr/>
        </p:nvSpPr>
        <p:spPr>
          <a:xfrm>
            <a:off x="6065697" y="1924493"/>
            <a:ext cx="243973" cy="485925"/>
          </a:xfrm>
          <a:prstGeom prst="chevron">
            <a:avLst/>
          </a:prstGeom>
          <a:solidFill>
            <a:srgbClr val="042B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Flecha: cheurón 10">
            <a:extLst>
              <a:ext uri="{FF2B5EF4-FFF2-40B4-BE49-F238E27FC236}">
                <a16:creationId xmlns:a16="http://schemas.microsoft.com/office/drawing/2014/main" id="{C13E2366-1A70-430E-A656-F1880E736E2C}"/>
              </a:ext>
            </a:extLst>
          </p:cNvPr>
          <p:cNvSpPr/>
          <p:nvPr/>
        </p:nvSpPr>
        <p:spPr>
          <a:xfrm rot="5400000">
            <a:off x="7234601" y="2977690"/>
            <a:ext cx="243973" cy="485925"/>
          </a:xfrm>
          <a:prstGeom prst="chevron">
            <a:avLst/>
          </a:prstGeom>
          <a:solidFill>
            <a:srgbClr val="09548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Flecha: cheurón 12">
            <a:extLst>
              <a:ext uri="{FF2B5EF4-FFF2-40B4-BE49-F238E27FC236}">
                <a16:creationId xmlns:a16="http://schemas.microsoft.com/office/drawing/2014/main" id="{9789C960-4F2C-4488-94D7-C343F5842F17}"/>
              </a:ext>
            </a:extLst>
          </p:cNvPr>
          <p:cNvSpPr/>
          <p:nvPr/>
        </p:nvSpPr>
        <p:spPr>
          <a:xfrm rot="5400000">
            <a:off x="6097595" y="4157783"/>
            <a:ext cx="243973" cy="485925"/>
          </a:xfrm>
          <a:prstGeom prst="chevron">
            <a:avLst/>
          </a:prstGeom>
          <a:solidFill>
            <a:srgbClr val="0081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7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2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Grupo de personas en un parque&#10;&#10;Descripción generada automáticamente">
            <a:extLst>
              <a:ext uri="{FF2B5EF4-FFF2-40B4-BE49-F238E27FC236}">
                <a16:creationId xmlns:a16="http://schemas.microsoft.com/office/drawing/2014/main" id="{7105BAA5-B233-130F-2AF9-1E1D5E72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3"/>
            <a:ext cx="12192000" cy="649542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7025596-7F9D-4D6E-9684-08F4A68646AE}"/>
              </a:ext>
            </a:extLst>
          </p:cNvPr>
          <p:cNvSpPr/>
          <p:nvPr/>
        </p:nvSpPr>
        <p:spPr>
          <a:xfrm>
            <a:off x="-3" y="-3175"/>
            <a:ext cx="12192001" cy="2241408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27 CuadroTexto">
            <a:extLst>
              <a:ext uri="{FF2B5EF4-FFF2-40B4-BE49-F238E27FC236}">
                <a16:creationId xmlns:a16="http://schemas.microsoft.com/office/drawing/2014/main" id="{86B2398B-AA9A-410C-B5D4-C81ACB6CBC76}"/>
              </a:ext>
            </a:extLst>
          </p:cNvPr>
          <p:cNvSpPr txBox="1"/>
          <p:nvPr/>
        </p:nvSpPr>
        <p:spPr>
          <a:xfrm>
            <a:off x="565424" y="570706"/>
            <a:ext cx="11035449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Clr>
                <a:srgbClr val="C18D00"/>
              </a:buClr>
            </a:pPr>
            <a:r>
              <a:rPr lang="en-GB" sz="28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Our team is made up of more than </a:t>
            </a:r>
          </a:p>
          <a:p>
            <a:pPr algn="ctr">
              <a:buClr>
                <a:srgbClr val="C18D00"/>
              </a:buClr>
            </a:pPr>
            <a:r>
              <a:rPr lang="en-GB" sz="2800" b="1">
                <a:solidFill>
                  <a:schemeClr val="bg1"/>
                </a:solidFill>
                <a:latin typeface="Segoe UI"/>
                <a:ea typeface="Tahoma"/>
                <a:cs typeface="Segoe UI"/>
              </a:rPr>
              <a:t>250 </a:t>
            </a:r>
            <a:r>
              <a:rPr lang="en-GB" sz="2800" b="1" dirty="0">
                <a:solidFill>
                  <a:schemeClr val="bg1"/>
                </a:solidFill>
                <a:latin typeface="Segoe UI"/>
                <a:ea typeface="Tahoma"/>
                <a:cs typeface="Segoe UI"/>
              </a:rPr>
              <a:t>highly qualified professionals </a:t>
            </a:r>
            <a:endParaRPr lang="en-GB" sz="2800" b="1" dirty="0">
              <a:solidFill>
                <a:schemeClr val="bg1"/>
              </a:solidFill>
              <a:latin typeface="Segoe UI" panose="020B0502040204020203" pitchFamily="34" charset="0"/>
              <a:ea typeface="Tahoma" pitchFamily="34" charset="0"/>
              <a:cs typeface="Segoe UI" panose="020B0502040204020203" pitchFamily="34" charset="0"/>
            </a:endParaRPr>
          </a:p>
          <a:p>
            <a:pPr algn="ctr">
              <a:buClr>
                <a:srgbClr val="C18D00"/>
              </a:buClr>
            </a:pPr>
            <a:endParaRPr lang="en-GB" sz="28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AFEDD83-87AC-4B56-8A73-396C1889D921}"/>
              </a:ext>
            </a:extLst>
          </p:cNvPr>
          <p:cNvSpPr/>
          <p:nvPr/>
        </p:nvSpPr>
        <p:spPr>
          <a:xfrm>
            <a:off x="6143713" y="2423252"/>
            <a:ext cx="4290607" cy="183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6D8C221-8DE9-4A6A-9415-81F39297890F}"/>
              </a:ext>
            </a:extLst>
          </p:cNvPr>
          <p:cNvGrpSpPr/>
          <p:nvPr/>
        </p:nvGrpSpPr>
        <p:grpSpPr>
          <a:xfrm>
            <a:off x="6608696" y="2709129"/>
            <a:ext cx="3380537" cy="1316376"/>
            <a:chOff x="5795896" y="2709129"/>
            <a:chExt cx="3380537" cy="1316376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0E8E7B84-B94D-46BD-9F5B-44F291DDE54B}"/>
                </a:ext>
              </a:extLst>
            </p:cNvPr>
            <p:cNvSpPr/>
            <p:nvPr/>
          </p:nvSpPr>
          <p:spPr>
            <a:xfrm>
              <a:off x="5795896" y="3023889"/>
              <a:ext cx="1202164" cy="802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32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57</a:t>
              </a:r>
              <a:r>
                <a:rPr lang="en-GB" sz="20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%</a:t>
              </a:r>
            </a:p>
            <a:p>
              <a:pPr>
                <a:lnSpc>
                  <a:spcPts val="1700"/>
                </a:lnSpc>
                <a:spcAft>
                  <a:spcPts val="0"/>
                </a:spcAft>
              </a:pPr>
              <a:r>
                <a:rPr lang="en-GB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women </a:t>
              </a:r>
            </a:p>
          </p:txBody>
        </p:sp>
        <p:grpSp>
          <p:nvGrpSpPr>
            <p:cNvPr id="23" name="Gráfico 34">
              <a:extLst>
                <a:ext uri="{FF2B5EF4-FFF2-40B4-BE49-F238E27FC236}">
                  <a16:creationId xmlns:a16="http://schemas.microsoft.com/office/drawing/2014/main" id="{9CDA5A58-83B3-438E-AD9A-DC27F6F23C27}"/>
                </a:ext>
              </a:extLst>
            </p:cNvPr>
            <p:cNvGrpSpPr/>
            <p:nvPr/>
          </p:nvGrpSpPr>
          <p:grpSpPr>
            <a:xfrm>
              <a:off x="6964836" y="2709129"/>
              <a:ext cx="1247204" cy="1316376"/>
              <a:chOff x="4025074" y="1444513"/>
              <a:chExt cx="4127658" cy="4356585"/>
            </a:xfrm>
            <a:solidFill>
              <a:srgbClr val="0070C0"/>
            </a:solidFill>
          </p:grpSpPr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80F1AD0D-F17E-4BF8-97B8-5BAABBF7E2AD}"/>
                  </a:ext>
                </a:extLst>
              </p:cNvPr>
              <p:cNvSpPr/>
              <p:nvPr/>
            </p:nvSpPr>
            <p:spPr>
              <a:xfrm>
                <a:off x="4025074" y="1444513"/>
                <a:ext cx="4127658" cy="4356585"/>
              </a:xfrm>
              <a:custGeom>
                <a:avLst/>
                <a:gdLst/>
                <a:ahLst/>
                <a:cxnLst/>
                <a:rect l="0" t="0" r="0" b="0"/>
                <a:pathLst>
                  <a:path w="4581525" h="4886325">
                    <a:moveTo>
                      <a:pt x="3700386" y="7144"/>
                    </a:moveTo>
                    <a:lnTo>
                      <a:pt x="3700386" y="305724"/>
                    </a:lnTo>
                    <a:lnTo>
                      <a:pt x="4037190" y="305724"/>
                    </a:lnTo>
                    <a:lnTo>
                      <a:pt x="3380137" y="928745"/>
                    </a:lnTo>
                    <a:cubicBezTo>
                      <a:pt x="3147527" y="690715"/>
                      <a:pt x="2823172" y="542696"/>
                      <a:pt x="2464861" y="542696"/>
                    </a:cubicBezTo>
                    <a:cubicBezTo>
                      <a:pt x="1982867" y="542696"/>
                      <a:pt x="1562281" y="810463"/>
                      <a:pt x="1343892" y="1205017"/>
                    </a:cubicBezTo>
                    <a:cubicBezTo>
                      <a:pt x="1325185" y="1204198"/>
                      <a:pt x="1306382" y="1203703"/>
                      <a:pt x="1287466" y="1203703"/>
                    </a:cubicBezTo>
                    <a:cubicBezTo>
                      <a:pt x="581492" y="1203703"/>
                      <a:pt x="7144" y="1778051"/>
                      <a:pt x="7144" y="2484034"/>
                    </a:cubicBezTo>
                    <a:cubicBezTo>
                      <a:pt x="7144" y="3139507"/>
                      <a:pt x="502291" y="3681422"/>
                      <a:pt x="1138171" y="3755603"/>
                    </a:cubicBezTo>
                    <a:lnTo>
                      <a:pt x="1138171" y="4152386"/>
                    </a:lnTo>
                    <a:lnTo>
                      <a:pt x="691191" y="4152386"/>
                    </a:lnTo>
                    <a:lnTo>
                      <a:pt x="691191" y="4450966"/>
                    </a:lnTo>
                    <a:lnTo>
                      <a:pt x="1138190" y="4450966"/>
                    </a:lnTo>
                    <a:lnTo>
                      <a:pt x="1138190" y="4883944"/>
                    </a:lnTo>
                    <a:lnTo>
                      <a:pt x="1436770" y="4883944"/>
                    </a:lnTo>
                    <a:lnTo>
                      <a:pt x="1436770" y="4450956"/>
                    </a:lnTo>
                    <a:lnTo>
                      <a:pt x="1903276" y="4450956"/>
                    </a:lnTo>
                    <a:lnTo>
                      <a:pt x="1903276" y="4152376"/>
                    </a:lnTo>
                    <a:lnTo>
                      <a:pt x="1436770" y="4152376"/>
                    </a:lnTo>
                    <a:lnTo>
                      <a:pt x="1436770" y="3755593"/>
                    </a:lnTo>
                    <a:cubicBezTo>
                      <a:pt x="1855375" y="3706759"/>
                      <a:pt x="2212943" y="3455242"/>
                      <a:pt x="2408444" y="3102026"/>
                    </a:cubicBezTo>
                    <a:cubicBezTo>
                      <a:pt x="2427151" y="3102845"/>
                      <a:pt x="2445944" y="3103340"/>
                      <a:pt x="2464851" y="3103340"/>
                    </a:cubicBezTo>
                    <a:cubicBezTo>
                      <a:pt x="3170835" y="3103340"/>
                      <a:pt x="3745182" y="2528992"/>
                      <a:pt x="3745182" y="1823018"/>
                    </a:cubicBezTo>
                    <a:cubicBezTo>
                      <a:pt x="3745182" y="1583112"/>
                      <a:pt x="3678803" y="1358446"/>
                      <a:pt x="3563531" y="1166327"/>
                    </a:cubicBezTo>
                    <a:lnTo>
                      <a:pt x="4277135" y="489690"/>
                    </a:lnTo>
                    <a:lnTo>
                      <a:pt x="4277135" y="860527"/>
                    </a:lnTo>
                    <a:lnTo>
                      <a:pt x="4575715" y="860527"/>
                    </a:lnTo>
                    <a:lnTo>
                      <a:pt x="4575715" y="7144"/>
                    </a:lnTo>
                    <a:lnTo>
                      <a:pt x="3700386" y="7144"/>
                    </a:lnTo>
                    <a:close/>
                    <a:moveTo>
                      <a:pt x="1287485" y="3465766"/>
                    </a:moveTo>
                    <a:cubicBezTo>
                      <a:pt x="746150" y="3465766"/>
                      <a:pt x="305743" y="3025359"/>
                      <a:pt x="305743" y="2484015"/>
                    </a:cubicBezTo>
                    <a:cubicBezTo>
                      <a:pt x="305743" y="1963769"/>
                      <a:pt x="712508" y="1536830"/>
                      <a:pt x="1224687" y="1504341"/>
                    </a:cubicBezTo>
                    <a:cubicBezTo>
                      <a:pt x="1198483" y="1606258"/>
                      <a:pt x="1184539" y="1713033"/>
                      <a:pt x="1184539" y="1823018"/>
                    </a:cubicBezTo>
                    <a:cubicBezTo>
                      <a:pt x="1184539" y="2398938"/>
                      <a:pt x="1566796" y="2887208"/>
                      <a:pt x="2090909" y="3047571"/>
                    </a:cubicBezTo>
                    <a:cubicBezTo>
                      <a:pt x="1913115" y="3300298"/>
                      <a:pt x="1619279" y="3465766"/>
                      <a:pt x="1287485" y="3465766"/>
                    </a:cubicBezTo>
                    <a:close/>
                    <a:moveTo>
                      <a:pt x="2225183" y="2775109"/>
                    </a:moveTo>
                    <a:cubicBezTo>
                      <a:pt x="1799330" y="2667857"/>
                      <a:pt x="1483128" y="2281695"/>
                      <a:pt x="1483128" y="1823018"/>
                    </a:cubicBezTo>
                    <a:cubicBezTo>
                      <a:pt x="1483128" y="1721711"/>
                      <a:pt x="1498559" y="1623936"/>
                      <a:pt x="1527181" y="1531925"/>
                    </a:cubicBezTo>
                    <a:cubicBezTo>
                      <a:pt x="1953035" y="1639176"/>
                      <a:pt x="2269236" y="2025348"/>
                      <a:pt x="2269236" y="2484025"/>
                    </a:cubicBezTo>
                    <a:cubicBezTo>
                      <a:pt x="2269236" y="2585333"/>
                      <a:pt x="2253796" y="2683097"/>
                      <a:pt x="2225183" y="2775109"/>
                    </a:cubicBezTo>
                    <a:close/>
                    <a:moveTo>
                      <a:pt x="2527668" y="2802684"/>
                    </a:moveTo>
                    <a:cubicBezTo>
                      <a:pt x="2553872" y="2700766"/>
                      <a:pt x="2567816" y="2594001"/>
                      <a:pt x="2567816" y="2484015"/>
                    </a:cubicBezTo>
                    <a:cubicBezTo>
                      <a:pt x="2567816" y="1908096"/>
                      <a:pt x="2185559" y="1419825"/>
                      <a:pt x="1661455" y="1259453"/>
                    </a:cubicBezTo>
                    <a:cubicBezTo>
                      <a:pt x="1839249" y="1006735"/>
                      <a:pt x="2133095" y="841258"/>
                      <a:pt x="2464880" y="841258"/>
                    </a:cubicBezTo>
                    <a:cubicBezTo>
                      <a:pt x="3006223" y="841258"/>
                      <a:pt x="3446631" y="1281665"/>
                      <a:pt x="3446631" y="1823009"/>
                    </a:cubicBezTo>
                    <a:cubicBezTo>
                      <a:pt x="3446612" y="2343255"/>
                      <a:pt x="3039847" y="2770203"/>
                      <a:pt x="2527668" y="28026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F618BC8E-57E7-4EC6-BE05-F62A937D22B5}"/>
                </a:ext>
              </a:extLst>
            </p:cNvPr>
            <p:cNvSpPr/>
            <p:nvPr/>
          </p:nvSpPr>
          <p:spPr>
            <a:xfrm>
              <a:off x="8052770" y="3036713"/>
              <a:ext cx="1123663" cy="802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spcAft>
                  <a:spcPts val="0"/>
                </a:spcAft>
              </a:pPr>
              <a:r>
                <a:rPr lang="en-GB" sz="32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43</a:t>
              </a:r>
              <a:r>
                <a:rPr lang="en-GB" sz="20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%</a:t>
              </a:r>
            </a:p>
            <a:p>
              <a:pPr algn="ctr">
                <a:lnSpc>
                  <a:spcPts val="1700"/>
                </a:lnSpc>
                <a:spcAft>
                  <a:spcPts val="0"/>
                </a:spcAft>
              </a:pPr>
              <a:r>
                <a:rPr lang="en-GB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   men </a:t>
              </a:r>
              <a:endParaRPr lang="en-GB" sz="1600" dirty="0">
                <a:solidFill>
                  <a:schemeClr val="tx2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889C67D-E626-4E91-B5A3-151F245D8D04}"/>
              </a:ext>
            </a:extLst>
          </p:cNvPr>
          <p:cNvSpPr/>
          <p:nvPr/>
        </p:nvSpPr>
        <p:spPr>
          <a:xfrm>
            <a:off x="6143713" y="4407297"/>
            <a:ext cx="4290607" cy="1723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C065AD20-3590-46FC-B5CE-FAEE9A9B008D}"/>
              </a:ext>
            </a:extLst>
          </p:cNvPr>
          <p:cNvGrpSpPr/>
          <p:nvPr/>
        </p:nvGrpSpPr>
        <p:grpSpPr>
          <a:xfrm>
            <a:off x="6895948" y="4722192"/>
            <a:ext cx="3240758" cy="1044553"/>
            <a:chOff x="6759916" y="4735911"/>
            <a:chExt cx="3240758" cy="1044553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D29B4EF7-7FC4-4C0A-AFCD-B28DA2756B7F}"/>
                </a:ext>
              </a:extLst>
            </p:cNvPr>
            <p:cNvSpPr/>
            <p:nvPr/>
          </p:nvSpPr>
          <p:spPr>
            <a:xfrm>
              <a:off x="7905193" y="4887912"/>
              <a:ext cx="2095481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2000" dirty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average age:</a:t>
              </a:r>
              <a:r>
                <a:rPr lang="en-GB" sz="20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</a:t>
              </a:r>
            </a:p>
            <a:p>
              <a:pPr>
                <a:spcAft>
                  <a:spcPts val="0"/>
                </a:spcAft>
              </a:pPr>
              <a:r>
                <a:rPr lang="en-GB" sz="320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37</a:t>
              </a:r>
              <a:endParaRPr lang="en-GB" sz="320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8" name="Gráfico 28">
              <a:extLst>
                <a:ext uri="{FF2B5EF4-FFF2-40B4-BE49-F238E27FC236}">
                  <a16:creationId xmlns:a16="http://schemas.microsoft.com/office/drawing/2014/main" id="{EA16DB10-D13B-4E84-AC9F-A543F7E28D0F}"/>
                </a:ext>
              </a:extLst>
            </p:cNvPr>
            <p:cNvGrpSpPr/>
            <p:nvPr/>
          </p:nvGrpSpPr>
          <p:grpSpPr>
            <a:xfrm>
              <a:off x="6759916" y="4735911"/>
              <a:ext cx="988221" cy="988221"/>
              <a:chOff x="3657600" y="990600"/>
              <a:chExt cx="4876800" cy="4876800"/>
            </a:xfrm>
            <a:solidFill>
              <a:srgbClr val="0070C0"/>
            </a:solidFill>
          </p:grpSpPr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8AF259D3-26F7-43E8-80F3-D41903CDEC3D}"/>
                  </a:ext>
                </a:extLst>
              </p:cNvPr>
              <p:cNvSpPr/>
              <p:nvPr/>
            </p:nvSpPr>
            <p:spPr>
              <a:xfrm>
                <a:off x="3650456" y="992562"/>
                <a:ext cx="4886325" cy="4867275"/>
              </a:xfrm>
              <a:custGeom>
                <a:avLst/>
                <a:gdLst/>
                <a:ahLst/>
                <a:cxnLst/>
                <a:rect l="0" t="0" r="0" b="0"/>
                <a:pathLst>
                  <a:path w="4886325" h="4867275">
                    <a:moveTo>
                      <a:pt x="4803753" y="4262066"/>
                    </a:moveTo>
                    <a:lnTo>
                      <a:pt x="4533281" y="4262066"/>
                    </a:lnTo>
                    <a:lnTo>
                      <a:pt x="4533281" y="3323882"/>
                    </a:lnTo>
                    <a:cubicBezTo>
                      <a:pt x="4533281" y="3113884"/>
                      <a:pt x="4362441" y="2943044"/>
                      <a:pt x="4152443" y="2943044"/>
                    </a:cubicBezTo>
                    <a:lnTo>
                      <a:pt x="4035028" y="2943044"/>
                    </a:lnTo>
                    <a:lnTo>
                      <a:pt x="4035028" y="1964903"/>
                    </a:lnTo>
                    <a:cubicBezTo>
                      <a:pt x="4035028" y="1776946"/>
                      <a:pt x="3882104" y="1624022"/>
                      <a:pt x="3694148" y="1624022"/>
                    </a:cubicBezTo>
                    <a:lnTo>
                      <a:pt x="2743915" y="1624022"/>
                    </a:lnTo>
                    <a:lnTo>
                      <a:pt x="2743915" y="837676"/>
                    </a:lnTo>
                    <a:cubicBezTo>
                      <a:pt x="2743915" y="793394"/>
                      <a:pt x="2708015" y="757485"/>
                      <a:pt x="2663733" y="757485"/>
                    </a:cubicBezTo>
                    <a:lnTo>
                      <a:pt x="2525725" y="757485"/>
                    </a:lnTo>
                    <a:lnTo>
                      <a:pt x="2525725" y="637699"/>
                    </a:lnTo>
                    <a:cubicBezTo>
                      <a:pt x="2631777" y="603704"/>
                      <a:pt x="2708777" y="504187"/>
                      <a:pt x="2708777" y="386991"/>
                    </a:cubicBezTo>
                    <a:cubicBezTo>
                      <a:pt x="2708777" y="264128"/>
                      <a:pt x="2552414" y="84963"/>
                      <a:pt x="2504494" y="32985"/>
                    </a:cubicBezTo>
                    <a:cubicBezTo>
                      <a:pt x="2489311" y="16507"/>
                      <a:pt x="2467937" y="7144"/>
                      <a:pt x="2445544" y="7144"/>
                    </a:cubicBezTo>
                    <a:cubicBezTo>
                      <a:pt x="2423141" y="7144"/>
                      <a:pt x="2401776" y="16507"/>
                      <a:pt x="2386594" y="32985"/>
                    </a:cubicBezTo>
                    <a:cubicBezTo>
                      <a:pt x="2338673" y="84963"/>
                      <a:pt x="2182311" y="264128"/>
                      <a:pt x="2182311" y="386991"/>
                    </a:cubicBezTo>
                    <a:cubicBezTo>
                      <a:pt x="2182311" y="504177"/>
                      <a:pt x="2259311" y="603695"/>
                      <a:pt x="2365362" y="637699"/>
                    </a:cubicBezTo>
                    <a:lnTo>
                      <a:pt x="2365362" y="757495"/>
                    </a:lnTo>
                    <a:lnTo>
                      <a:pt x="2227355" y="757495"/>
                    </a:lnTo>
                    <a:cubicBezTo>
                      <a:pt x="2183073" y="757495"/>
                      <a:pt x="2147164" y="793394"/>
                      <a:pt x="2147164" y="837686"/>
                    </a:cubicBezTo>
                    <a:lnTo>
                      <a:pt x="2147164" y="1624032"/>
                    </a:lnTo>
                    <a:lnTo>
                      <a:pt x="1196931" y="1624032"/>
                    </a:lnTo>
                    <a:cubicBezTo>
                      <a:pt x="1008974" y="1624032"/>
                      <a:pt x="856050" y="1776955"/>
                      <a:pt x="856050" y="1964912"/>
                    </a:cubicBezTo>
                    <a:lnTo>
                      <a:pt x="856050" y="2670420"/>
                    </a:lnTo>
                    <a:cubicBezTo>
                      <a:pt x="856050" y="2714701"/>
                      <a:pt x="891950" y="2750611"/>
                      <a:pt x="936231" y="2750611"/>
                    </a:cubicBezTo>
                    <a:cubicBezTo>
                      <a:pt x="980513" y="2750611"/>
                      <a:pt x="1016422" y="2714711"/>
                      <a:pt x="1016422" y="2670420"/>
                    </a:cubicBezTo>
                    <a:lnTo>
                      <a:pt x="1016422" y="1964912"/>
                    </a:lnTo>
                    <a:cubicBezTo>
                      <a:pt x="1016422" y="1865386"/>
                      <a:pt x="1097404" y="1784404"/>
                      <a:pt x="1196931" y="1784404"/>
                    </a:cubicBezTo>
                    <a:lnTo>
                      <a:pt x="3694148" y="1784404"/>
                    </a:lnTo>
                    <a:cubicBezTo>
                      <a:pt x="3793674" y="1784404"/>
                      <a:pt x="3874656" y="1865386"/>
                      <a:pt x="3874656" y="1964912"/>
                    </a:cubicBezTo>
                    <a:lnTo>
                      <a:pt x="3874656" y="2943054"/>
                    </a:lnTo>
                    <a:lnTo>
                      <a:pt x="936250" y="2943054"/>
                    </a:lnTo>
                    <a:lnTo>
                      <a:pt x="738635" y="2943054"/>
                    </a:lnTo>
                    <a:cubicBezTo>
                      <a:pt x="528628" y="2943054"/>
                      <a:pt x="357797" y="3113894"/>
                      <a:pt x="357797" y="3323892"/>
                    </a:cubicBezTo>
                    <a:lnTo>
                      <a:pt x="357797" y="3981898"/>
                    </a:lnTo>
                    <a:cubicBezTo>
                      <a:pt x="357797" y="4026180"/>
                      <a:pt x="393697" y="4062089"/>
                      <a:pt x="437979" y="4062089"/>
                    </a:cubicBezTo>
                    <a:cubicBezTo>
                      <a:pt x="482260" y="4062089"/>
                      <a:pt x="518170" y="4026189"/>
                      <a:pt x="518170" y="3981898"/>
                    </a:cubicBezTo>
                    <a:lnTo>
                      <a:pt x="518170" y="3323892"/>
                    </a:lnTo>
                    <a:cubicBezTo>
                      <a:pt x="518170" y="3202315"/>
                      <a:pt x="617068" y="3103426"/>
                      <a:pt x="738635" y="3103426"/>
                    </a:cubicBezTo>
                    <a:lnTo>
                      <a:pt x="936231" y="3103426"/>
                    </a:lnTo>
                    <a:lnTo>
                      <a:pt x="3954828" y="3103426"/>
                    </a:lnTo>
                    <a:lnTo>
                      <a:pt x="4152424" y="3103426"/>
                    </a:lnTo>
                    <a:cubicBezTo>
                      <a:pt x="4274001" y="3103426"/>
                      <a:pt x="4372890" y="3202324"/>
                      <a:pt x="4372890" y="3323892"/>
                    </a:cubicBezTo>
                    <a:lnTo>
                      <a:pt x="4372890" y="4262076"/>
                    </a:lnTo>
                    <a:lnTo>
                      <a:pt x="437979" y="4262076"/>
                    </a:lnTo>
                    <a:lnTo>
                      <a:pt x="87335" y="4262076"/>
                    </a:lnTo>
                    <a:cubicBezTo>
                      <a:pt x="43053" y="4262076"/>
                      <a:pt x="7144" y="4297976"/>
                      <a:pt x="7144" y="4342267"/>
                    </a:cubicBezTo>
                    <a:cubicBezTo>
                      <a:pt x="7144" y="4630903"/>
                      <a:pt x="241973" y="4865732"/>
                      <a:pt x="530609" y="4865732"/>
                    </a:cubicBezTo>
                    <a:lnTo>
                      <a:pt x="4360479" y="4865732"/>
                    </a:lnTo>
                    <a:cubicBezTo>
                      <a:pt x="4649115" y="4865732"/>
                      <a:pt x="4883944" y="4630903"/>
                      <a:pt x="4883944" y="4342267"/>
                    </a:cubicBezTo>
                    <a:cubicBezTo>
                      <a:pt x="4883944" y="4297966"/>
                      <a:pt x="4848044" y="4262066"/>
                      <a:pt x="4803753" y="4262066"/>
                    </a:cubicBezTo>
                    <a:close/>
                    <a:moveTo>
                      <a:pt x="2342683" y="386982"/>
                    </a:moveTo>
                    <a:cubicBezTo>
                      <a:pt x="2342683" y="359388"/>
                      <a:pt x="2387108" y="285388"/>
                      <a:pt x="2445544" y="211093"/>
                    </a:cubicBezTo>
                    <a:cubicBezTo>
                      <a:pt x="2503980" y="285388"/>
                      <a:pt x="2548404" y="359388"/>
                      <a:pt x="2548404" y="386982"/>
                    </a:cubicBezTo>
                    <a:cubicBezTo>
                      <a:pt x="2548404" y="443703"/>
                      <a:pt x="2502256" y="489842"/>
                      <a:pt x="2445544" y="489842"/>
                    </a:cubicBezTo>
                    <a:cubicBezTo>
                      <a:pt x="2388822" y="489842"/>
                      <a:pt x="2342683" y="443703"/>
                      <a:pt x="2342683" y="386982"/>
                    </a:cubicBezTo>
                    <a:close/>
                    <a:moveTo>
                      <a:pt x="2583542" y="1624022"/>
                    </a:moveTo>
                    <a:lnTo>
                      <a:pt x="2307536" y="1624022"/>
                    </a:lnTo>
                    <a:lnTo>
                      <a:pt x="2307536" y="917858"/>
                    </a:lnTo>
                    <a:lnTo>
                      <a:pt x="2583542" y="917858"/>
                    </a:lnTo>
                    <a:lnTo>
                      <a:pt x="2583542" y="1624022"/>
                    </a:lnTo>
                    <a:close/>
                    <a:moveTo>
                      <a:pt x="4360479" y="4705350"/>
                    </a:moveTo>
                    <a:lnTo>
                      <a:pt x="530609" y="4705350"/>
                    </a:lnTo>
                    <a:cubicBezTo>
                      <a:pt x="357940" y="4705350"/>
                      <a:pt x="213036" y="4584202"/>
                      <a:pt x="176441" y="4422439"/>
                    </a:cubicBezTo>
                    <a:lnTo>
                      <a:pt x="437988" y="4422439"/>
                    </a:lnTo>
                    <a:lnTo>
                      <a:pt x="4453100" y="4422439"/>
                    </a:lnTo>
                    <a:lnTo>
                      <a:pt x="4714647" y="4422439"/>
                    </a:lnTo>
                    <a:cubicBezTo>
                      <a:pt x="4678052" y="4584202"/>
                      <a:pt x="4533148" y="4705350"/>
                      <a:pt x="4360479" y="47053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848AA646-3A71-4D9C-852B-C70BAF7DCF85}"/>
                  </a:ext>
                </a:extLst>
              </p:cNvPr>
              <p:cNvSpPr/>
              <p:nvPr/>
            </p:nvSpPr>
            <p:spPr>
              <a:xfrm>
                <a:off x="4832822" y="2989574"/>
                <a:ext cx="2505075" cy="428625"/>
              </a:xfrm>
              <a:custGeom>
                <a:avLst/>
                <a:gdLst/>
                <a:ahLst/>
                <a:cxnLst/>
                <a:rect l="0" t="0" r="0" b="0"/>
                <a:pathLst>
                  <a:path w="2505075" h="428625">
                    <a:moveTo>
                      <a:pt x="2422552" y="21593"/>
                    </a:moveTo>
                    <a:cubicBezTo>
                      <a:pt x="2306185" y="19698"/>
                      <a:pt x="2226280" y="98422"/>
                      <a:pt x="2162005" y="161811"/>
                    </a:cubicBezTo>
                    <a:cubicBezTo>
                      <a:pt x="2103807" y="219189"/>
                      <a:pt x="2065240" y="253832"/>
                      <a:pt x="2023645" y="252708"/>
                    </a:cubicBezTo>
                    <a:cubicBezTo>
                      <a:pt x="1984564" y="251565"/>
                      <a:pt x="1954712" y="217713"/>
                      <a:pt x="1909259" y="162592"/>
                    </a:cubicBezTo>
                    <a:cubicBezTo>
                      <a:pt x="1855986" y="97984"/>
                      <a:pt x="1789663" y="17583"/>
                      <a:pt x="1675916" y="14249"/>
                    </a:cubicBezTo>
                    <a:cubicBezTo>
                      <a:pt x="1563587" y="10906"/>
                      <a:pt x="1489578" y="84325"/>
                      <a:pt x="1424313" y="149038"/>
                    </a:cubicBezTo>
                    <a:cubicBezTo>
                      <a:pt x="1363934" y="208912"/>
                      <a:pt x="1323662" y="245259"/>
                      <a:pt x="1273646" y="245316"/>
                    </a:cubicBezTo>
                    <a:cubicBezTo>
                      <a:pt x="1273618" y="245316"/>
                      <a:pt x="1273589" y="245316"/>
                      <a:pt x="1273560" y="245316"/>
                    </a:cubicBezTo>
                    <a:cubicBezTo>
                      <a:pt x="1224221" y="245316"/>
                      <a:pt x="1185207" y="208893"/>
                      <a:pt x="1126866" y="148914"/>
                    </a:cubicBezTo>
                    <a:cubicBezTo>
                      <a:pt x="1065373" y="85706"/>
                      <a:pt x="988934" y="7144"/>
                      <a:pt x="872825" y="7144"/>
                    </a:cubicBezTo>
                    <a:cubicBezTo>
                      <a:pt x="872101" y="7144"/>
                      <a:pt x="871348" y="7144"/>
                      <a:pt x="870624" y="7153"/>
                    </a:cubicBezTo>
                    <a:cubicBezTo>
                      <a:pt x="749419" y="8192"/>
                      <a:pt x="671400" y="93612"/>
                      <a:pt x="608706" y="162258"/>
                    </a:cubicBezTo>
                    <a:cubicBezTo>
                      <a:pt x="552537" y="223771"/>
                      <a:pt x="515275" y="261147"/>
                      <a:pt x="472013" y="261147"/>
                    </a:cubicBezTo>
                    <a:cubicBezTo>
                      <a:pt x="471936" y="261147"/>
                      <a:pt x="471870" y="261147"/>
                      <a:pt x="471803" y="261147"/>
                    </a:cubicBezTo>
                    <a:cubicBezTo>
                      <a:pt x="428474" y="261033"/>
                      <a:pt x="392088" y="223590"/>
                      <a:pt x="337301" y="161963"/>
                    </a:cubicBezTo>
                    <a:cubicBezTo>
                      <a:pt x="277674" y="94879"/>
                      <a:pt x="203541" y="11449"/>
                      <a:pt x="88212" y="11449"/>
                    </a:cubicBezTo>
                    <a:cubicBezTo>
                      <a:pt x="87774" y="11449"/>
                      <a:pt x="87326" y="11449"/>
                      <a:pt x="86879" y="11449"/>
                    </a:cubicBezTo>
                    <a:cubicBezTo>
                      <a:pt x="42597" y="11697"/>
                      <a:pt x="6897" y="47797"/>
                      <a:pt x="7145" y="92088"/>
                    </a:cubicBezTo>
                    <a:cubicBezTo>
                      <a:pt x="7393" y="136227"/>
                      <a:pt x="43235" y="171821"/>
                      <a:pt x="87317" y="171821"/>
                    </a:cubicBezTo>
                    <a:cubicBezTo>
                      <a:pt x="87593" y="171831"/>
                      <a:pt x="87869" y="171831"/>
                      <a:pt x="88155" y="171831"/>
                    </a:cubicBezTo>
                    <a:cubicBezTo>
                      <a:pt x="128589" y="171831"/>
                      <a:pt x="164012" y="208397"/>
                      <a:pt x="217448" y="268510"/>
                    </a:cubicBezTo>
                    <a:cubicBezTo>
                      <a:pt x="277912" y="336537"/>
                      <a:pt x="353141" y="421196"/>
                      <a:pt x="471374" y="421538"/>
                    </a:cubicBezTo>
                    <a:cubicBezTo>
                      <a:pt x="471603" y="421538"/>
                      <a:pt x="471822" y="421538"/>
                      <a:pt x="472060" y="421538"/>
                    </a:cubicBezTo>
                    <a:cubicBezTo>
                      <a:pt x="589142" y="421538"/>
                      <a:pt x="665656" y="337776"/>
                      <a:pt x="727149" y="270434"/>
                    </a:cubicBezTo>
                    <a:cubicBezTo>
                      <a:pt x="785366" y="206692"/>
                      <a:pt x="824171" y="167954"/>
                      <a:pt x="872015" y="167535"/>
                    </a:cubicBezTo>
                    <a:cubicBezTo>
                      <a:pt x="918535" y="167354"/>
                      <a:pt x="955454" y="202711"/>
                      <a:pt x="1011937" y="260766"/>
                    </a:cubicBezTo>
                    <a:cubicBezTo>
                      <a:pt x="1074774" y="325345"/>
                      <a:pt x="1152945" y="405698"/>
                      <a:pt x="1273570" y="405698"/>
                    </a:cubicBezTo>
                    <a:cubicBezTo>
                      <a:pt x="1273646" y="405698"/>
                      <a:pt x="1273742" y="405698"/>
                      <a:pt x="1273818" y="405698"/>
                    </a:cubicBezTo>
                    <a:cubicBezTo>
                      <a:pt x="1393404" y="405594"/>
                      <a:pt x="1473176" y="326489"/>
                      <a:pt x="1537270" y="262928"/>
                    </a:cubicBezTo>
                    <a:cubicBezTo>
                      <a:pt x="1592553" y="208112"/>
                      <a:pt x="1629319" y="174546"/>
                      <a:pt x="1669181" y="174546"/>
                    </a:cubicBezTo>
                    <a:cubicBezTo>
                      <a:pt x="1669877" y="174546"/>
                      <a:pt x="1670572" y="174555"/>
                      <a:pt x="1671258" y="174565"/>
                    </a:cubicBezTo>
                    <a:cubicBezTo>
                      <a:pt x="1710291" y="175708"/>
                      <a:pt x="1740124" y="209541"/>
                      <a:pt x="1785558" y="264643"/>
                    </a:cubicBezTo>
                    <a:cubicBezTo>
                      <a:pt x="1838860" y="329260"/>
                      <a:pt x="1905173" y="409680"/>
                      <a:pt x="2018968" y="413023"/>
                    </a:cubicBezTo>
                    <a:cubicBezTo>
                      <a:pt x="2132554" y="416624"/>
                      <a:pt x="2211240" y="338538"/>
                      <a:pt x="2274648" y="276015"/>
                    </a:cubicBezTo>
                    <a:cubicBezTo>
                      <a:pt x="2334541" y="216951"/>
                      <a:pt x="2374136" y="180908"/>
                      <a:pt x="2419761" y="181966"/>
                    </a:cubicBezTo>
                    <a:cubicBezTo>
                      <a:pt x="2464433" y="182575"/>
                      <a:pt x="2500581" y="147485"/>
                      <a:pt x="2501352" y="103203"/>
                    </a:cubicBezTo>
                    <a:cubicBezTo>
                      <a:pt x="2502086" y="58893"/>
                      <a:pt x="2466843" y="22374"/>
                      <a:pt x="2422552" y="2159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C4FFED22-67C0-4EBD-AB01-5BDE248C82AB}"/>
                  </a:ext>
                </a:extLst>
              </p:cNvPr>
              <p:cNvSpPr/>
              <p:nvPr/>
            </p:nvSpPr>
            <p:spPr>
              <a:xfrm>
                <a:off x="4325768" y="4323836"/>
                <a:ext cx="3552825" cy="447675"/>
              </a:xfrm>
              <a:custGeom>
                <a:avLst/>
                <a:gdLst/>
                <a:ahLst/>
                <a:cxnLst/>
                <a:rect l="0" t="0" r="0" b="0"/>
                <a:pathLst>
                  <a:path w="3552825" h="447675">
                    <a:moveTo>
                      <a:pt x="3471883" y="14926"/>
                    </a:moveTo>
                    <a:cubicBezTo>
                      <a:pt x="3352116" y="11201"/>
                      <a:pt x="3272468" y="90459"/>
                      <a:pt x="3202135" y="160210"/>
                    </a:cubicBezTo>
                    <a:cubicBezTo>
                      <a:pt x="3144175" y="217675"/>
                      <a:pt x="3094112" y="267348"/>
                      <a:pt x="3032600" y="267748"/>
                    </a:cubicBezTo>
                    <a:cubicBezTo>
                      <a:pt x="2984860" y="266709"/>
                      <a:pt x="2950637" y="231152"/>
                      <a:pt x="2898916" y="173326"/>
                    </a:cubicBezTo>
                    <a:cubicBezTo>
                      <a:pt x="2839833" y="107309"/>
                      <a:pt x="2766309" y="25136"/>
                      <a:pt x="2642351" y="22955"/>
                    </a:cubicBezTo>
                    <a:cubicBezTo>
                      <a:pt x="2640779" y="22936"/>
                      <a:pt x="2639227" y="22908"/>
                      <a:pt x="2637664" y="22908"/>
                    </a:cubicBezTo>
                    <a:cubicBezTo>
                      <a:pt x="2516106" y="22908"/>
                      <a:pt x="2431134" y="106699"/>
                      <a:pt x="2362687" y="174193"/>
                    </a:cubicBezTo>
                    <a:cubicBezTo>
                      <a:pt x="2306547" y="229552"/>
                      <a:pt x="2258122" y="277196"/>
                      <a:pt x="2205772" y="275825"/>
                    </a:cubicBezTo>
                    <a:cubicBezTo>
                      <a:pt x="2159757" y="274482"/>
                      <a:pt x="2126105" y="236429"/>
                      <a:pt x="2075013" y="174479"/>
                    </a:cubicBezTo>
                    <a:cubicBezTo>
                      <a:pt x="2017682" y="104965"/>
                      <a:pt x="1946340" y="18450"/>
                      <a:pt x="1825306" y="14906"/>
                    </a:cubicBezTo>
                    <a:cubicBezTo>
                      <a:pt x="1705643" y="11182"/>
                      <a:pt x="1625881" y="90440"/>
                      <a:pt x="1555558" y="160191"/>
                    </a:cubicBezTo>
                    <a:cubicBezTo>
                      <a:pt x="1497407" y="217865"/>
                      <a:pt x="1447182" y="267662"/>
                      <a:pt x="1385384" y="267728"/>
                    </a:cubicBezTo>
                    <a:cubicBezTo>
                      <a:pt x="1385355" y="267728"/>
                      <a:pt x="1385308" y="267728"/>
                      <a:pt x="1385279" y="267728"/>
                    </a:cubicBezTo>
                    <a:cubicBezTo>
                      <a:pt x="1328329" y="267728"/>
                      <a:pt x="1284591" y="227000"/>
                      <a:pt x="1219354" y="159972"/>
                    </a:cubicBezTo>
                    <a:cubicBezTo>
                      <a:pt x="1153060" y="91830"/>
                      <a:pt x="1070659" y="7144"/>
                      <a:pt x="946786" y="7144"/>
                    </a:cubicBezTo>
                    <a:cubicBezTo>
                      <a:pt x="946015" y="7144"/>
                      <a:pt x="945224" y="7144"/>
                      <a:pt x="944462" y="7153"/>
                    </a:cubicBezTo>
                    <a:cubicBezTo>
                      <a:pt x="815141" y="8258"/>
                      <a:pt x="731007" y="100384"/>
                      <a:pt x="663389" y="174412"/>
                    </a:cubicBezTo>
                    <a:cubicBezTo>
                      <a:pt x="600534" y="243240"/>
                      <a:pt x="558690" y="285054"/>
                      <a:pt x="508246" y="285054"/>
                    </a:cubicBezTo>
                    <a:cubicBezTo>
                      <a:pt x="508160" y="285054"/>
                      <a:pt x="508074" y="285054"/>
                      <a:pt x="507989" y="285054"/>
                    </a:cubicBezTo>
                    <a:cubicBezTo>
                      <a:pt x="457430" y="284912"/>
                      <a:pt x="416549" y="242992"/>
                      <a:pt x="355208" y="173993"/>
                    </a:cubicBezTo>
                    <a:cubicBezTo>
                      <a:pt x="290723" y="101441"/>
                      <a:pt x="210732" y="11516"/>
                      <a:pt x="86879" y="11839"/>
                    </a:cubicBezTo>
                    <a:cubicBezTo>
                      <a:pt x="42597" y="12087"/>
                      <a:pt x="6897" y="48187"/>
                      <a:pt x="7145" y="92478"/>
                    </a:cubicBezTo>
                    <a:cubicBezTo>
                      <a:pt x="7393" y="136607"/>
                      <a:pt x="43235" y="172212"/>
                      <a:pt x="87317" y="172212"/>
                    </a:cubicBezTo>
                    <a:cubicBezTo>
                      <a:pt x="87498" y="172231"/>
                      <a:pt x="87650" y="172231"/>
                      <a:pt x="87803" y="172231"/>
                    </a:cubicBezTo>
                    <a:cubicBezTo>
                      <a:pt x="135637" y="171545"/>
                      <a:pt x="175299" y="212979"/>
                      <a:pt x="235355" y="280549"/>
                    </a:cubicBezTo>
                    <a:cubicBezTo>
                      <a:pt x="300505" y="353854"/>
                      <a:pt x="381592" y="445093"/>
                      <a:pt x="507550" y="445446"/>
                    </a:cubicBezTo>
                    <a:cubicBezTo>
                      <a:pt x="507808" y="445446"/>
                      <a:pt x="508046" y="445446"/>
                      <a:pt x="508312" y="445446"/>
                    </a:cubicBezTo>
                    <a:cubicBezTo>
                      <a:pt x="633052" y="445436"/>
                      <a:pt x="712090" y="358921"/>
                      <a:pt x="781823" y="282569"/>
                    </a:cubicBezTo>
                    <a:cubicBezTo>
                      <a:pt x="846898" y="211312"/>
                      <a:pt x="890417" y="168011"/>
                      <a:pt x="945843" y="167526"/>
                    </a:cubicBezTo>
                    <a:cubicBezTo>
                      <a:pt x="946139" y="167526"/>
                      <a:pt x="946443" y="167526"/>
                      <a:pt x="946729" y="167526"/>
                    </a:cubicBezTo>
                    <a:cubicBezTo>
                      <a:pt x="999126" y="167526"/>
                      <a:pt x="1041351" y="206997"/>
                      <a:pt x="1104416" y="271824"/>
                    </a:cubicBezTo>
                    <a:cubicBezTo>
                      <a:pt x="1172167" y="341471"/>
                      <a:pt x="1256482" y="428120"/>
                      <a:pt x="1385270" y="428120"/>
                    </a:cubicBezTo>
                    <a:cubicBezTo>
                      <a:pt x="1385355" y="428120"/>
                      <a:pt x="1385441" y="428120"/>
                      <a:pt x="1385527" y="428120"/>
                    </a:cubicBezTo>
                    <a:cubicBezTo>
                      <a:pt x="1513267" y="428006"/>
                      <a:pt x="1599325" y="342662"/>
                      <a:pt x="1668477" y="274091"/>
                    </a:cubicBezTo>
                    <a:cubicBezTo>
                      <a:pt x="1731437" y="211655"/>
                      <a:pt x="1772813" y="173955"/>
                      <a:pt x="1820619" y="175222"/>
                    </a:cubicBezTo>
                    <a:cubicBezTo>
                      <a:pt x="1866587" y="176565"/>
                      <a:pt x="1900220" y="214598"/>
                      <a:pt x="1951293" y="276520"/>
                    </a:cubicBezTo>
                    <a:cubicBezTo>
                      <a:pt x="2008633" y="346043"/>
                      <a:pt x="2079995" y="432587"/>
                      <a:pt x="2201067" y="436131"/>
                    </a:cubicBezTo>
                    <a:cubicBezTo>
                      <a:pt x="2321996" y="439883"/>
                      <a:pt x="2403378" y="359302"/>
                      <a:pt x="2475292" y="288388"/>
                    </a:cubicBezTo>
                    <a:cubicBezTo>
                      <a:pt x="2533013" y="231467"/>
                      <a:pt x="2582696" y="181975"/>
                      <a:pt x="2639512" y="183299"/>
                    </a:cubicBezTo>
                    <a:cubicBezTo>
                      <a:pt x="2690861" y="184194"/>
                      <a:pt x="2726123" y="220732"/>
                      <a:pt x="2779387" y="280263"/>
                    </a:cubicBezTo>
                    <a:cubicBezTo>
                      <a:pt x="2837594" y="345319"/>
                      <a:pt x="2910041" y="426282"/>
                      <a:pt x="3030809" y="428092"/>
                    </a:cubicBezTo>
                    <a:cubicBezTo>
                      <a:pt x="3031237" y="428092"/>
                      <a:pt x="3031666" y="428101"/>
                      <a:pt x="3032095" y="428101"/>
                    </a:cubicBezTo>
                    <a:cubicBezTo>
                      <a:pt x="3159835" y="427987"/>
                      <a:pt x="3245893" y="342643"/>
                      <a:pt x="3315044" y="274072"/>
                    </a:cubicBezTo>
                    <a:cubicBezTo>
                      <a:pt x="3378014" y="211636"/>
                      <a:pt x="3419534" y="174088"/>
                      <a:pt x="3467187" y="175203"/>
                    </a:cubicBezTo>
                    <a:cubicBezTo>
                      <a:pt x="3511517" y="176565"/>
                      <a:pt x="3548388" y="141665"/>
                      <a:pt x="3549683" y="97402"/>
                    </a:cubicBezTo>
                    <a:cubicBezTo>
                      <a:pt x="3550978" y="53149"/>
                      <a:pt x="3516146" y="16221"/>
                      <a:pt x="3471883" y="149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</p:grpSp>
      </p:grpSp>
      <p:sp>
        <p:nvSpPr>
          <p:cNvPr id="33" name="20 CuadroTexto">
            <a:extLst>
              <a:ext uri="{FF2B5EF4-FFF2-40B4-BE49-F238E27FC236}">
                <a16:creationId xmlns:a16="http://schemas.microsoft.com/office/drawing/2014/main" id="{588A379A-EA0E-48F5-AABE-8C4BAD074CD8}"/>
              </a:ext>
            </a:extLst>
          </p:cNvPr>
          <p:cNvSpPr txBox="1"/>
          <p:nvPr/>
        </p:nvSpPr>
        <p:spPr>
          <a:xfrm>
            <a:off x="10897821" y="5840863"/>
            <a:ext cx="8931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2023  DATA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8CDC24A-A646-F6F4-91CE-B1CBE977E34D}"/>
              </a:ext>
            </a:extLst>
          </p:cNvPr>
          <p:cNvGrpSpPr/>
          <p:nvPr/>
        </p:nvGrpSpPr>
        <p:grpSpPr>
          <a:xfrm>
            <a:off x="1141912" y="2418991"/>
            <a:ext cx="4784930" cy="3683482"/>
            <a:chOff x="1141912" y="2418991"/>
            <a:chExt cx="4784930" cy="3683482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3DDC52E7-1825-4920-A0C6-8C7C5F5F260B}"/>
                </a:ext>
              </a:extLst>
            </p:cNvPr>
            <p:cNvSpPr/>
            <p:nvPr/>
          </p:nvSpPr>
          <p:spPr>
            <a:xfrm>
              <a:off x="1141912" y="2418991"/>
              <a:ext cx="4656281" cy="3683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D104633-917E-1E86-8CD8-2616C87C8482}"/>
                </a:ext>
              </a:extLst>
            </p:cNvPr>
            <p:cNvGrpSpPr/>
            <p:nvPr/>
          </p:nvGrpSpPr>
          <p:grpSpPr>
            <a:xfrm>
              <a:off x="1186524" y="2705575"/>
              <a:ext cx="4740318" cy="3160234"/>
              <a:chOff x="1186524" y="2705575"/>
              <a:chExt cx="4740318" cy="3160234"/>
            </a:xfrm>
          </p:grpSpPr>
          <p:grpSp>
            <p:nvGrpSpPr>
              <p:cNvPr id="2" name="Grupo 1">
                <a:extLst>
                  <a:ext uri="{FF2B5EF4-FFF2-40B4-BE49-F238E27FC236}">
                    <a16:creationId xmlns:a16="http://schemas.microsoft.com/office/drawing/2014/main" id="{693863B4-34A1-4113-8BF8-6601AC74C177}"/>
                  </a:ext>
                </a:extLst>
              </p:cNvPr>
              <p:cNvGrpSpPr/>
              <p:nvPr/>
            </p:nvGrpSpPr>
            <p:grpSpPr>
              <a:xfrm>
                <a:off x="1186524" y="2705575"/>
                <a:ext cx="4740318" cy="3160234"/>
                <a:chOff x="373724" y="2705575"/>
                <a:chExt cx="4740318" cy="3160234"/>
              </a:xfrm>
            </p:grpSpPr>
            <p:sp>
              <p:nvSpPr>
                <p:cNvPr id="17" name="Rectángulo 16">
                  <a:extLst>
                    <a:ext uri="{FF2B5EF4-FFF2-40B4-BE49-F238E27FC236}">
                      <a16:creationId xmlns:a16="http://schemas.microsoft.com/office/drawing/2014/main" id="{EE02AF0E-7BFC-4086-B998-1048814F61C9}"/>
                    </a:ext>
                  </a:extLst>
                </p:cNvPr>
                <p:cNvSpPr/>
                <p:nvPr/>
              </p:nvSpPr>
              <p:spPr>
                <a:xfrm>
                  <a:off x="373724" y="2705575"/>
                  <a:ext cx="1658200" cy="10823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>
                    <a:spcAft>
                      <a:spcPts val="0"/>
                    </a:spcAft>
                  </a:pPr>
                  <a:r>
                    <a:rPr lang="en-GB" sz="3600" dirty="0">
                      <a:solidFill>
                        <a:schemeClr val="tx2"/>
                      </a:solidFill>
                      <a:latin typeface="Segoe UI Light" panose="020B0502040204020203" pitchFamily="34" charset="0"/>
                      <a:ea typeface="Calibri" panose="020F0502020204030204" pitchFamily="34" charset="0"/>
                      <a:cs typeface="Segoe UI Light" panose="020B0502040204020203" pitchFamily="34" charset="0"/>
                    </a:rPr>
                    <a:t>23</a:t>
                  </a:r>
                  <a:r>
                    <a:rPr lang="en-GB" dirty="0">
                      <a:solidFill>
                        <a:schemeClr val="tx2"/>
                      </a:solidFill>
                      <a:latin typeface="Segoe UI Light" panose="020B0502040204020203" pitchFamily="34" charset="0"/>
                      <a:ea typeface="Calibri" panose="020F0502020204030204" pitchFamily="34" charset="0"/>
                      <a:cs typeface="Segoe UI Light" panose="020B0502040204020203" pitchFamily="34" charset="0"/>
                    </a:rPr>
                    <a:t>%</a:t>
                  </a:r>
                </a:p>
                <a:p>
                  <a:pPr algn="r">
                    <a:lnSpc>
                      <a:spcPts val="1700"/>
                    </a:lnSpc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chemeClr val="tx2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specialist technicians</a:t>
                  </a:r>
                </a:p>
              </p:txBody>
            </p:sp>
            <p:sp>
              <p:nvSpPr>
                <p:cNvPr id="19" name="Rectángulo 18">
                  <a:extLst>
                    <a:ext uri="{FF2B5EF4-FFF2-40B4-BE49-F238E27FC236}">
                      <a16:creationId xmlns:a16="http://schemas.microsoft.com/office/drawing/2014/main" id="{9D3E0FD7-B80A-4241-BCEA-793D7AC7D2FF}"/>
                    </a:ext>
                  </a:extLst>
                </p:cNvPr>
                <p:cNvSpPr/>
                <p:nvPr/>
              </p:nvSpPr>
              <p:spPr>
                <a:xfrm>
                  <a:off x="3461951" y="4783461"/>
                  <a:ext cx="1652091" cy="10823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GB" sz="3600" dirty="0">
                      <a:solidFill>
                        <a:schemeClr val="tx2"/>
                      </a:solidFill>
                      <a:latin typeface="Segoe UI Light" panose="020B0502040204020203" pitchFamily="34" charset="0"/>
                      <a:ea typeface="Calibri" panose="020F0502020204030204" pitchFamily="34" charset="0"/>
                      <a:cs typeface="Segoe UI Light" panose="020B0502040204020203" pitchFamily="34" charset="0"/>
                    </a:rPr>
                    <a:t>77</a:t>
                  </a:r>
                  <a:r>
                    <a:rPr lang="en-GB" dirty="0">
                      <a:solidFill>
                        <a:schemeClr val="tx2"/>
                      </a:solidFill>
                      <a:latin typeface="Segoe UI Light" panose="020B0502040204020203" pitchFamily="34" charset="0"/>
                      <a:ea typeface="Calibri" panose="020F0502020204030204" pitchFamily="34" charset="0"/>
                      <a:cs typeface="Segoe UI Light" panose="020B0502040204020203" pitchFamily="34" charset="0"/>
                    </a:rPr>
                    <a:t>%</a:t>
                  </a:r>
                </a:p>
                <a:p>
                  <a:pPr>
                    <a:lnSpc>
                      <a:spcPts val="1700"/>
                    </a:lnSpc>
                    <a:spcAft>
                      <a:spcPts val="0"/>
                    </a:spcAft>
                  </a:pPr>
                  <a:r>
                    <a:rPr lang="en-GB" sz="1600" dirty="0">
                      <a:solidFill>
                        <a:schemeClr val="tx2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university</a:t>
                  </a:r>
                  <a:r>
                    <a:rPr lang="en-GB" sz="1600" dirty="0">
                      <a:solidFill>
                        <a:schemeClr val="tx2"/>
                      </a:solidFill>
                      <a:latin typeface="Segoe UI Light" panose="020B0502040204020203" pitchFamily="34" charset="0"/>
                      <a:ea typeface="Calibri" panose="020F0502020204030204" pitchFamily="34" charset="0"/>
                      <a:cs typeface="Segoe UI Light" panose="020B0502040204020203" pitchFamily="34" charset="0"/>
                    </a:rPr>
                    <a:t> graduates</a:t>
                  </a:r>
                </a:p>
              </p:txBody>
            </p:sp>
          </p:grpSp>
          <p:graphicFrame>
            <p:nvGraphicFramePr>
              <p:cNvPr id="34" name="Gráfico 33">
                <a:extLst>
                  <a:ext uri="{FF2B5EF4-FFF2-40B4-BE49-F238E27FC236}">
                    <a16:creationId xmlns:a16="http://schemas.microsoft.com/office/drawing/2014/main" id="{24951074-F783-48B8-AA19-6374CE350D7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89894273"/>
                  </p:ext>
                </p:extLst>
              </p:nvPr>
            </p:nvGraphicFramePr>
            <p:xfrm>
              <a:off x="2349434" y="3211463"/>
              <a:ext cx="2472481" cy="221767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D0B7E9BF-7C2F-4AB8-947A-41ACD8B9285D}"/>
                </a:ext>
              </a:extLst>
            </p:cNvPr>
            <p:cNvSpPr/>
            <p:nvPr/>
          </p:nvSpPr>
          <p:spPr>
            <a:xfrm>
              <a:off x="1546337" y="5199125"/>
              <a:ext cx="187714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44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39 </a:t>
              </a:r>
              <a:r>
                <a:rPr lang="en-GB" sz="20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PhDs</a:t>
              </a:r>
              <a:endParaRPr lang="en-GB" sz="2000" dirty="0">
                <a:solidFill>
                  <a:srgbClr val="FF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94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C714B79-5EAD-459E-AAB1-9B85B5D650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7192" y="-22014"/>
            <a:ext cx="11584283" cy="6516159"/>
          </a:xfrm>
          <a:prstGeom prst="rect">
            <a:avLst/>
          </a:prstGeom>
        </p:spPr>
      </p:pic>
      <p:pic>
        <p:nvPicPr>
          <p:cNvPr id="4" name="Imagen 3" descr="Imagen que contiene interior, suelo, techo&#10;&#10;Descripción generada con confianza muy alta">
            <a:extLst>
              <a:ext uri="{FF2B5EF4-FFF2-40B4-BE49-F238E27FC236}">
                <a16:creationId xmlns:a16="http://schemas.microsoft.com/office/drawing/2014/main" id="{D2F54739-711B-476E-84F3-007BC89295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0508" y="4445"/>
            <a:ext cx="8003432" cy="64897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30D557-A70D-49FB-950F-58025055FF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0" r="20120"/>
          <a:stretch/>
        </p:blipFill>
        <p:spPr>
          <a:xfrm>
            <a:off x="0" y="-22015"/>
            <a:ext cx="7632924" cy="6516160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033DD3E6-07A7-4E7B-8A93-F6FE5E74BF7A}"/>
              </a:ext>
            </a:extLst>
          </p:cNvPr>
          <p:cNvSpPr/>
          <p:nvPr/>
        </p:nvSpPr>
        <p:spPr>
          <a:xfrm flipH="1">
            <a:off x="7573817" y="-19050"/>
            <a:ext cx="4639536" cy="65161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6138576-AA11-4FDB-A1CB-EE9C0615EA8F}"/>
              </a:ext>
            </a:extLst>
          </p:cNvPr>
          <p:cNvSpPr/>
          <p:nvPr/>
        </p:nvSpPr>
        <p:spPr>
          <a:xfrm>
            <a:off x="7956803" y="1063726"/>
            <a:ext cx="4048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18D00"/>
              </a:buClr>
            </a:pPr>
            <a:r>
              <a:rPr lang="en-GB" sz="32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More than </a:t>
            </a:r>
            <a:r>
              <a:rPr lang="en-GB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12,000 m</a:t>
            </a:r>
            <a:r>
              <a:rPr lang="en-GB" sz="3200" b="1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2</a:t>
            </a:r>
            <a:r>
              <a:rPr lang="en-GB" sz="3200" b="1" baseline="300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</a:t>
            </a:r>
            <a:r>
              <a:rPr lang="en-GB" sz="32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of cutting-edge facilities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A9A0EF8-46B8-4720-B9F6-40CBF2B8DEAA}"/>
              </a:ext>
            </a:extLst>
          </p:cNvPr>
          <p:cNvSpPr/>
          <p:nvPr/>
        </p:nvSpPr>
        <p:spPr>
          <a:xfrm>
            <a:off x="8003432" y="3636213"/>
            <a:ext cx="3287420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buClr>
                <a:srgbClr val="C18D00"/>
              </a:buClr>
            </a:pP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Pilot plants (6,500 m</a:t>
            </a:r>
            <a:r>
              <a:rPr lang="en-GB" sz="2400" baseline="300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)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272C5EC-E015-47ED-A1EB-ADF32D4FC3F5}"/>
              </a:ext>
            </a:extLst>
          </p:cNvPr>
          <p:cNvSpPr/>
          <p:nvPr/>
        </p:nvSpPr>
        <p:spPr>
          <a:xfrm>
            <a:off x="8003432" y="4264417"/>
            <a:ext cx="3287420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buClr>
                <a:srgbClr val="C18D00"/>
              </a:buClr>
            </a:pP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Laboratories (4,500 m</a:t>
            </a:r>
            <a:r>
              <a:rPr lang="en-GB" sz="2400" baseline="300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AAB4F71-A844-794F-5257-B5A1028DBF7F}"/>
              </a:ext>
            </a:extLst>
          </p:cNvPr>
          <p:cNvSpPr/>
          <p:nvPr/>
        </p:nvSpPr>
        <p:spPr>
          <a:xfrm>
            <a:off x="8033113" y="4964030"/>
            <a:ext cx="3143390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buClr>
                <a:srgbClr val="C18D00"/>
              </a:buClr>
            </a:pPr>
            <a:r>
              <a:rPr lang="es-ES" sz="2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Training </a:t>
            </a:r>
            <a:r>
              <a:rPr lang="es-ES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(1,000 m</a:t>
            </a:r>
            <a:r>
              <a:rPr lang="es-ES" sz="2400" baseline="300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)</a:t>
            </a:r>
            <a:r>
              <a:rPr lang="es-ES" sz="2400" baseline="300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</a:t>
            </a:r>
            <a:endParaRPr lang="es-ES" sz="24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15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ventana, interior, mesa&#10;&#10;Descripción generada con confianza muy alta">
            <a:extLst>
              <a:ext uri="{FF2B5EF4-FFF2-40B4-BE49-F238E27FC236}">
                <a16:creationId xmlns:a16="http://schemas.microsoft.com/office/drawing/2014/main" id="{10E25942-668A-4B18-8FC1-4BF48FCB9F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733" y="14032"/>
            <a:ext cx="9719594" cy="6479728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0" y="0"/>
            <a:ext cx="10836482" cy="6496823"/>
          </a:xfrm>
          <a:prstGeom prst="rect">
            <a:avLst/>
          </a:prstGeom>
          <a:gradFill>
            <a:gsLst>
              <a:gs pos="0">
                <a:srgbClr val="0070C0">
                  <a:alpha val="0"/>
                </a:srgbClr>
              </a:gs>
              <a:gs pos="66000">
                <a:srgbClr val="0070C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160AD56-7798-F07C-6260-4D271CA3C58D}"/>
              </a:ext>
            </a:extLst>
          </p:cNvPr>
          <p:cNvGrpSpPr/>
          <p:nvPr/>
        </p:nvGrpSpPr>
        <p:grpSpPr>
          <a:xfrm>
            <a:off x="406189" y="687418"/>
            <a:ext cx="4244448" cy="5590785"/>
            <a:chOff x="406189" y="687418"/>
            <a:chExt cx="4244448" cy="5590785"/>
          </a:xfrm>
        </p:grpSpPr>
        <p:sp>
          <p:nvSpPr>
            <p:cNvPr id="18" name="9 CuadroTexto">
              <a:extLst>
                <a:ext uri="{FF2B5EF4-FFF2-40B4-BE49-F238E27FC236}">
                  <a16:creationId xmlns:a16="http://schemas.microsoft.com/office/drawing/2014/main" id="{9965548B-3B96-47B2-BAC3-17E6A14E3E14}"/>
                </a:ext>
              </a:extLst>
            </p:cNvPr>
            <p:cNvSpPr txBox="1"/>
            <p:nvPr/>
          </p:nvSpPr>
          <p:spPr>
            <a:xfrm>
              <a:off x="1862399" y="4238797"/>
              <a:ext cx="17443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840</a:t>
              </a:r>
              <a:r>
                <a:rPr lang="en-GB" sz="4800" dirty="0">
                  <a:solidFill>
                    <a:schemeClr val="bg1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  <p:sp>
          <p:nvSpPr>
            <p:cNvPr id="24" name="20 CuadroTexto">
              <a:extLst>
                <a:ext uri="{FF2B5EF4-FFF2-40B4-BE49-F238E27FC236}">
                  <a16:creationId xmlns:a16="http://schemas.microsoft.com/office/drawing/2014/main" id="{C72495B3-F0FA-46CC-B762-278641FDC22E}"/>
                </a:ext>
              </a:extLst>
            </p:cNvPr>
            <p:cNvSpPr txBox="1"/>
            <p:nvPr/>
          </p:nvSpPr>
          <p:spPr>
            <a:xfrm>
              <a:off x="406189" y="6024287"/>
              <a:ext cx="82747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50" dirty="0">
                  <a:solidFill>
                    <a:schemeClr val="bg1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2023 DATA</a:t>
              </a:r>
            </a:p>
          </p:txBody>
        </p:sp>
        <p:sp>
          <p:nvSpPr>
            <p:cNvPr id="25" name="9 CuadroTexto">
              <a:extLst>
                <a:ext uri="{FF2B5EF4-FFF2-40B4-BE49-F238E27FC236}">
                  <a16:creationId xmlns:a16="http://schemas.microsoft.com/office/drawing/2014/main" id="{247F6385-F3BE-44BB-9D5C-EA804FDA0FB2}"/>
                </a:ext>
              </a:extLst>
            </p:cNvPr>
            <p:cNvSpPr txBox="1"/>
            <p:nvPr/>
          </p:nvSpPr>
          <p:spPr>
            <a:xfrm>
              <a:off x="1402631" y="2594407"/>
              <a:ext cx="25555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  </a:t>
              </a:r>
              <a:r>
                <a:rPr lang="en-GB" sz="4800" b="1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3</a:t>
              </a:r>
              <a:r>
                <a:rPr lang="en-GB" sz="4800" b="1" dirty="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,</a:t>
              </a:r>
              <a:r>
                <a:rPr lang="en-GB" sz="4800" b="1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30</a:t>
              </a:r>
              <a:r>
                <a:rPr lang="en-GB" sz="4800" b="1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0</a:t>
              </a:r>
              <a:r>
                <a:rPr lang="en-GB" sz="4800" dirty="0">
                  <a:solidFill>
                    <a:schemeClr val="bg1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+</a:t>
              </a:r>
              <a:endParaRPr lang="en-GB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28" name="9 CuadroTexto">
              <a:extLst>
                <a:ext uri="{FF2B5EF4-FFF2-40B4-BE49-F238E27FC236}">
                  <a16:creationId xmlns:a16="http://schemas.microsoft.com/office/drawing/2014/main" id="{391B84FB-F014-4D78-80AE-A9947F05436C}"/>
                </a:ext>
              </a:extLst>
            </p:cNvPr>
            <p:cNvSpPr txBox="1"/>
            <p:nvPr/>
          </p:nvSpPr>
          <p:spPr>
            <a:xfrm>
              <a:off x="1562932" y="687418"/>
              <a:ext cx="308770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EUR </a:t>
              </a:r>
              <a:r>
                <a:rPr lang="es-ES" sz="4800" b="1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21</a:t>
              </a:r>
              <a:r>
                <a:rPr lang="es-ES" sz="4800" b="1" dirty="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.</a:t>
              </a:r>
              <a:r>
                <a:rPr lang="es-ES" sz="4800" b="1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3</a:t>
              </a:r>
              <a:r>
                <a:rPr lang="en-GB" sz="4800" b="1" dirty="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M</a:t>
              </a:r>
              <a:endParaRPr lang="en-GB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29" name="11 CuadroTexto">
              <a:extLst>
                <a:ext uri="{FF2B5EF4-FFF2-40B4-BE49-F238E27FC236}">
                  <a16:creationId xmlns:a16="http://schemas.microsoft.com/office/drawing/2014/main" id="{E9AC5320-3869-40D5-AFFB-FCBBE8E66067}"/>
                </a:ext>
              </a:extLst>
            </p:cNvPr>
            <p:cNvSpPr txBox="1"/>
            <p:nvPr/>
          </p:nvSpPr>
          <p:spPr>
            <a:xfrm>
              <a:off x="2183804" y="1412515"/>
              <a:ext cx="1305399" cy="442035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lIns="0" tIns="0" rIns="0" bIns="72000" rtlCol="0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dirty="0">
                  <a:solidFill>
                    <a:schemeClr val="bg1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revenue</a:t>
              </a:r>
            </a:p>
          </p:txBody>
        </p:sp>
        <p:grpSp>
          <p:nvGrpSpPr>
            <p:cNvPr id="39" name="Gráfico 37">
              <a:extLst>
                <a:ext uri="{FF2B5EF4-FFF2-40B4-BE49-F238E27FC236}">
                  <a16:creationId xmlns:a16="http://schemas.microsoft.com/office/drawing/2014/main" id="{CC90C1AE-242A-48FC-A88D-ED9BA9881D24}"/>
                </a:ext>
              </a:extLst>
            </p:cNvPr>
            <p:cNvGrpSpPr/>
            <p:nvPr/>
          </p:nvGrpSpPr>
          <p:grpSpPr>
            <a:xfrm>
              <a:off x="539931" y="2759095"/>
              <a:ext cx="756000" cy="756000"/>
              <a:chOff x="3857625" y="1190625"/>
              <a:chExt cx="4476750" cy="4476750"/>
            </a:xfrm>
            <a:solidFill>
              <a:schemeClr val="accent5"/>
            </a:solidFill>
          </p:grpSpPr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B66EC555-8088-42B0-92E3-927E9BD62114}"/>
                  </a:ext>
                </a:extLst>
              </p:cNvPr>
              <p:cNvSpPr/>
              <p:nvPr/>
            </p:nvSpPr>
            <p:spPr>
              <a:xfrm>
                <a:off x="5383968" y="1183481"/>
                <a:ext cx="1419225" cy="1419225"/>
              </a:xfrm>
              <a:custGeom>
                <a:avLst/>
                <a:gdLst/>
                <a:ahLst/>
                <a:cxnLst/>
                <a:rect l="0" t="0" r="0" b="0"/>
                <a:pathLst>
                  <a:path w="1419225" h="1419225">
                    <a:moveTo>
                      <a:pt x="712032" y="1416930"/>
                    </a:moveTo>
                    <a:cubicBezTo>
                      <a:pt x="1100709" y="1416930"/>
                      <a:pt x="1416920" y="1100719"/>
                      <a:pt x="1416920" y="712032"/>
                    </a:cubicBezTo>
                    <a:cubicBezTo>
                      <a:pt x="1416920" y="323355"/>
                      <a:pt x="1100709" y="7144"/>
                      <a:pt x="712032" y="7144"/>
                    </a:cubicBezTo>
                    <a:cubicBezTo>
                      <a:pt x="323355" y="7144"/>
                      <a:pt x="7144" y="323355"/>
                      <a:pt x="7144" y="712032"/>
                    </a:cubicBezTo>
                    <a:cubicBezTo>
                      <a:pt x="7144" y="1100719"/>
                      <a:pt x="323355" y="1416930"/>
                      <a:pt x="712032" y="1416930"/>
                    </a:cubicBezTo>
                    <a:close/>
                    <a:moveTo>
                      <a:pt x="712032" y="150019"/>
                    </a:moveTo>
                    <a:cubicBezTo>
                      <a:pt x="1021928" y="150019"/>
                      <a:pt x="1274045" y="402136"/>
                      <a:pt x="1274045" y="712032"/>
                    </a:cubicBezTo>
                    <a:cubicBezTo>
                      <a:pt x="1274045" y="1021928"/>
                      <a:pt x="1021928" y="1274055"/>
                      <a:pt x="712032" y="1274055"/>
                    </a:cubicBezTo>
                    <a:cubicBezTo>
                      <a:pt x="402136" y="1274055"/>
                      <a:pt x="150019" y="1021928"/>
                      <a:pt x="150019" y="712032"/>
                    </a:cubicBezTo>
                    <a:cubicBezTo>
                      <a:pt x="150019" y="402136"/>
                      <a:pt x="402136" y="150019"/>
                      <a:pt x="712032" y="1500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0F4637C9-CAAF-416C-82DD-387BB8DEEF57}"/>
                  </a:ext>
                </a:extLst>
              </p:cNvPr>
              <p:cNvSpPr/>
              <p:nvPr/>
            </p:nvSpPr>
            <p:spPr>
              <a:xfrm>
                <a:off x="4869275" y="2736142"/>
                <a:ext cx="2447925" cy="1304925"/>
              </a:xfrm>
              <a:custGeom>
                <a:avLst/>
                <a:gdLst/>
                <a:ahLst/>
                <a:cxnLst/>
                <a:rect l="0" t="0" r="0" b="0"/>
                <a:pathLst>
                  <a:path w="2447925" h="1304925">
                    <a:moveTo>
                      <a:pt x="1226725" y="150019"/>
                    </a:moveTo>
                    <a:cubicBezTo>
                      <a:pt x="1796434" y="150019"/>
                      <a:pt x="2264207" y="594741"/>
                      <a:pt x="2301078" y="1155278"/>
                    </a:cubicBezTo>
                    <a:lnTo>
                      <a:pt x="650081" y="1155278"/>
                    </a:lnTo>
                    <a:cubicBezTo>
                      <a:pt x="610629" y="1155278"/>
                      <a:pt x="578644" y="1187253"/>
                      <a:pt x="578644" y="1226715"/>
                    </a:cubicBezTo>
                    <a:cubicBezTo>
                      <a:pt x="578644" y="1266177"/>
                      <a:pt x="610629" y="1298153"/>
                      <a:pt x="650081" y="1298153"/>
                    </a:cubicBezTo>
                    <a:lnTo>
                      <a:pt x="2374868" y="1298153"/>
                    </a:lnTo>
                    <a:cubicBezTo>
                      <a:pt x="2414321" y="1298153"/>
                      <a:pt x="2446306" y="1266177"/>
                      <a:pt x="2446306" y="1226715"/>
                    </a:cubicBezTo>
                    <a:cubicBezTo>
                      <a:pt x="2446306" y="554241"/>
                      <a:pt x="1899209" y="7144"/>
                      <a:pt x="1226725" y="7144"/>
                    </a:cubicBezTo>
                    <a:cubicBezTo>
                      <a:pt x="554241" y="7144"/>
                      <a:pt x="7144" y="554241"/>
                      <a:pt x="7144" y="1226715"/>
                    </a:cubicBezTo>
                    <a:cubicBezTo>
                      <a:pt x="7144" y="1266177"/>
                      <a:pt x="39129" y="1298153"/>
                      <a:pt x="78581" y="1298153"/>
                    </a:cubicBezTo>
                    <a:lnTo>
                      <a:pt x="364331" y="1298153"/>
                    </a:lnTo>
                    <a:cubicBezTo>
                      <a:pt x="403784" y="1298153"/>
                      <a:pt x="435769" y="1266177"/>
                      <a:pt x="435769" y="1226715"/>
                    </a:cubicBezTo>
                    <a:cubicBezTo>
                      <a:pt x="435769" y="1187253"/>
                      <a:pt x="403784" y="1155278"/>
                      <a:pt x="364331" y="1155278"/>
                    </a:cubicBezTo>
                    <a:lnTo>
                      <a:pt x="152362" y="1155278"/>
                    </a:lnTo>
                    <a:cubicBezTo>
                      <a:pt x="189243" y="594741"/>
                      <a:pt x="657025" y="150019"/>
                      <a:pt x="1226725" y="1500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AC32C45D-60DF-4123-A4CA-067A58FAE988}"/>
                  </a:ext>
                </a:extLst>
              </p:cNvPr>
              <p:cNvSpPr/>
              <p:nvPr/>
            </p:nvSpPr>
            <p:spPr>
              <a:xfrm>
                <a:off x="3850469" y="4324617"/>
                <a:ext cx="1409700" cy="1343025"/>
              </a:xfrm>
              <a:custGeom>
                <a:avLst/>
                <a:gdLst/>
                <a:ahLst/>
                <a:cxnLst/>
                <a:rect l="0" t="0" r="0" b="0"/>
                <a:pathLst>
                  <a:path w="1409700" h="1343025">
                    <a:moveTo>
                      <a:pt x="1344542" y="463715"/>
                    </a:moveTo>
                    <a:lnTo>
                      <a:pt x="952655" y="397945"/>
                    </a:lnTo>
                    <a:lnTo>
                      <a:pt x="769003" y="45568"/>
                    </a:lnTo>
                    <a:cubicBezTo>
                      <a:pt x="756697" y="21955"/>
                      <a:pt x="732285" y="7144"/>
                      <a:pt x="705653" y="7144"/>
                    </a:cubicBezTo>
                    <a:cubicBezTo>
                      <a:pt x="679021" y="7144"/>
                      <a:pt x="654608" y="21955"/>
                      <a:pt x="642302" y="45568"/>
                    </a:cubicBezTo>
                    <a:lnTo>
                      <a:pt x="458650" y="397945"/>
                    </a:lnTo>
                    <a:lnTo>
                      <a:pt x="66763" y="463715"/>
                    </a:lnTo>
                    <a:cubicBezTo>
                      <a:pt x="40503" y="468125"/>
                      <a:pt x="18872" y="486765"/>
                      <a:pt x="10642" y="512092"/>
                    </a:cubicBezTo>
                    <a:cubicBezTo>
                      <a:pt x="2412" y="537410"/>
                      <a:pt x="8956" y="565213"/>
                      <a:pt x="27606" y="584206"/>
                    </a:cubicBezTo>
                    <a:lnTo>
                      <a:pt x="305993" y="867765"/>
                    </a:lnTo>
                    <a:lnTo>
                      <a:pt x="247443" y="1260795"/>
                    </a:lnTo>
                    <a:cubicBezTo>
                      <a:pt x="243519" y="1287142"/>
                      <a:pt x="254568" y="1313469"/>
                      <a:pt x="276113" y="1329118"/>
                    </a:cubicBezTo>
                    <a:cubicBezTo>
                      <a:pt x="297640" y="1344778"/>
                      <a:pt x="326110" y="1347140"/>
                      <a:pt x="349942" y="1335271"/>
                    </a:cubicBezTo>
                    <a:lnTo>
                      <a:pt x="705643" y="1158135"/>
                    </a:lnTo>
                    <a:lnTo>
                      <a:pt x="1061345" y="1335271"/>
                    </a:lnTo>
                    <a:cubicBezTo>
                      <a:pt x="1071422" y="1340282"/>
                      <a:pt x="1082328" y="1342758"/>
                      <a:pt x="1093177" y="1342758"/>
                    </a:cubicBezTo>
                    <a:cubicBezTo>
                      <a:pt x="1108008" y="1342758"/>
                      <a:pt x="1122743" y="1338148"/>
                      <a:pt x="1135173" y="1329109"/>
                    </a:cubicBezTo>
                    <a:cubicBezTo>
                      <a:pt x="1156719" y="1313459"/>
                      <a:pt x="1167768" y="1287132"/>
                      <a:pt x="1163843" y="1260786"/>
                    </a:cubicBezTo>
                    <a:lnTo>
                      <a:pt x="1105293" y="867756"/>
                    </a:lnTo>
                    <a:lnTo>
                      <a:pt x="1383680" y="584197"/>
                    </a:lnTo>
                    <a:cubicBezTo>
                      <a:pt x="1402330" y="565204"/>
                      <a:pt x="1408874" y="537400"/>
                      <a:pt x="1400644" y="512083"/>
                    </a:cubicBezTo>
                    <a:cubicBezTo>
                      <a:pt x="1392434" y="486765"/>
                      <a:pt x="1370802" y="468125"/>
                      <a:pt x="1344542" y="463715"/>
                    </a:cubicBezTo>
                    <a:close/>
                    <a:moveTo>
                      <a:pt x="978430" y="793061"/>
                    </a:moveTo>
                    <a:cubicBezTo>
                      <a:pt x="962742" y="809044"/>
                      <a:pt x="955446" y="831466"/>
                      <a:pt x="958751" y="853630"/>
                    </a:cubicBezTo>
                    <a:lnTo>
                      <a:pt x="1002347" y="1146267"/>
                    </a:lnTo>
                    <a:lnTo>
                      <a:pt x="737504" y="1014374"/>
                    </a:lnTo>
                    <a:cubicBezTo>
                      <a:pt x="717454" y="1004383"/>
                      <a:pt x="693870" y="1004383"/>
                      <a:pt x="673811" y="1014374"/>
                    </a:cubicBezTo>
                    <a:lnTo>
                      <a:pt x="408958" y="1146267"/>
                    </a:lnTo>
                    <a:lnTo>
                      <a:pt x="452554" y="853630"/>
                    </a:lnTo>
                    <a:cubicBezTo>
                      <a:pt x="455860" y="831466"/>
                      <a:pt x="448573" y="809034"/>
                      <a:pt x="432876" y="793061"/>
                    </a:cubicBezTo>
                    <a:lnTo>
                      <a:pt x="225593" y="581930"/>
                    </a:lnTo>
                    <a:lnTo>
                      <a:pt x="517382" y="532952"/>
                    </a:lnTo>
                    <a:cubicBezTo>
                      <a:pt x="539480" y="529237"/>
                      <a:pt x="558558" y="515378"/>
                      <a:pt x="568912" y="495509"/>
                    </a:cubicBezTo>
                    <a:lnTo>
                      <a:pt x="705653" y="233134"/>
                    </a:lnTo>
                    <a:lnTo>
                      <a:pt x="842394" y="495509"/>
                    </a:lnTo>
                    <a:cubicBezTo>
                      <a:pt x="852747" y="515378"/>
                      <a:pt x="871826" y="529237"/>
                      <a:pt x="893924" y="532952"/>
                    </a:cubicBezTo>
                    <a:lnTo>
                      <a:pt x="1185713" y="581930"/>
                    </a:lnTo>
                    <a:lnTo>
                      <a:pt x="978430" y="79306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D417FA5C-82E2-4AD7-B4B3-7370A77F99A8}"/>
                  </a:ext>
                </a:extLst>
              </p:cNvPr>
              <p:cNvSpPr/>
              <p:nvPr/>
            </p:nvSpPr>
            <p:spPr>
              <a:xfrm>
                <a:off x="5390347" y="4324617"/>
                <a:ext cx="1409700" cy="1343025"/>
              </a:xfrm>
              <a:custGeom>
                <a:avLst/>
                <a:gdLst/>
                <a:ahLst/>
                <a:cxnLst/>
                <a:rect l="0" t="0" r="0" b="0"/>
                <a:pathLst>
                  <a:path w="1409700" h="1343025">
                    <a:moveTo>
                      <a:pt x="1344542" y="463715"/>
                    </a:moveTo>
                    <a:lnTo>
                      <a:pt x="952655" y="397945"/>
                    </a:lnTo>
                    <a:lnTo>
                      <a:pt x="769003" y="45568"/>
                    </a:lnTo>
                    <a:cubicBezTo>
                      <a:pt x="756697" y="21955"/>
                      <a:pt x="732285" y="7144"/>
                      <a:pt x="705653" y="7144"/>
                    </a:cubicBezTo>
                    <a:cubicBezTo>
                      <a:pt x="679021" y="7144"/>
                      <a:pt x="654608" y="21955"/>
                      <a:pt x="642302" y="45568"/>
                    </a:cubicBezTo>
                    <a:lnTo>
                      <a:pt x="458650" y="397945"/>
                    </a:lnTo>
                    <a:lnTo>
                      <a:pt x="66763" y="463715"/>
                    </a:lnTo>
                    <a:cubicBezTo>
                      <a:pt x="40503" y="468125"/>
                      <a:pt x="18872" y="486765"/>
                      <a:pt x="10642" y="512092"/>
                    </a:cubicBezTo>
                    <a:cubicBezTo>
                      <a:pt x="2412" y="537410"/>
                      <a:pt x="8956" y="565213"/>
                      <a:pt x="27606" y="584206"/>
                    </a:cubicBezTo>
                    <a:lnTo>
                      <a:pt x="305993" y="867765"/>
                    </a:lnTo>
                    <a:lnTo>
                      <a:pt x="247453" y="1260795"/>
                    </a:lnTo>
                    <a:cubicBezTo>
                      <a:pt x="243528" y="1287142"/>
                      <a:pt x="254577" y="1313469"/>
                      <a:pt x="276123" y="1329118"/>
                    </a:cubicBezTo>
                    <a:cubicBezTo>
                      <a:pt x="297649" y="1344778"/>
                      <a:pt x="326120" y="1347140"/>
                      <a:pt x="349951" y="1335271"/>
                    </a:cubicBezTo>
                    <a:lnTo>
                      <a:pt x="705653" y="1158135"/>
                    </a:lnTo>
                    <a:lnTo>
                      <a:pt x="1061354" y="1335271"/>
                    </a:lnTo>
                    <a:cubicBezTo>
                      <a:pt x="1071432" y="1340282"/>
                      <a:pt x="1082338" y="1342758"/>
                      <a:pt x="1093187" y="1342758"/>
                    </a:cubicBezTo>
                    <a:cubicBezTo>
                      <a:pt x="1108017" y="1342758"/>
                      <a:pt x="1122752" y="1338148"/>
                      <a:pt x="1135183" y="1329109"/>
                    </a:cubicBezTo>
                    <a:cubicBezTo>
                      <a:pt x="1156728" y="1313459"/>
                      <a:pt x="1167777" y="1287132"/>
                      <a:pt x="1163853" y="1260786"/>
                    </a:cubicBezTo>
                    <a:lnTo>
                      <a:pt x="1105312" y="867756"/>
                    </a:lnTo>
                    <a:lnTo>
                      <a:pt x="1383699" y="584197"/>
                    </a:lnTo>
                    <a:cubicBezTo>
                      <a:pt x="1402349" y="565204"/>
                      <a:pt x="1408893" y="537400"/>
                      <a:pt x="1400663" y="512083"/>
                    </a:cubicBezTo>
                    <a:cubicBezTo>
                      <a:pt x="1392434" y="486765"/>
                      <a:pt x="1370802" y="468125"/>
                      <a:pt x="1344542" y="463715"/>
                    </a:cubicBezTo>
                    <a:close/>
                    <a:moveTo>
                      <a:pt x="978430" y="793061"/>
                    </a:moveTo>
                    <a:cubicBezTo>
                      <a:pt x="962742" y="809044"/>
                      <a:pt x="955446" y="831466"/>
                      <a:pt x="958751" y="853630"/>
                    </a:cubicBezTo>
                    <a:lnTo>
                      <a:pt x="1002337" y="1146267"/>
                    </a:lnTo>
                    <a:lnTo>
                      <a:pt x="737495" y="1014374"/>
                    </a:lnTo>
                    <a:cubicBezTo>
                      <a:pt x="727465" y="1009383"/>
                      <a:pt x="716559" y="1006888"/>
                      <a:pt x="705653" y="1006888"/>
                    </a:cubicBezTo>
                    <a:cubicBezTo>
                      <a:pt x="694746" y="1006888"/>
                      <a:pt x="683831" y="1009383"/>
                      <a:pt x="673811" y="1014374"/>
                    </a:cubicBezTo>
                    <a:lnTo>
                      <a:pt x="408968" y="1146267"/>
                    </a:lnTo>
                    <a:lnTo>
                      <a:pt x="452554" y="853630"/>
                    </a:lnTo>
                    <a:cubicBezTo>
                      <a:pt x="455859" y="831466"/>
                      <a:pt x="448573" y="809034"/>
                      <a:pt x="432876" y="793061"/>
                    </a:cubicBezTo>
                    <a:lnTo>
                      <a:pt x="225593" y="581930"/>
                    </a:lnTo>
                    <a:lnTo>
                      <a:pt x="517381" y="532952"/>
                    </a:lnTo>
                    <a:cubicBezTo>
                      <a:pt x="539479" y="529237"/>
                      <a:pt x="558558" y="515378"/>
                      <a:pt x="568912" y="495509"/>
                    </a:cubicBezTo>
                    <a:lnTo>
                      <a:pt x="705653" y="233143"/>
                    </a:lnTo>
                    <a:lnTo>
                      <a:pt x="842394" y="495519"/>
                    </a:lnTo>
                    <a:cubicBezTo>
                      <a:pt x="852747" y="515388"/>
                      <a:pt x="871826" y="529247"/>
                      <a:pt x="893924" y="532962"/>
                    </a:cubicBezTo>
                    <a:lnTo>
                      <a:pt x="1185713" y="581939"/>
                    </a:lnTo>
                    <a:lnTo>
                      <a:pt x="978430" y="79306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BDCB2084-3372-4CC8-94BF-B7B7DB848CFE}"/>
                  </a:ext>
                </a:extLst>
              </p:cNvPr>
              <p:cNvSpPr/>
              <p:nvPr/>
            </p:nvSpPr>
            <p:spPr>
              <a:xfrm>
                <a:off x="6930216" y="4324617"/>
                <a:ext cx="1409700" cy="1343025"/>
              </a:xfrm>
              <a:custGeom>
                <a:avLst/>
                <a:gdLst/>
                <a:ahLst/>
                <a:cxnLst/>
                <a:rect l="0" t="0" r="0" b="0"/>
                <a:pathLst>
                  <a:path w="1409700" h="1343025">
                    <a:moveTo>
                      <a:pt x="1400663" y="512092"/>
                    </a:moveTo>
                    <a:cubicBezTo>
                      <a:pt x="1392434" y="486765"/>
                      <a:pt x="1370812" y="468125"/>
                      <a:pt x="1344542" y="463715"/>
                    </a:cubicBezTo>
                    <a:lnTo>
                      <a:pt x="952655" y="397945"/>
                    </a:lnTo>
                    <a:lnTo>
                      <a:pt x="769003" y="45568"/>
                    </a:lnTo>
                    <a:cubicBezTo>
                      <a:pt x="756697" y="21955"/>
                      <a:pt x="732285" y="7144"/>
                      <a:pt x="705653" y="7144"/>
                    </a:cubicBezTo>
                    <a:cubicBezTo>
                      <a:pt x="679021" y="7144"/>
                      <a:pt x="654608" y="21955"/>
                      <a:pt x="642302" y="45568"/>
                    </a:cubicBezTo>
                    <a:lnTo>
                      <a:pt x="458650" y="397945"/>
                    </a:lnTo>
                    <a:lnTo>
                      <a:pt x="66763" y="463715"/>
                    </a:lnTo>
                    <a:cubicBezTo>
                      <a:pt x="40503" y="468125"/>
                      <a:pt x="18871" y="486765"/>
                      <a:pt x="10642" y="512092"/>
                    </a:cubicBezTo>
                    <a:cubicBezTo>
                      <a:pt x="2412" y="537410"/>
                      <a:pt x="8956" y="565213"/>
                      <a:pt x="27606" y="584206"/>
                    </a:cubicBezTo>
                    <a:lnTo>
                      <a:pt x="305993" y="867765"/>
                    </a:lnTo>
                    <a:lnTo>
                      <a:pt x="247443" y="1260795"/>
                    </a:lnTo>
                    <a:cubicBezTo>
                      <a:pt x="243519" y="1287142"/>
                      <a:pt x="254568" y="1313469"/>
                      <a:pt x="276113" y="1329118"/>
                    </a:cubicBezTo>
                    <a:cubicBezTo>
                      <a:pt x="297640" y="1344778"/>
                      <a:pt x="326110" y="1347140"/>
                      <a:pt x="349942" y="1335271"/>
                    </a:cubicBezTo>
                    <a:lnTo>
                      <a:pt x="705643" y="1158135"/>
                    </a:lnTo>
                    <a:lnTo>
                      <a:pt x="1061345" y="1335271"/>
                    </a:lnTo>
                    <a:cubicBezTo>
                      <a:pt x="1071422" y="1340282"/>
                      <a:pt x="1082328" y="1342758"/>
                      <a:pt x="1093177" y="1342758"/>
                    </a:cubicBezTo>
                    <a:cubicBezTo>
                      <a:pt x="1108008" y="1342758"/>
                      <a:pt x="1122743" y="1338148"/>
                      <a:pt x="1135173" y="1329109"/>
                    </a:cubicBezTo>
                    <a:cubicBezTo>
                      <a:pt x="1156719" y="1313459"/>
                      <a:pt x="1167768" y="1287132"/>
                      <a:pt x="1163843" y="1260786"/>
                    </a:cubicBezTo>
                    <a:lnTo>
                      <a:pt x="1105293" y="867756"/>
                    </a:lnTo>
                    <a:lnTo>
                      <a:pt x="1383680" y="584197"/>
                    </a:lnTo>
                    <a:cubicBezTo>
                      <a:pt x="1402349" y="565213"/>
                      <a:pt x="1408893" y="537410"/>
                      <a:pt x="1400663" y="512092"/>
                    </a:cubicBezTo>
                    <a:close/>
                    <a:moveTo>
                      <a:pt x="978439" y="793061"/>
                    </a:moveTo>
                    <a:cubicBezTo>
                      <a:pt x="962751" y="809044"/>
                      <a:pt x="955455" y="831466"/>
                      <a:pt x="958761" y="853630"/>
                    </a:cubicBezTo>
                    <a:lnTo>
                      <a:pt x="1002357" y="1146267"/>
                    </a:lnTo>
                    <a:lnTo>
                      <a:pt x="737504" y="1014374"/>
                    </a:lnTo>
                    <a:cubicBezTo>
                      <a:pt x="727474" y="1009383"/>
                      <a:pt x="716568" y="1006888"/>
                      <a:pt x="705662" y="1006888"/>
                    </a:cubicBezTo>
                    <a:cubicBezTo>
                      <a:pt x="694747" y="1006888"/>
                      <a:pt x="683840" y="1009383"/>
                      <a:pt x="673820" y="1014374"/>
                    </a:cubicBezTo>
                    <a:lnTo>
                      <a:pt x="408978" y="1146267"/>
                    </a:lnTo>
                    <a:lnTo>
                      <a:pt x="452573" y="853630"/>
                    </a:lnTo>
                    <a:cubicBezTo>
                      <a:pt x="455879" y="831466"/>
                      <a:pt x="448592" y="809034"/>
                      <a:pt x="432895" y="793061"/>
                    </a:cubicBezTo>
                    <a:lnTo>
                      <a:pt x="225612" y="581930"/>
                    </a:lnTo>
                    <a:lnTo>
                      <a:pt x="517401" y="532952"/>
                    </a:lnTo>
                    <a:cubicBezTo>
                      <a:pt x="539498" y="529237"/>
                      <a:pt x="558577" y="515378"/>
                      <a:pt x="568931" y="495509"/>
                    </a:cubicBezTo>
                    <a:lnTo>
                      <a:pt x="705672" y="233134"/>
                    </a:lnTo>
                    <a:lnTo>
                      <a:pt x="842412" y="495509"/>
                    </a:lnTo>
                    <a:cubicBezTo>
                      <a:pt x="852766" y="515378"/>
                      <a:pt x="871845" y="529237"/>
                      <a:pt x="893943" y="532952"/>
                    </a:cubicBezTo>
                    <a:lnTo>
                      <a:pt x="1185732" y="581930"/>
                    </a:lnTo>
                    <a:lnTo>
                      <a:pt x="978439" y="79306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4C3D9EC3-02F8-4448-9D39-6A8E27087D5D}"/>
                  </a:ext>
                </a:extLst>
              </p:cNvPr>
              <p:cNvSpPr/>
              <p:nvPr/>
            </p:nvSpPr>
            <p:spPr>
              <a:xfrm>
                <a:off x="5826915" y="1982311"/>
                <a:ext cx="533400" cy="238125"/>
              </a:xfrm>
              <a:custGeom>
                <a:avLst/>
                <a:gdLst/>
                <a:ahLst/>
                <a:cxnLst/>
                <a:rect l="0" t="0" r="0" b="0"/>
                <a:pathLst>
                  <a:path w="533400" h="238125">
                    <a:moveTo>
                      <a:pt x="269085" y="237100"/>
                    </a:moveTo>
                    <a:cubicBezTo>
                      <a:pt x="362725" y="237100"/>
                      <a:pt x="451812" y="196409"/>
                      <a:pt x="513496" y="125457"/>
                    </a:cubicBezTo>
                    <a:cubicBezTo>
                      <a:pt x="539376" y="95682"/>
                      <a:pt x="536232" y="50562"/>
                      <a:pt x="506457" y="24673"/>
                    </a:cubicBezTo>
                    <a:cubicBezTo>
                      <a:pt x="476672" y="-1216"/>
                      <a:pt x="431553" y="1937"/>
                      <a:pt x="405673" y="31712"/>
                    </a:cubicBezTo>
                    <a:cubicBezTo>
                      <a:pt x="371145" y="71441"/>
                      <a:pt x="321348" y="94225"/>
                      <a:pt x="269085" y="94225"/>
                    </a:cubicBezTo>
                    <a:cubicBezTo>
                      <a:pt x="216821" y="94225"/>
                      <a:pt x="167034" y="71441"/>
                      <a:pt x="132496" y="31712"/>
                    </a:cubicBezTo>
                    <a:cubicBezTo>
                      <a:pt x="106607" y="1937"/>
                      <a:pt x="61487" y="-1206"/>
                      <a:pt x="31712" y="24673"/>
                    </a:cubicBezTo>
                    <a:cubicBezTo>
                      <a:pt x="1937" y="50562"/>
                      <a:pt x="-1216" y="95682"/>
                      <a:pt x="24673" y="125457"/>
                    </a:cubicBezTo>
                    <a:cubicBezTo>
                      <a:pt x="86357" y="196399"/>
                      <a:pt x="175444" y="237100"/>
                      <a:pt x="269085" y="237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</p:grpSp>
        <p:grpSp>
          <p:nvGrpSpPr>
            <p:cNvPr id="48" name="Gráfico 46">
              <a:extLst>
                <a:ext uri="{FF2B5EF4-FFF2-40B4-BE49-F238E27FC236}">
                  <a16:creationId xmlns:a16="http://schemas.microsoft.com/office/drawing/2014/main" id="{8FAD9497-B9BD-47BA-94B6-1B6FE0C7F0A7}"/>
                </a:ext>
              </a:extLst>
            </p:cNvPr>
            <p:cNvGrpSpPr/>
            <p:nvPr/>
          </p:nvGrpSpPr>
          <p:grpSpPr>
            <a:xfrm>
              <a:off x="487394" y="4481872"/>
              <a:ext cx="756000" cy="756000"/>
              <a:chOff x="5810250" y="3143250"/>
              <a:chExt cx="571500" cy="571500"/>
            </a:xfrm>
            <a:solidFill>
              <a:schemeClr val="accent5"/>
            </a:solidFill>
          </p:grpSpPr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A176F19C-DEBF-43FE-BB86-E3600AD2E8E5}"/>
                  </a:ext>
                </a:extLst>
              </p:cNvPr>
              <p:cNvSpPr/>
              <p:nvPr/>
            </p:nvSpPr>
            <p:spPr>
              <a:xfrm>
                <a:off x="5803106" y="3212306"/>
                <a:ext cx="581025" cy="428625"/>
              </a:xfrm>
              <a:custGeom>
                <a:avLst/>
                <a:gdLst/>
                <a:ahLst/>
                <a:cxnLst/>
                <a:rect l="0" t="0" r="0" b="0"/>
                <a:pathLst>
                  <a:path w="581025" h="428625">
                    <a:moveTo>
                      <a:pt x="538477" y="7144"/>
                    </a:moveTo>
                    <a:lnTo>
                      <a:pt x="47311" y="7144"/>
                    </a:lnTo>
                    <a:cubicBezTo>
                      <a:pt x="25165" y="7144"/>
                      <a:pt x="7144" y="25165"/>
                      <a:pt x="7144" y="47311"/>
                    </a:cubicBezTo>
                    <a:lnTo>
                      <a:pt x="7144" y="386077"/>
                    </a:lnTo>
                    <a:cubicBezTo>
                      <a:pt x="7144" y="408222"/>
                      <a:pt x="25165" y="426244"/>
                      <a:pt x="47311" y="426244"/>
                    </a:cubicBezTo>
                    <a:lnTo>
                      <a:pt x="538477" y="426244"/>
                    </a:lnTo>
                    <a:cubicBezTo>
                      <a:pt x="560622" y="426244"/>
                      <a:pt x="578644" y="408222"/>
                      <a:pt x="578644" y="386077"/>
                    </a:cubicBezTo>
                    <a:lnTo>
                      <a:pt x="578644" y="47311"/>
                    </a:lnTo>
                    <a:cubicBezTo>
                      <a:pt x="578644" y="25165"/>
                      <a:pt x="560622" y="7144"/>
                      <a:pt x="538477" y="7144"/>
                    </a:cubicBezTo>
                    <a:close/>
                    <a:moveTo>
                      <a:pt x="559594" y="386077"/>
                    </a:moveTo>
                    <a:cubicBezTo>
                      <a:pt x="559594" y="397726"/>
                      <a:pt x="550126" y="407194"/>
                      <a:pt x="538477" y="407194"/>
                    </a:cubicBezTo>
                    <a:lnTo>
                      <a:pt x="47311" y="407194"/>
                    </a:lnTo>
                    <a:cubicBezTo>
                      <a:pt x="35662" y="407194"/>
                      <a:pt x="26194" y="397726"/>
                      <a:pt x="26194" y="386077"/>
                    </a:cubicBezTo>
                    <a:lnTo>
                      <a:pt x="26194" y="47311"/>
                    </a:lnTo>
                    <a:cubicBezTo>
                      <a:pt x="26194" y="35662"/>
                      <a:pt x="35662" y="26194"/>
                      <a:pt x="47311" y="26194"/>
                    </a:cubicBezTo>
                    <a:lnTo>
                      <a:pt x="538477" y="26194"/>
                    </a:lnTo>
                    <a:cubicBezTo>
                      <a:pt x="550126" y="26194"/>
                      <a:pt x="559594" y="35662"/>
                      <a:pt x="559594" y="47311"/>
                    </a:cubicBezTo>
                    <a:lnTo>
                      <a:pt x="559594" y="38607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DD19833D-C6A9-43C8-B91C-A78D298B1A97}"/>
                  </a:ext>
                </a:extLst>
              </p:cNvPr>
              <p:cNvSpPr/>
              <p:nvPr/>
            </p:nvSpPr>
            <p:spPr>
              <a:xfrm>
                <a:off x="5850731" y="3288331"/>
                <a:ext cx="200025" cy="276225"/>
              </a:xfrm>
              <a:custGeom>
                <a:avLst/>
                <a:gdLst/>
                <a:ahLst/>
                <a:cxnLst/>
                <a:rect l="0" t="0" r="0" b="0"/>
                <a:pathLst>
                  <a:path w="200025" h="276225">
                    <a:moveTo>
                      <a:pt x="175146" y="200162"/>
                    </a:moveTo>
                    <a:lnTo>
                      <a:pt x="140494" y="182464"/>
                    </a:lnTo>
                    <a:lnTo>
                      <a:pt x="140494" y="178778"/>
                    </a:lnTo>
                    <a:cubicBezTo>
                      <a:pt x="156000" y="170310"/>
                      <a:pt x="166907" y="156366"/>
                      <a:pt x="172993" y="137211"/>
                    </a:cubicBezTo>
                    <a:cubicBezTo>
                      <a:pt x="182223" y="132315"/>
                      <a:pt x="188119" y="122781"/>
                      <a:pt x="188119" y="112094"/>
                    </a:cubicBezTo>
                    <a:lnTo>
                      <a:pt x="188119" y="102569"/>
                    </a:lnTo>
                    <a:cubicBezTo>
                      <a:pt x="188119" y="93748"/>
                      <a:pt x="184013" y="85567"/>
                      <a:pt x="177155" y="80194"/>
                    </a:cubicBezTo>
                    <a:cubicBezTo>
                      <a:pt x="171212" y="44190"/>
                      <a:pt x="146085" y="25940"/>
                      <a:pt x="102394" y="25940"/>
                    </a:cubicBezTo>
                    <a:cubicBezTo>
                      <a:pt x="100327" y="25940"/>
                      <a:pt x="98308" y="26016"/>
                      <a:pt x="96336" y="26169"/>
                    </a:cubicBezTo>
                    <a:cubicBezTo>
                      <a:pt x="88106" y="26845"/>
                      <a:pt x="76057" y="26131"/>
                      <a:pt x="65627" y="19120"/>
                    </a:cubicBezTo>
                    <a:cubicBezTo>
                      <a:pt x="61732" y="16491"/>
                      <a:pt x="58788" y="13939"/>
                      <a:pt x="56912" y="11567"/>
                    </a:cubicBezTo>
                    <a:cubicBezTo>
                      <a:pt x="53711" y="7481"/>
                      <a:pt x="48330" y="6052"/>
                      <a:pt x="43558" y="8014"/>
                    </a:cubicBezTo>
                    <a:cubicBezTo>
                      <a:pt x="38776" y="9976"/>
                      <a:pt x="35966" y="14758"/>
                      <a:pt x="36566" y="19892"/>
                    </a:cubicBezTo>
                    <a:cubicBezTo>
                      <a:pt x="36967" y="23454"/>
                      <a:pt x="37567" y="27597"/>
                      <a:pt x="38471" y="32141"/>
                    </a:cubicBezTo>
                    <a:cubicBezTo>
                      <a:pt x="40310" y="41428"/>
                      <a:pt x="40310" y="41428"/>
                      <a:pt x="37729" y="46981"/>
                    </a:cubicBezTo>
                    <a:cubicBezTo>
                      <a:pt x="36757" y="49086"/>
                      <a:pt x="35557" y="51648"/>
                      <a:pt x="34147" y="55106"/>
                    </a:cubicBezTo>
                    <a:cubicBezTo>
                      <a:pt x="30994" y="62830"/>
                      <a:pt x="28756" y="71289"/>
                      <a:pt x="27470" y="80318"/>
                    </a:cubicBezTo>
                    <a:cubicBezTo>
                      <a:pt x="20707" y="85700"/>
                      <a:pt x="16669" y="93834"/>
                      <a:pt x="16669" y="102569"/>
                    </a:cubicBezTo>
                    <a:lnTo>
                      <a:pt x="16669" y="112094"/>
                    </a:lnTo>
                    <a:cubicBezTo>
                      <a:pt x="16669" y="122781"/>
                      <a:pt x="22565" y="132315"/>
                      <a:pt x="31794" y="137211"/>
                    </a:cubicBezTo>
                    <a:cubicBezTo>
                      <a:pt x="37881" y="156375"/>
                      <a:pt x="48787" y="170320"/>
                      <a:pt x="64294" y="178778"/>
                    </a:cubicBezTo>
                    <a:lnTo>
                      <a:pt x="64294" y="182360"/>
                    </a:lnTo>
                    <a:lnTo>
                      <a:pt x="28394" y="200057"/>
                    </a:lnTo>
                    <a:cubicBezTo>
                      <a:pt x="15288" y="207201"/>
                      <a:pt x="7144" y="220917"/>
                      <a:pt x="7144" y="235852"/>
                    </a:cubicBezTo>
                    <a:lnTo>
                      <a:pt x="7144" y="248473"/>
                    </a:lnTo>
                    <a:cubicBezTo>
                      <a:pt x="7144" y="256121"/>
                      <a:pt x="7144" y="274019"/>
                      <a:pt x="102394" y="274019"/>
                    </a:cubicBezTo>
                    <a:cubicBezTo>
                      <a:pt x="197644" y="274019"/>
                      <a:pt x="197644" y="256121"/>
                      <a:pt x="197644" y="248473"/>
                    </a:cubicBezTo>
                    <a:lnTo>
                      <a:pt x="197644" y="236614"/>
                    </a:lnTo>
                    <a:cubicBezTo>
                      <a:pt x="197644" y="221079"/>
                      <a:pt x="189024" y="207125"/>
                      <a:pt x="175146" y="200162"/>
                    </a:cubicBezTo>
                    <a:close/>
                    <a:moveTo>
                      <a:pt x="178594" y="246320"/>
                    </a:moveTo>
                    <a:cubicBezTo>
                      <a:pt x="172650" y="249939"/>
                      <a:pt x="148476" y="254969"/>
                      <a:pt x="102394" y="254969"/>
                    </a:cubicBezTo>
                    <a:cubicBezTo>
                      <a:pt x="56312" y="254969"/>
                      <a:pt x="32137" y="249939"/>
                      <a:pt x="26194" y="246320"/>
                    </a:cubicBezTo>
                    <a:lnTo>
                      <a:pt x="26194" y="235852"/>
                    </a:lnTo>
                    <a:cubicBezTo>
                      <a:pt x="26194" y="227899"/>
                      <a:pt x="30528" y="220583"/>
                      <a:pt x="37167" y="216973"/>
                    </a:cubicBezTo>
                    <a:lnTo>
                      <a:pt x="73904" y="198866"/>
                    </a:lnTo>
                    <a:cubicBezTo>
                      <a:pt x="79639" y="196066"/>
                      <a:pt x="83334" y="190132"/>
                      <a:pt x="83334" y="183741"/>
                    </a:cubicBezTo>
                    <a:lnTo>
                      <a:pt x="83334" y="166567"/>
                    </a:lnTo>
                    <a:lnTo>
                      <a:pt x="77581" y="164091"/>
                    </a:lnTo>
                    <a:cubicBezTo>
                      <a:pt x="63132" y="157861"/>
                      <a:pt x="53740" y="145984"/>
                      <a:pt x="48863" y="127762"/>
                    </a:cubicBezTo>
                    <a:lnTo>
                      <a:pt x="47501" y="122685"/>
                    </a:lnTo>
                    <a:lnTo>
                      <a:pt x="42491" y="121123"/>
                    </a:lnTo>
                    <a:cubicBezTo>
                      <a:pt x="38510" y="119876"/>
                      <a:pt x="35719" y="116170"/>
                      <a:pt x="35719" y="112094"/>
                    </a:cubicBezTo>
                    <a:lnTo>
                      <a:pt x="35719" y="102569"/>
                    </a:lnTo>
                    <a:cubicBezTo>
                      <a:pt x="35719" y="99121"/>
                      <a:pt x="37690" y="95920"/>
                      <a:pt x="40872" y="94225"/>
                    </a:cubicBezTo>
                    <a:lnTo>
                      <a:pt x="45339" y="91843"/>
                    </a:lnTo>
                    <a:lnTo>
                      <a:pt x="45863" y="86805"/>
                    </a:lnTo>
                    <a:cubicBezTo>
                      <a:pt x="46806" y="77870"/>
                      <a:pt x="48797" y="69631"/>
                      <a:pt x="51787" y="62326"/>
                    </a:cubicBezTo>
                    <a:cubicBezTo>
                      <a:pt x="53054" y="59230"/>
                      <a:pt x="54131" y="56915"/>
                      <a:pt x="55007" y="55020"/>
                    </a:cubicBezTo>
                    <a:cubicBezTo>
                      <a:pt x="58236" y="48086"/>
                      <a:pt x="59407" y="44504"/>
                      <a:pt x="58598" y="37160"/>
                    </a:cubicBezTo>
                    <a:cubicBezTo>
                      <a:pt x="69799" y="43561"/>
                      <a:pt x="83258" y="46285"/>
                      <a:pt x="97860" y="45171"/>
                    </a:cubicBezTo>
                    <a:cubicBezTo>
                      <a:pt x="99336" y="45047"/>
                      <a:pt x="100851" y="44990"/>
                      <a:pt x="102403" y="44990"/>
                    </a:cubicBezTo>
                    <a:cubicBezTo>
                      <a:pt x="138065" y="44990"/>
                      <a:pt x="155477" y="57906"/>
                      <a:pt x="158877" y="86881"/>
                    </a:cubicBezTo>
                    <a:lnTo>
                      <a:pt x="159468" y="91853"/>
                    </a:lnTo>
                    <a:lnTo>
                      <a:pt x="163897" y="94196"/>
                    </a:lnTo>
                    <a:cubicBezTo>
                      <a:pt x="167078" y="95892"/>
                      <a:pt x="169069" y="99102"/>
                      <a:pt x="169069" y="102569"/>
                    </a:cubicBezTo>
                    <a:lnTo>
                      <a:pt x="169069" y="112094"/>
                    </a:lnTo>
                    <a:cubicBezTo>
                      <a:pt x="169069" y="116170"/>
                      <a:pt x="166278" y="119876"/>
                      <a:pt x="162287" y="121114"/>
                    </a:cubicBezTo>
                    <a:lnTo>
                      <a:pt x="157277" y="122676"/>
                    </a:lnTo>
                    <a:lnTo>
                      <a:pt x="155915" y="127753"/>
                    </a:lnTo>
                    <a:cubicBezTo>
                      <a:pt x="151038" y="145974"/>
                      <a:pt x="141646" y="157852"/>
                      <a:pt x="127197" y="164081"/>
                    </a:cubicBezTo>
                    <a:lnTo>
                      <a:pt x="121444" y="166567"/>
                    </a:lnTo>
                    <a:lnTo>
                      <a:pt x="121444" y="183817"/>
                    </a:lnTo>
                    <a:cubicBezTo>
                      <a:pt x="121444" y="190189"/>
                      <a:pt x="124968" y="195933"/>
                      <a:pt x="130626" y="198819"/>
                    </a:cubicBezTo>
                    <a:lnTo>
                      <a:pt x="166583" y="217192"/>
                    </a:lnTo>
                    <a:cubicBezTo>
                      <a:pt x="173993" y="220888"/>
                      <a:pt x="178594" y="228337"/>
                      <a:pt x="178594" y="236614"/>
                    </a:cubicBezTo>
                    <a:lnTo>
                      <a:pt x="178594" y="24632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B8D2A0AD-713B-49E3-B1ED-429B40D37E55}"/>
                  </a:ext>
                </a:extLst>
              </p:cNvPr>
              <p:cNvSpPr/>
              <p:nvPr/>
            </p:nvSpPr>
            <p:spPr>
              <a:xfrm>
                <a:off x="6079331" y="3336131"/>
                <a:ext cx="123825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123825" h="28575">
                    <a:moveTo>
                      <a:pt x="16669" y="26194"/>
                    </a:moveTo>
                    <a:lnTo>
                      <a:pt x="111919" y="26194"/>
                    </a:lnTo>
                    <a:cubicBezTo>
                      <a:pt x="117186" y="26194"/>
                      <a:pt x="121444" y="21936"/>
                      <a:pt x="121444" y="16669"/>
                    </a:cubicBezTo>
                    <a:cubicBezTo>
                      <a:pt x="121444" y="11401"/>
                      <a:pt x="117186" y="7144"/>
                      <a:pt x="111919" y="7144"/>
                    </a:cubicBezTo>
                    <a:lnTo>
                      <a:pt x="16669" y="7144"/>
                    </a:lnTo>
                    <a:cubicBezTo>
                      <a:pt x="11401" y="7144"/>
                      <a:pt x="7144" y="11401"/>
                      <a:pt x="7144" y="16669"/>
                    </a:cubicBezTo>
                    <a:cubicBezTo>
                      <a:pt x="7144" y="21936"/>
                      <a:pt x="11401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6DF413C5-F969-4039-9046-0CF2523B1E71}"/>
                  </a:ext>
                </a:extLst>
              </p:cNvPr>
              <p:cNvSpPr/>
              <p:nvPr/>
            </p:nvSpPr>
            <p:spPr>
              <a:xfrm>
                <a:off x="6212681" y="3336131"/>
                <a:ext cx="38100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38100" h="28575">
                    <a:moveTo>
                      <a:pt x="16669" y="26194"/>
                    </a:moveTo>
                    <a:lnTo>
                      <a:pt x="26194" y="26194"/>
                    </a:lnTo>
                    <a:cubicBezTo>
                      <a:pt x="31461" y="26194"/>
                      <a:pt x="35719" y="21936"/>
                      <a:pt x="35719" y="16669"/>
                    </a:cubicBezTo>
                    <a:cubicBezTo>
                      <a:pt x="35719" y="11401"/>
                      <a:pt x="31461" y="7144"/>
                      <a:pt x="26194" y="7144"/>
                    </a:cubicBezTo>
                    <a:lnTo>
                      <a:pt x="16669" y="7144"/>
                    </a:lnTo>
                    <a:cubicBezTo>
                      <a:pt x="11401" y="7144"/>
                      <a:pt x="7144" y="11401"/>
                      <a:pt x="7144" y="16669"/>
                    </a:cubicBezTo>
                    <a:cubicBezTo>
                      <a:pt x="7144" y="21936"/>
                      <a:pt x="11401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C93F194A-3C56-4E5C-A7D5-69D4C981D873}"/>
                  </a:ext>
                </a:extLst>
              </p:cNvPr>
              <p:cNvSpPr/>
              <p:nvPr/>
            </p:nvSpPr>
            <p:spPr>
              <a:xfrm>
                <a:off x="6079331" y="3498056"/>
                <a:ext cx="38100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38100" h="28575">
                    <a:moveTo>
                      <a:pt x="26194" y="7144"/>
                    </a:moveTo>
                    <a:lnTo>
                      <a:pt x="16669" y="7144"/>
                    </a:lnTo>
                    <a:cubicBezTo>
                      <a:pt x="11401" y="7144"/>
                      <a:pt x="7144" y="11401"/>
                      <a:pt x="7144" y="16669"/>
                    </a:cubicBezTo>
                    <a:cubicBezTo>
                      <a:pt x="7144" y="21936"/>
                      <a:pt x="11401" y="26194"/>
                      <a:pt x="16669" y="26194"/>
                    </a:cubicBezTo>
                    <a:lnTo>
                      <a:pt x="26194" y="26194"/>
                    </a:lnTo>
                    <a:cubicBezTo>
                      <a:pt x="31461" y="26194"/>
                      <a:pt x="35719" y="21936"/>
                      <a:pt x="35719" y="16669"/>
                    </a:cubicBezTo>
                    <a:cubicBezTo>
                      <a:pt x="35719" y="11401"/>
                      <a:pt x="31461" y="7144"/>
                      <a:pt x="2619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3FC64E46-D879-4E2F-8D29-9F5B968276C2}"/>
                  </a:ext>
                </a:extLst>
              </p:cNvPr>
              <p:cNvSpPr/>
              <p:nvPr/>
            </p:nvSpPr>
            <p:spPr>
              <a:xfrm>
                <a:off x="6126956" y="3498056"/>
                <a:ext cx="47625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47625" h="28575">
                    <a:moveTo>
                      <a:pt x="35719" y="7144"/>
                    </a:moveTo>
                    <a:lnTo>
                      <a:pt x="16669" y="7144"/>
                    </a:lnTo>
                    <a:cubicBezTo>
                      <a:pt x="11401" y="7144"/>
                      <a:pt x="7144" y="11401"/>
                      <a:pt x="7144" y="16669"/>
                    </a:cubicBezTo>
                    <a:cubicBezTo>
                      <a:pt x="7144" y="21936"/>
                      <a:pt x="11401" y="26194"/>
                      <a:pt x="16669" y="26194"/>
                    </a:cubicBezTo>
                    <a:lnTo>
                      <a:pt x="35719" y="26194"/>
                    </a:lnTo>
                    <a:cubicBezTo>
                      <a:pt x="40986" y="26194"/>
                      <a:pt x="45244" y="21936"/>
                      <a:pt x="45244" y="16669"/>
                    </a:cubicBezTo>
                    <a:cubicBezTo>
                      <a:pt x="45244" y="11401"/>
                      <a:pt x="40986" y="7144"/>
                      <a:pt x="3571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B7FA5AD1-53A1-4F8C-8819-77186AF312CD}"/>
                  </a:ext>
                </a:extLst>
              </p:cNvPr>
              <p:cNvSpPr/>
              <p:nvPr/>
            </p:nvSpPr>
            <p:spPr>
              <a:xfrm>
                <a:off x="6184106" y="3498056"/>
                <a:ext cx="38100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38100" h="28575">
                    <a:moveTo>
                      <a:pt x="26194" y="7144"/>
                    </a:moveTo>
                    <a:lnTo>
                      <a:pt x="16669" y="7144"/>
                    </a:lnTo>
                    <a:cubicBezTo>
                      <a:pt x="11401" y="7144"/>
                      <a:pt x="7144" y="11401"/>
                      <a:pt x="7144" y="16669"/>
                    </a:cubicBezTo>
                    <a:cubicBezTo>
                      <a:pt x="7144" y="21936"/>
                      <a:pt x="11401" y="26194"/>
                      <a:pt x="16669" y="26194"/>
                    </a:cubicBezTo>
                    <a:lnTo>
                      <a:pt x="26194" y="26194"/>
                    </a:lnTo>
                    <a:cubicBezTo>
                      <a:pt x="31461" y="26194"/>
                      <a:pt x="35719" y="21936"/>
                      <a:pt x="35719" y="16669"/>
                    </a:cubicBezTo>
                    <a:cubicBezTo>
                      <a:pt x="35719" y="11401"/>
                      <a:pt x="31461" y="7144"/>
                      <a:pt x="2619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3D3B6006-7D53-45D6-988F-E1FFD7836EF2}"/>
                  </a:ext>
                </a:extLst>
              </p:cNvPr>
              <p:cNvSpPr/>
              <p:nvPr/>
            </p:nvSpPr>
            <p:spPr>
              <a:xfrm>
                <a:off x="6231731" y="3498056"/>
                <a:ext cx="47625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47625" h="28575">
                    <a:moveTo>
                      <a:pt x="35719" y="7144"/>
                    </a:moveTo>
                    <a:lnTo>
                      <a:pt x="16669" y="7144"/>
                    </a:lnTo>
                    <a:cubicBezTo>
                      <a:pt x="11401" y="7144"/>
                      <a:pt x="7144" y="11401"/>
                      <a:pt x="7144" y="16669"/>
                    </a:cubicBezTo>
                    <a:cubicBezTo>
                      <a:pt x="7144" y="21936"/>
                      <a:pt x="11401" y="26194"/>
                      <a:pt x="16669" y="26194"/>
                    </a:cubicBezTo>
                    <a:lnTo>
                      <a:pt x="35719" y="26194"/>
                    </a:lnTo>
                    <a:cubicBezTo>
                      <a:pt x="40986" y="26194"/>
                      <a:pt x="45244" y="21936"/>
                      <a:pt x="45244" y="16669"/>
                    </a:cubicBezTo>
                    <a:cubicBezTo>
                      <a:pt x="45244" y="11401"/>
                      <a:pt x="40986" y="7144"/>
                      <a:pt x="3571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5C4F2362-D4F4-4E58-8A95-FF1045248172}"/>
                  </a:ext>
                </a:extLst>
              </p:cNvPr>
              <p:cNvSpPr/>
              <p:nvPr/>
            </p:nvSpPr>
            <p:spPr>
              <a:xfrm>
                <a:off x="6288881" y="3498175"/>
                <a:ext cx="28575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28575" h="28575">
                    <a:moveTo>
                      <a:pt x="9906" y="9787"/>
                    </a:moveTo>
                    <a:cubicBezTo>
                      <a:pt x="8182" y="11587"/>
                      <a:pt x="7144" y="14073"/>
                      <a:pt x="7144" y="16550"/>
                    </a:cubicBezTo>
                    <a:cubicBezTo>
                      <a:pt x="7144" y="19026"/>
                      <a:pt x="8182" y="21503"/>
                      <a:pt x="9906" y="23312"/>
                    </a:cubicBezTo>
                    <a:cubicBezTo>
                      <a:pt x="11706" y="25027"/>
                      <a:pt x="14192" y="26075"/>
                      <a:pt x="16669" y="26075"/>
                    </a:cubicBezTo>
                    <a:cubicBezTo>
                      <a:pt x="19145" y="26075"/>
                      <a:pt x="21622" y="25027"/>
                      <a:pt x="23431" y="23312"/>
                    </a:cubicBezTo>
                    <a:cubicBezTo>
                      <a:pt x="25146" y="21503"/>
                      <a:pt x="26194" y="19026"/>
                      <a:pt x="26194" y="16550"/>
                    </a:cubicBezTo>
                    <a:cubicBezTo>
                      <a:pt x="26194" y="14073"/>
                      <a:pt x="25146" y="11587"/>
                      <a:pt x="23431" y="9787"/>
                    </a:cubicBezTo>
                    <a:cubicBezTo>
                      <a:pt x="19812" y="6263"/>
                      <a:pt x="13430" y="6263"/>
                      <a:pt x="9906" y="978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F2681EB8-6FD3-4F81-AA5F-FEBA934355CA}"/>
                  </a:ext>
                </a:extLst>
              </p:cNvPr>
              <p:cNvSpPr/>
              <p:nvPr/>
            </p:nvSpPr>
            <p:spPr>
              <a:xfrm>
                <a:off x="6079331" y="3393281"/>
                <a:ext cx="238125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238125" h="28575">
                    <a:moveTo>
                      <a:pt x="226219" y="7144"/>
                    </a:moveTo>
                    <a:lnTo>
                      <a:pt x="16669" y="7144"/>
                    </a:lnTo>
                    <a:cubicBezTo>
                      <a:pt x="11401" y="7144"/>
                      <a:pt x="7144" y="11401"/>
                      <a:pt x="7144" y="16669"/>
                    </a:cubicBezTo>
                    <a:cubicBezTo>
                      <a:pt x="7144" y="21936"/>
                      <a:pt x="11401" y="26194"/>
                      <a:pt x="16669" y="26194"/>
                    </a:cubicBezTo>
                    <a:lnTo>
                      <a:pt x="226219" y="26194"/>
                    </a:lnTo>
                    <a:cubicBezTo>
                      <a:pt x="231486" y="26194"/>
                      <a:pt x="235744" y="21936"/>
                      <a:pt x="235744" y="16669"/>
                    </a:cubicBezTo>
                    <a:cubicBezTo>
                      <a:pt x="235744" y="11401"/>
                      <a:pt x="231486" y="7144"/>
                      <a:pt x="22621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9" name="Forma libre: forma 58">
                <a:extLst>
                  <a:ext uri="{FF2B5EF4-FFF2-40B4-BE49-F238E27FC236}">
                    <a16:creationId xmlns:a16="http://schemas.microsoft.com/office/drawing/2014/main" id="{3DB4D989-C55B-4859-980A-8B12613D8C61}"/>
                  </a:ext>
                </a:extLst>
              </p:cNvPr>
              <p:cNvSpPr/>
              <p:nvPr/>
            </p:nvSpPr>
            <p:spPr>
              <a:xfrm>
                <a:off x="6079331" y="3450431"/>
                <a:ext cx="238125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238125" h="28575">
                    <a:moveTo>
                      <a:pt x="226219" y="7144"/>
                    </a:moveTo>
                    <a:lnTo>
                      <a:pt x="16669" y="7144"/>
                    </a:lnTo>
                    <a:cubicBezTo>
                      <a:pt x="11401" y="7144"/>
                      <a:pt x="7144" y="11401"/>
                      <a:pt x="7144" y="16669"/>
                    </a:cubicBezTo>
                    <a:cubicBezTo>
                      <a:pt x="7144" y="21936"/>
                      <a:pt x="11401" y="26194"/>
                      <a:pt x="16669" y="26194"/>
                    </a:cubicBezTo>
                    <a:lnTo>
                      <a:pt x="226219" y="26194"/>
                    </a:lnTo>
                    <a:cubicBezTo>
                      <a:pt x="231486" y="26194"/>
                      <a:pt x="235744" y="21936"/>
                      <a:pt x="235744" y="16669"/>
                    </a:cubicBezTo>
                    <a:cubicBezTo>
                      <a:pt x="235744" y="11401"/>
                      <a:pt x="231486" y="7144"/>
                      <a:pt x="22621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46" name="11 CuadroTexto">
              <a:extLst>
                <a:ext uri="{FF2B5EF4-FFF2-40B4-BE49-F238E27FC236}">
                  <a16:creationId xmlns:a16="http://schemas.microsoft.com/office/drawing/2014/main" id="{532528D8-93A0-44A8-9F95-4C26F43A977B}"/>
                </a:ext>
              </a:extLst>
            </p:cNvPr>
            <p:cNvSpPr txBox="1"/>
            <p:nvPr/>
          </p:nvSpPr>
          <p:spPr>
            <a:xfrm>
              <a:off x="1947628" y="3300143"/>
              <a:ext cx="1541576" cy="442035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lIns="0" tIns="0" rIns="0" bIns="72000" rtlCol="0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dirty="0">
                  <a:solidFill>
                    <a:schemeClr val="bg1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clients</a:t>
              </a:r>
            </a:p>
          </p:txBody>
        </p:sp>
        <p:sp>
          <p:nvSpPr>
            <p:cNvPr id="47" name="11 CuadroTexto">
              <a:extLst>
                <a:ext uri="{FF2B5EF4-FFF2-40B4-BE49-F238E27FC236}">
                  <a16:creationId xmlns:a16="http://schemas.microsoft.com/office/drawing/2014/main" id="{FBF49AEA-77F3-4547-809B-7CD77B738B93}"/>
                </a:ext>
              </a:extLst>
            </p:cNvPr>
            <p:cNvSpPr txBox="1"/>
            <p:nvPr/>
          </p:nvSpPr>
          <p:spPr>
            <a:xfrm>
              <a:off x="1857878" y="4995711"/>
              <a:ext cx="1531868" cy="811367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lIns="0" tIns="0" rIns="0" bIns="72000" rtlCol="0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dirty="0">
                  <a:solidFill>
                    <a:schemeClr val="bg1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member </a:t>
              </a:r>
            </a:p>
            <a:p>
              <a:pPr algn="ctr"/>
              <a:r>
                <a:rPr lang="en-GB" sz="2400" dirty="0">
                  <a:solidFill>
                    <a:schemeClr val="bg1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companies</a:t>
              </a:r>
            </a:p>
          </p:txBody>
        </p:sp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3A0A33DD-10CA-483C-9412-2416FB293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3608" y="798014"/>
              <a:ext cx="713259" cy="713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915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6138576-AA11-4FDB-A1CB-EE9C0615EA8F}"/>
              </a:ext>
            </a:extLst>
          </p:cNvPr>
          <p:cNvSpPr/>
          <p:nvPr/>
        </p:nvSpPr>
        <p:spPr>
          <a:xfrm>
            <a:off x="3484198" y="702842"/>
            <a:ext cx="5640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18D00"/>
              </a:buClr>
            </a:pPr>
            <a:r>
              <a:rPr lang="en-GB" sz="3200" dirty="0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Revenue by Activity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A293BC1-0F9D-43EB-B6EE-E46627D927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453202"/>
              </p:ext>
            </p:extLst>
          </p:nvPr>
        </p:nvGraphicFramePr>
        <p:xfrm>
          <a:off x="9665528" y="1302857"/>
          <a:ext cx="6994907" cy="454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Grupo 10">
            <a:extLst>
              <a:ext uri="{FF2B5EF4-FFF2-40B4-BE49-F238E27FC236}">
                <a16:creationId xmlns:a16="http://schemas.microsoft.com/office/drawing/2014/main" id="{4D4C4705-0E05-410E-98C6-DCB0A98981DC}"/>
              </a:ext>
            </a:extLst>
          </p:cNvPr>
          <p:cNvGrpSpPr/>
          <p:nvPr/>
        </p:nvGrpSpPr>
        <p:grpSpPr>
          <a:xfrm>
            <a:off x="2153139" y="2412105"/>
            <a:ext cx="4918429" cy="646331"/>
            <a:chOff x="1467339" y="2240655"/>
            <a:chExt cx="4918429" cy="646331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B6B4DB3C-B5A5-4B6F-AEEC-7CDECACF148C}"/>
                </a:ext>
              </a:extLst>
            </p:cNvPr>
            <p:cNvSpPr/>
            <p:nvPr/>
          </p:nvSpPr>
          <p:spPr>
            <a:xfrm>
              <a:off x="1467339" y="2240655"/>
              <a:ext cx="32399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16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Technological services  </a:t>
              </a:r>
              <a:r>
                <a:rPr lang="en-GB" sz="36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23</a:t>
              </a:r>
              <a:r>
                <a:rPr lang="en-GB" sz="16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% </a:t>
              </a: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7290C53F-00F7-4FEC-AD23-33AB0E02A040}"/>
                </a:ext>
              </a:extLst>
            </p:cNvPr>
            <p:cNvSpPr/>
            <p:nvPr/>
          </p:nvSpPr>
          <p:spPr>
            <a:xfrm>
              <a:off x="4338684" y="2539839"/>
              <a:ext cx="2047084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73CD7816-8393-41D9-8761-37C4C54C0EE2}"/>
              </a:ext>
            </a:extLst>
          </p:cNvPr>
          <p:cNvGrpSpPr/>
          <p:nvPr/>
        </p:nvGrpSpPr>
        <p:grpSpPr>
          <a:xfrm>
            <a:off x="3356495" y="3032472"/>
            <a:ext cx="2391885" cy="646331"/>
            <a:chOff x="2670695" y="2861022"/>
            <a:chExt cx="2391885" cy="646331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4D9B228B-17DA-417B-960C-76031EA3BCAC}"/>
                </a:ext>
              </a:extLst>
            </p:cNvPr>
            <p:cNvSpPr/>
            <p:nvPr/>
          </p:nvSpPr>
          <p:spPr>
            <a:xfrm>
              <a:off x="2670695" y="2861022"/>
              <a:ext cx="23918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16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Training  </a:t>
              </a:r>
              <a:r>
                <a:rPr lang="en-GB" sz="36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5</a:t>
              </a:r>
              <a:r>
                <a:rPr lang="en-GB" sz="16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% </a:t>
              </a: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BDB80F84-03A0-429A-B7DC-F14F1884AF18}"/>
                </a:ext>
              </a:extLst>
            </p:cNvPr>
            <p:cNvSpPr/>
            <p:nvPr/>
          </p:nvSpPr>
          <p:spPr>
            <a:xfrm>
              <a:off x="4338684" y="3176630"/>
              <a:ext cx="577512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AD3FF5BD-2446-486B-BB93-EC5F3C5C7380}"/>
              </a:ext>
            </a:extLst>
          </p:cNvPr>
          <p:cNvGrpSpPr/>
          <p:nvPr/>
        </p:nvGrpSpPr>
        <p:grpSpPr>
          <a:xfrm>
            <a:off x="1813197" y="3650675"/>
            <a:ext cx="3513888" cy="646331"/>
            <a:chOff x="1127397" y="3479225"/>
            <a:chExt cx="3513888" cy="646331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E1D727D5-D1F4-49FB-9E14-8E30CE0DE841}"/>
                </a:ext>
              </a:extLst>
            </p:cNvPr>
            <p:cNvSpPr/>
            <p:nvPr/>
          </p:nvSpPr>
          <p:spPr>
            <a:xfrm>
              <a:off x="1127397" y="3479225"/>
              <a:ext cx="33464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16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Associated compan</a:t>
              </a:r>
              <a:r>
                <a:rPr lang="en-GB" sz="1600" dirty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y</a:t>
              </a:r>
              <a:r>
                <a:rPr lang="en-GB" sz="16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fees  </a:t>
              </a:r>
              <a:r>
                <a:rPr lang="en-GB" sz="36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2</a:t>
              </a:r>
              <a:r>
                <a:rPr lang="en-GB" sz="16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% </a:t>
              </a:r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BC2AAFF1-0275-4FF3-9183-7189AEDE1B2F}"/>
                </a:ext>
              </a:extLst>
            </p:cNvPr>
            <p:cNvSpPr/>
            <p:nvPr/>
          </p:nvSpPr>
          <p:spPr>
            <a:xfrm>
              <a:off x="4317455" y="3761679"/>
              <a:ext cx="32383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0FEF0114-9F80-41BF-B9EB-5F5F409D986B}"/>
              </a:ext>
            </a:extLst>
          </p:cNvPr>
          <p:cNvGrpSpPr/>
          <p:nvPr/>
        </p:nvGrpSpPr>
        <p:grpSpPr>
          <a:xfrm>
            <a:off x="3442877" y="1795884"/>
            <a:ext cx="7981887" cy="646331"/>
            <a:chOff x="2757077" y="1624434"/>
            <a:chExt cx="7981887" cy="646331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F0FAD644-8333-4A8A-BCCF-0B9E1A435E66}"/>
                </a:ext>
              </a:extLst>
            </p:cNvPr>
            <p:cNvSpPr/>
            <p:nvPr/>
          </p:nvSpPr>
          <p:spPr>
            <a:xfrm>
              <a:off x="4328886" y="1918966"/>
              <a:ext cx="6410078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89B57B74-C452-4254-914C-7DE66DF6DE95}"/>
                </a:ext>
              </a:extLst>
            </p:cNvPr>
            <p:cNvSpPr/>
            <p:nvPr/>
          </p:nvSpPr>
          <p:spPr>
            <a:xfrm>
              <a:off x="2757077" y="1624434"/>
              <a:ext cx="23918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16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R&amp;D&amp;</a:t>
              </a:r>
              <a:r>
                <a:rPr lang="en-GB" sz="1600" dirty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</a:t>
              </a:r>
              <a:r>
                <a:rPr lang="en-GB" sz="16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 </a:t>
              </a:r>
              <a:r>
                <a:rPr lang="en-GB" sz="36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70</a:t>
              </a:r>
              <a:r>
                <a:rPr lang="en-GB" sz="1600" dirty="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% </a:t>
              </a:r>
            </a:p>
          </p:txBody>
        </p:sp>
      </p:grpSp>
      <p:sp>
        <p:nvSpPr>
          <p:cNvPr id="24" name="20 CuadroTexto">
            <a:extLst>
              <a:ext uri="{FF2B5EF4-FFF2-40B4-BE49-F238E27FC236}">
                <a16:creationId xmlns:a16="http://schemas.microsoft.com/office/drawing/2014/main" id="{541BBC95-7CA8-4BC3-8B94-7F2939FCC73E}"/>
              </a:ext>
            </a:extLst>
          </p:cNvPr>
          <p:cNvSpPr txBox="1"/>
          <p:nvPr/>
        </p:nvSpPr>
        <p:spPr>
          <a:xfrm>
            <a:off x="4920521" y="4579460"/>
            <a:ext cx="854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rgbClr val="00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2023 DATA</a:t>
            </a:r>
          </a:p>
        </p:txBody>
      </p:sp>
    </p:spTree>
    <p:extLst>
      <p:ext uri="{BB962C8B-B14F-4D97-AF65-F5344CB8AC3E}">
        <p14:creationId xmlns:p14="http://schemas.microsoft.com/office/powerpoint/2010/main" val="353553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AD6BC50-D78C-41AB-9205-F63C226B99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546" y="-40723"/>
            <a:ext cx="12232546" cy="6541056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-40546" y="-60592"/>
            <a:ext cx="12232546" cy="6560925"/>
          </a:xfrm>
          <a:prstGeom prst="rect">
            <a:avLst/>
          </a:prstGeom>
          <a:gradFill>
            <a:gsLst>
              <a:gs pos="0">
                <a:srgbClr val="0070C0">
                  <a:alpha val="95000"/>
                </a:srgbClr>
              </a:gs>
              <a:gs pos="100000">
                <a:srgbClr val="0070C0">
                  <a:alpha val="68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3932416" y="488519"/>
            <a:ext cx="4243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Market Orientation</a:t>
            </a: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1428562" y="2657737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Packaging</a:t>
            </a:r>
          </a:p>
        </p:txBody>
      </p:sp>
      <p:sp>
        <p:nvSpPr>
          <p:cNvPr id="60" name="11 CuadroTexto">
            <a:extLst>
              <a:ext uri="{FF2B5EF4-FFF2-40B4-BE49-F238E27FC236}">
                <a16:creationId xmlns:a16="http://schemas.microsoft.com/office/drawing/2014/main" id="{EEDE9D11-6363-4C14-9F11-BCE56C5A22CF}"/>
              </a:ext>
            </a:extLst>
          </p:cNvPr>
          <p:cNvSpPr txBox="1"/>
          <p:nvPr/>
        </p:nvSpPr>
        <p:spPr>
          <a:xfrm>
            <a:off x="3497294" y="2657737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Construction</a:t>
            </a:r>
          </a:p>
        </p:txBody>
      </p:sp>
      <p:sp>
        <p:nvSpPr>
          <p:cNvPr id="61" name="11 CuadroTexto">
            <a:extLst>
              <a:ext uri="{FF2B5EF4-FFF2-40B4-BE49-F238E27FC236}">
                <a16:creationId xmlns:a16="http://schemas.microsoft.com/office/drawing/2014/main" id="{52BB4D86-6423-4FAC-8D4F-EFE93ACEEED6}"/>
              </a:ext>
            </a:extLst>
          </p:cNvPr>
          <p:cNvSpPr txBox="1"/>
          <p:nvPr/>
        </p:nvSpPr>
        <p:spPr>
          <a:xfrm>
            <a:off x="5739161" y="2651972"/>
            <a:ext cx="2211039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Automotive and transport</a:t>
            </a:r>
          </a:p>
        </p:txBody>
      </p:sp>
      <p:sp>
        <p:nvSpPr>
          <p:cNvPr id="62" name="11 CuadroTexto">
            <a:extLst>
              <a:ext uri="{FF2B5EF4-FFF2-40B4-BE49-F238E27FC236}">
                <a16:creationId xmlns:a16="http://schemas.microsoft.com/office/drawing/2014/main" id="{DB6CB5CB-9CD7-4DA2-8743-D11F59840BAB}"/>
              </a:ext>
            </a:extLst>
          </p:cNvPr>
          <p:cNvSpPr txBox="1"/>
          <p:nvPr/>
        </p:nvSpPr>
        <p:spPr>
          <a:xfrm>
            <a:off x="8050878" y="2651972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Recycling</a:t>
            </a:r>
          </a:p>
        </p:txBody>
      </p:sp>
      <p:sp>
        <p:nvSpPr>
          <p:cNvPr id="63" name="11 CuadroTexto">
            <a:extLst>
              <a:ext uri="{FF2B5EF4-FFF2-40B4-BE49-F238E27FC236}">
                <a16:creationId xmlns:a16="http://schemas.microsoft.com/office/drawing/2014/main" id="{7191964E-0E59-457C-9F12-A1DF23A1F97B}"/>
              </a:ext>
            </a:extLst>
          </p:cNvPr>
          <p:cNvSpPr txBox="1"/>
          <p:nvPr/>
        </p:nvSpPr>
        <p:spPr>
          <a:xfrm>
            <a:off x="601248" y="4155147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Printing</a:t>
            </a:r>
          </a:p>
        </p:txBody>
      </p:sp>
      <p:sp>
        <p:nvSpPr>
          <p:cNvPr id="64" name="11 CuadroTexto">
            <a:extLst>
              <a:ext uri="{FF2B5EF4-FFF2-40B4-BE49-F238E27FC236}">
                <a16:creationId xmlns:a16="http://schemas.microsoft.com/office/drawing/2014/main" id="{0405F4DC-13FF-4AED-A6F5-6858F906F991}"/>
              </a:ext>
            </a:extLst>
          </p:cNvPr>
          <p:cNvSpPr txBox="1"/>
          <p:nvPr/>
        </p:nvSpPr>
        <p:spPr>
          <a:xfrm>
            <a:off x="2669980" y="4155147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Aeronautics</a:t>
            </a:r>
          </a:p>
        </p:txBody>
      </p:sp>
      <p:sp>
        <p:nvSpPr>
          <p:cNvPr id="65" name="11 CuadroTexto">
            <a:extLst>
              <a:ext uri="{FF2B5EF4-FFF2-40B4-BE49-F238E27FC236}">
                <a16:creationId xmlns:a16="http://schemas.microsoft.com/office/drawing/2014/main" id="{87D1E7B5-CEDA-4C4E-A0A0-C80193525285}"/>
              </a:ext>
            </a:extLst>
          </p:cNvPr>
          <p:cNvSpPr txBox="1"/>
          <p:nvPr/>
        </p:nvSpPr>
        <p:spPr>
          <a:xfrm>
            <a:off x="5012446" y="4149382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Agriculture</a:t>
            </a:r>
          </a:p>
        </p:txBody>
      </p:sp>
      <p:sp>
        <p:nvSpPr>
          <p:cNvPr id="66" name="11 CuadroTexto">
            <a:extLst>
              <a:ext uri="{FF2B5EF4-FFF2-40B4-BE49-F238E27FC236}">
                <a16:creationId xmlns:a16="http://schemas.microsoft.com/office/drawing/2014/main" id="{BC6C528D-B6AD-4966-B65C-6F00C16C3E8C}"/>
              </a:ext>
            </a:extLst>
          </p:cNvPr>
          <p:cNvSpPr txBox="1"/>
          <p:nvPr/>
        </p:nvSpPr>
        <p:spPr>
          <a:xfrm>
            <a:off x="7223564" y="4149382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Electrical and Electronics</a:t>
            </a:r>
          </a:p>
        </p:txBody>
      </p:sp>
      <p:sp>
        <p:nvSpPr>
          <p:cNvPr id="68" name="11 CuadroTexto">
            <a:extLst>
              <a:ext uri="{FF2B5EF4-FFF2-40B4-BE49-F238E27FC236}">
                <a16:creationId xmlns:a16="http://schemas.microsoft.com/office/drawing/2014/main" id="{A4715285-FCE5-4B0F-A73D-C3CF3D0440F2}"/>
              </a:ext>
            </a:extLst>
          </p:cNvPr>
          <p:cNvSpPr txBox="1"/>
          <p:nvPr/>
        </p:nvSpPr>
        <p:spPr>
          <a:xfrm>
            <a:off x="9476454" y="4159371"/>
            <a:ext cx="1254672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Energy</a:t>
            </a:r>
          </a:p>
        </p:txBody>
      </p:sp>
      <p:sp>
        <p:nvSpPr>
          <p:cNvPr id="69" name="11 CuadroTexto">
            <a:extLst>
              <a:ext uri="{FF2B5EF4-FFF2-40B4-BE49-F238E27FC236}">
                <a16:creationId xmlns:a16="http://schemas.microsoft.com/office/drawing/2014/main" id="{30815349-CF32-4A80-BF05-87D492AF2C5D}"/>
              </a:ext>
            </a:extLst>
          </p:cNvPr>
          <p:cNvSpPr txBox="1"/>
          <p:nvPr/>
        </p:nvSpPr>
        <p:spPr>
          <a:xfrm>
            <a:off x="590277" y="5625804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Health</a:t>
            </a:r>
          </a:p>
        </p:txBody>
      </p:sp>
      <p:sp>
        <p:nvSpPr>
          <p:cNvPr id="70" name="11 CuadroTexto">
            <a:extLst>
              <a:ext uri="{FF2B5EF4-FFF2-40B4-BE49-F238E27FC236}">
                <a16:creationId xmlns:a16="http://schemas.microsoft.com/office/drawing/2014/main" id="{0D3100E9-0DCC-48AE-95C8-D57D35B7C5E8}"/>
              </a:ext>
            </a:extLst>
          </p:cNvPr>
          <p:cNvSpPr txBox="1"/>
          <p:nvPr/>
        </p:nvSpPr>
        <p:spPr>
          <a:xfrm>
            <a:off x="7107079" y="5625804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Furniture</a:t>
            </a:r>
          </a:p>
        </p:txBody>
      </p:sp>
      <p:sp>
        <p:nvSpPr>
          <p:cNvPr id="71" name="11 CuadroTexto">
            <a:extLst>
              <a:ext uri="{FF2B5EF4-FFF2-40B4-BE49-F238E27FC236}">
                <a16:creationId xmlns:a16="http://schemas.microsoft.com/office/drawing/2014/main" id="{A7811618-EB2A-4EF0-B725-E84AE3EA5574}"/>
              </a:ext>
            </a:extLst>
          </p:cNvPr>
          <p:cNvSpPr txBox="1"/>
          <p:nvPr/>
        </p:nvSpPr>
        <p:spPr>
          <a:xfrm>
            <a:off x="2697443" y="5625804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Navigation</a:t>
            </a:r>
          </a:p>
        </p:txBody>
      </p:sp>
      <p:grpSp>
        <p:nvGrpSpPr>
          <p:cNvPr id="20" name="Gráfico 18">
            <a:extLst>
              <a:ext uri="{FF2B5EF4-FFF2-40B4-BE49-F238E27FC236}">
                <a16:creationId xmlns:a16="http://schemas.microsoft.com/office/drawing/2014/main" id="{1AC89AC4-6AA1-4532-B6FF-4CA0263B6C06}"/>
              </a:ext>
            </a:extLst>
          </p:cNvPr>
          <p:cNvGrpSpPr/>
          <p:nvPr/>
        </p:nvGrpSpPr>
        <p:grpSpPr>
          <a:xfrm>
            <a:off x="4142214" y="1752507"/>
            <a:ext cx="720000" cy="720000"/>
            <a:chOff x="4179732" y="1900415"/>
            <a:chExt cx="607783" cy="607783"/>
          </a:xfrm>
          <a:solidFill>
            <a:schemeClr val="bg1"/>
          </a:solidFill>
        </p:grpSpPr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89854936-F999-49F2-82E8-645CC4CBF2D5}"/>
                </a:ext>
              </a:extLst>
            </p:cNvPr>
            <p:cNvSpPr/>
            <p:nvPr/>
          </p:nvSpPr>
          <p:spPr>
            <a:xfrm>
              <a:off x="4178841" y="1932522"/>
              <a:ext cx="608970" cy="243351"/>
            </a:xfrm>
            <a:custGeom>
              <a:avLst/>
              <a:gdLst>
                <a:gd name="connsiteX0" fmla="*/ 602210 w 608970"/>
                <a:gd name="connsiteY0" fmla="*/ 214880 h 243350"/>
                <a:gd name="connsiteX1" fmla="*/ 314112 w 608970"/>
                <a:gd name="connsiteY1" fmla="*/ 3941 h 243350"/>
                <a:gd name="connsiteX2" fmla="*/ 295456 w 608970"/>
                <a:gd name="connsiteY2" fmla="*/ 3941 h 243350"/>
                <a:gd name="connsiteX3" fmla="*/ 7355 w 608970"/>
                <a:gd name="connsiteY3" fmla="*/ 214880 h 243350"/>
                <a:gd name="connsiteX4" fmla="*/ 3942 w 608970"/>
                <a:gd name="connsiteY4" fmla="*/ 236952 h 243350"/>
                <a:gd name="connsiteX5" fmla="*/ 26013 w 608970"/>
                <a:gd name="connsiteY5" fmla="*/ 240365 h 243350"/>
                <a:gd name="connsiteX6" fmla="*/ 304783 w 608970"/>
                <a:gd name="connsiteY6" fmla="*/ 36254 h 243350"/>
                <a:gd name="connsiteX7" fmla="*/ 583552 w 608970"/>
                <a:gd name="connsiteY7" fmla="*/ 240363 h 243350"/>
                <a:gd name="connsiteX8" fmla="*/ 592868 w 608970"/>
                <a:gd name="connsiteY8" fmla="*/ 243414 h 243350"/>
                <a:gd name="connsiteX9" fmla="*/ 605622 w 608970"/>
                <a:gd name="connsiteY9" fmla="*/ 236951 h 243350"/>
                <a:gd name="connsiteX10" fmla="*/ 602210 w 608970"/>
                <a:gd name="connsiteY10" fmla="*/ 214880 h 24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8970" h="243350">
                  <a:moveTo>
                    <a:pt x="602210" y="214880"/>
                  </a:moveTo>
                  <a:lnTo>
                    <a:pt x="314112" y="3941"/>
                  </a:lnTo>
                  <a:cubicBezTo>
                    <a:pt x="308556" y="-126"/>
                    <a:pt x="301009" y="-126"/>
                    <a:pt x="295456" y="3941"/>
                  </a:cubicBezTo>
                  <a:lnTo>
                    <a:pt x="7355" y="214880"/>
                  </a:lnTo>
                  <a:cubicBezTo>
                    <a:pt x="318" y="220033"/>
                    <a:pt x="-1211" y="229915"/>
                    <a:pt x="3942" y="236952"/>
                  </a:cubicBezTo>
                  <a:cubicBezTo>
                    <a:pt x="9095" y="243989"/>
                    <a:pt x="18977" y="245515"/>
                    <a:pt x="26013" y="240365"/>
                  </a:cubicBezTo>
                  <a:lnTo>
                    <a:pt x="304783" y="36254"/>
                  </a:lnTo>
                  <a:lnTo>
                    <a:pt x="583552" y="240363"/>
                  </a:lnTo>
                  <a:cubicBezTo>
                    <a:pt x="586363" y="242423"/>
                    <a:pt x="589630" y="243414"/>
                    <a:pt x="592868" y="243414"/>
                  </a:cubicBezTo>
                  <a:cubicBezTo>
                    <a:pt x="597730" y="243414"/>
                    <a:pt x="602529" y="241176"/>
                    <a:pt x="605622" y="236951"/>
                  </a:cubicBezTo>
                  <a:cubicBezTo>
                    <a:pt x="610776" y="229915"/>
                    <a:pt x="609247" y="220033"/>
                    <a:pt x="602210" y="2148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36179896-14A2-41F8-98E3-80D3EEDC2260}"/>
                </a:ext>
              </a:extLst>
            </p:cNvPr>
            <p:cNvSpPr/>
            <p:nvPr/>
          </p:nvSpPr>
          <p:spPr>
            <a:xfrm>
              <a:off x="4245855" y="2175571"/>
              <a:ext cx="474830" cy="300330"/>
            </a:xfrm>
            <a:custGeom>
              <a:avLst/>
              <a:gdLst>
                <a:gd name="connsiteX0" fmla="*/ 458857 w 474830"/>
                <a:gd name="connsiteY0" fmla="*/ 890 h 300330"/>
                <a:gd name="connsiteX1" fmla="*/ 443066 w 474830"/>
                <a:gd name="connsiteY1" fmla="*/ 16682 h 300330"/>
                <a:gd name="connsiteX2" fmla="*/ 443066 w 474830"/>
                <a:gd name="connsiteY2" fmla="*/ 268044 h 300330"/>
                <a:gd name="connsiteX3" fmla="*/ 316734 w 474830"/>
                <a:gd name="connsiteY3" fmla="*/ 268044 h 300330"/>
                <a:gd name="connsiteX4" fmla="*/ 316734 w 474830"/>
                <a:gd name="connsiteY4" fmla="*/ 130835 h 300330"/>
                <a:gd name="connsiteX5" fmla="*/ 237770 w 474830"/>
                <a:gd name="connsiteY5" fmla="*/ 51870 h 300330"/>
                <a:gd name="connsiteX6" fmla="*/ 158806 w 474830"/>
                <a:gd name="connsiteY6" fmla="*/ 130835 h 300330"/>
                <a:gd name="connsiteX7" fmla="*/ 158806 w 474830"/>
                <a:gd name="connsiteY7" fmla="*/ 268045 h 300330"/>
                <a:gd name="connsiteX8" fmla="*/ 32474 w 474830"/>
                <a:gd name="connsiteY8" fmla="*/ 268045 h 300330"/>
                <a:gd name="connsiteX9" fmla="*/ 32474 w 474830"/>
                <a:gd name="connsiteY9" fmla="*/ 16683 h 300330"/>
                <a:gd name="connsiteX10" fmla="*/ 16682 w 474830"/>
                <a:gd name="connsiteY10" fmla="*/ 892 h 300330"/>
                <a:gd name="connsiteX11" fmla="*/ 890 w 474830"/>
                <a:gd name="connsiteY11" fmla="*/ 16683 h 300330"/>
                <a:gd name="connsiteX12" fmla="*/ 890 w 474830"/>
                <a:gd name="connsiteY12" fmla="*/ 283838 h 300330"/>
                <a:gd name="connsiteX13" fmla="*/ 16682 w 474830"/>
                <a:gd name="connsiteY13" fmla="*/ 299630 h 300330"/>
                <a:gd name="connsiteX14" fmla="*/ 174598 w 474830"/>
                <a:gd name="connsiteY14" fmla="*/ 299630 h 300330"/>
                <a:gd name="connsiteX15" fmla="*/ 190327 w 474830"/>
                <a:gd name="connsiteY15" fmla="*/ 285068 h 300330"/>
                <a:gd name="connsiteX16" fmla="*/ 190389 w 474830"/>
                <a:gd name="connsiteY16" fmla="*/ 283838 h 300330"/>
                <a:gd name="connsiteX17" fmla="*/ 190389 w 474830"/>
                <a:gd name="connsiteY17" fmla="*/ 130836 h 300330"/>
                <a:gd name="connsiteX18" fmla="*/ 237770 w 474830"/>
                <a:gd name="connsiteY18" fmla="*/ 83455 h 300330"/>
                <a:gd name="connsiteX19" fmla="*/ 285151 w 474830"/>
                <a:gd name="connsiteY19" fmla="*/ 130836 h 300330"/>
                <a:gd name="connsiteX20" fmla="*/ 285151 w 474830"/>
                <a:gd name="connsiteY20" fmla="*/ 283838 h 300330"/>
                <a:gd name="connsiteX21" fmla="*/ 285213 w 474830"/>
                <a:gd name="connsiteY21" fmla="*/ 285054 h 300330"/>
                <a:gd name="connsiteX22" fmla="*/ 300943 w 474830"/>
                <a:gd name="connsiteY22" fmla="*/ 299630 h 300330"/>
                <a:gd name="connsiteX23" fmla="*/ 458858 w 474830"/>
                <a:gd name="connsiteY23" fmla="*/ 299630 h 300330"/>
                <a:gd name="connsiteX24" fmla="*/ 474650 w 474830"/>
                <a:gd name="connsiteY24" fmla="*/ 283838 h 300330"/>
                <a:gd name="connsiteX25" fmla="*/ 474650 w 474830"/>
                <a:gd name="connsiteY25" fmla="*/ 16683 h 300330"/>
                <a:gd name="connsiteX26" fmla="*/ 458857 w 474830"/>
                <a:gd name="connsiteY26" fmla="*/ 890 h 30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4830" h="300330">
                  <a:moveTo>
                    <a:pt x="458857" y="890"/>
                  </a:moveTo>
                  <a:cubicBezTo>
                    <a:pt x="450137" y="890"/>
                    <a:pt x="443066" y="7961"/>
                    <a:pt x="443066" y="16682"/>
                  </a:cubicBezTo>
                  <a:lnTo>
                    <a:pt x="443066" y="268044"/>
                  </a:lnTo>
                  <a:lnTo>
                    <a:pt x="316734" y="268044"/>
                  </a:lnTo>
                  <a:lnTo>
                    <a:pt x="316734" y="130835"/>
                  </a:lnTo>
                  <a:cubicBezTo>
                    <a:pt x="316734" y="87293"/>
                    <a:pt x="281310" y="51870"/>
                    <a:pt x="237770" y="51870"/>
                  </a:cubicBezTo>
                  <a:cubicBezTo>
                    <a:pt x="194231" y="51870"/>
                    <a:pt x="158806" y="87295"/>
                    <a:pt x="158806" y="130835"/>
                  </a:cubicBezTo>
                  <a:lnTo>
                    <a:pt x="158806" y="268045"/>
                  </a:lnTo>
                  <a:lnTo>
                    <a:pt x="32474" y="268045"/>
                  </a:lnTo>
                  <a:lnTo>
                    <a:pt x="32474" y="16683"/>
                  </a:lnTo>
                  <a:cubicBezTo>
                    <a:pt x="32474" y="7962"/>
                    <a:pt x="25402" y="892"/>
                    <a:pt x="16682" y="892"/>
                  </a:cubicBezTo>
                  <a:cubicBezTo>
                    <a:pt x="7962" y="892"/>
                    <a:pt x="890" y="7962"/>
                    <a:pt x="890" y="16683"/>
                  </a:cubicBezTo>
                  <a:lnTo>
                    <a:pt x="890" y="283838"/>
                  </a:lnTo>
                  <a:cubicBezTo>
                    <a:pt x="890" y="292560"/>
                    <a:pt x="7962" y="299630"/>
                    <a:pt x="16682" y="299630"/>
                  </a:cubicBezTo>
                  <a:lnTo>
                    <a:pt x="174598" y="299630"/>
                  </a:lnTo>
                  <a:cubicBezTo>
                    <a:pt x="182902" y="299630"/>
                    <a:pt x="189698" y="293214"/>
                    <a:pt x="190327" y="285068"/>
                  </a:cubicBezTo>
                  <a:cubicBezTo>
                    <a:pt x="190365" y="284699"/>
                    <a:pt x="190389" y="284295"/>
                    <a:pt x="190389" y="283838"/>
                  </a:cubicBezTo>
                  <a:lnTo>
                    <a:pt x="190389" y="130836"/>
                  </a:lnTo>
                  <a:cubicBezTo>
                    <a:pt x="190389" y="104710"/>
                    <a:pt x="211644" y="83455"/>
                    <a:pt x="237770" y="83455"/>
                  </a:cubicBezTo>
                  <a:cubicBezTo>
                    <a:pt x="263897" y="83455"/>
                    <a:pt x="285151" y="104711"/>
                    <a:pt x="285151" y="130836"/>
                  </a:cubicBezTo>
                  <a:lnTo>
                    <a:pt x="285151" y="283838"/>
                  </a:lnTo>
                  <a:cubicBezTo>
                    <a:pt x="285151" y="284293"/>
                    <a:pt x="285175" y="284689"/>
                    <a:pt x="285213" y="285054"/>
                  </a:cubicBezTo>
                  <a:cubicBezTo>
                    <a:pt x="285835" y="293205"/>
                    <a:pt x="292633" y="299630"/>
                    <a:pt x="300943" y="299630"/>
                  </a:cubicBezTo>
                  <a:lnTo>
                    <a:pt x="458858" y="299630"/>
                  </a:lnTo>
                  <a:cubicBezTo>
                    <a:pt x="467580" y="299630"/>
                    <a:pt x="474650" y="292560"/>
                    <a:pt x="474650" y="283838"/>
                  </a:cubicBezTo>
                  <a:lnTo>
                    <a:pt x="474650" y="16683"/>
                  </a:lnTo>
                  <a:cubicBezTo>
                    <a:pt x="474649" y="7961"/>
                    <a:pt x="467579" y="890"/>
                    <a:pt x="458857" y="8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23" name="Gráfico 15">
            <a:extLst>
              <a:ext uri="{FF2B5EF4-FFF2-40B4-BE49-F238E27FC236}">
                <a16:creationId xmlns:a16="http://schemas.microsoft.com/office/drawing/2014/main" id="{5405F3B8-5ED8-489F-AC08-D4C14AA6D8C8}"/>
              </a:ext>
            </a:extLst>
          </p:cNvPr>
          <p:cNvGrpSpPr/>
          <p:nvPr/>
        </p:nvGrpSpPr>
        <p:grpSpPr>
          <a:xfrm>
            <a:off x="2073482" y="1726277"/>
            <a:ext cx="720000" cy="720000"/>
            <a:chOff x="2103282" y="1726277"/>
            <a:chExt cx="754218" cy="754218"/>
          </a:xfrm>
        </p:grpSpPr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CEFA36C1-A185-41F3-AD3E-E686BD7B473E}"/>
                </a:ext>
              </a:extLst>
            </p:cNvPr>
            <p:cNvSpPr/>
            <p:nvPr/>
          </p:nvSpPr>
          <p:spPr>
            <a:xfrm>
              <a:off x="2159885" y="1725172"/>
              <a:ext cx="640791" cy="755691"/>
            </a:xfrm>
            <a:custGeom>
              <a:avLst/>
              <a:gdLst>
                <a:gd name="connsiteX0" fmla="*/ 626487 w 640790"/>
                <a:gd name="connsiteY0" fmla="*/ 194356 h 755691"/>
                <a:gd name="connsiteX1" fmla="*/ 546883 w 640790"/>
                <a:gd name="connsiteY1" fmla="*/ 194356 h 755691"/>
                <a:gd name="connsiteX2" fmla="*/ 468123 w 640790"/>
                <a:gd name="connsiteY2" fmla="*/ 194356 h 755691"/>
                <a:gd name="connsiteX3" fmla="*/ 468123 w 640790"/>
                <a:gd name="connsiteY3" fmla="*/ 56130 h 755691"/>
                <a:gd name="connsiteX4" fmla="*/ 413098 w 640790"/>
                <a:gd name="connsiteY4" fmla="*/ 1105 h 755691"/>
                <a:gd name="connsiteX5" fmla="*/ 358090 w 640790"/>
                <a:gd name="connsiteY5" fmla="*/ 56130 h 755691"/>
                <a:gd name="connsiteX6" fmla="*/ 358090 w 640790"/>
                <a:gd name="connsiteY6" fmla="*/ 194354 h 755691"/>
                <a:gd name="connsiteX7" fmla="*/ 94130 w 640790"/>
                <a:gd name="connsiteY7" fmla="*/ 194354 h 755691"/>
                <a:gd name="connsiteX8" fmla="*/ 14526 w 640790"/>
                <a:gd name="connsiteY8" fmla="*/ 194354 h 755691"/>
                <a:gd name="connsiteX9" fmla="*/ 1105 w 640790"/>
                <a:gd name="connsiteY9" fmla="*/ 207775 h 755691"/>
                <a:gd name="connsiteX10" fmla="*/ 14526 w 640790"/>
                <a:gd name="connsiteY10" fmla="*/ 221197 h 755691"/>
                <a:gd name="connsiteX11" fmla="*/ 81285 w 640790"/>
                <a:gd name="connsiteY11" fmla="*/ 221197 h 755691"/>
                <a:gd name="connsiteX12" fmla="*/ 100807 w 640790"/>
                <a:gd name="connsiteY12" fmla="*/ 665456 h 755691"/>
                <a:gd name="connsiteX13" fmla="*/ 144794 w 640790"/>
                <a:gd name="connsiteY13" fmla="*/ 709640 h 755691"/>
                <a:gd name="connsiteX14" fmla="*/ 144882 w 640790"/>
                <a:gd name="connsiteY14" fmla="*/ 712166 h 755691"/>
                <a:gd name="connsiteX15" fmla="*/ 189553 w 640790"/>
                <a:gd name="connsiteY15" fmla="*/ 755324 h 755691"/>
                <a:gd name="connsiteX16" fmla="*/ 451470 w 640790"/>
                <a:gd name="connsiteY16" fmla="*/ 755324 h 755691"/>
                <a:gd name="connsiteX17" fmla="*/ 496141 w 640790"/>
                <a:gd name="connsiteY17" fmla="*/ 712166 h 755691"/>
                <a:gd name="connsiteX18" fmla="*/ 496230 w 640790"/>
                <a:gd name="connsiteY18" fmla="*/ 709638 h 755691"/>
                <a:gd name="connsiteX19" fmla="*/ 540204 w 640790"/>
                <a:gd name="connsiteY19" fmla="*/ 665455 h 755691"/>
                <a:gd name="connsiteX20" fmla="*/ 559727 w 640790"/>
                <a:gd name="connsiteY20" fmla="*/ 221197 h 755691"/>
                <a:gd name="connsiteX21" fmla="*/ 626486 w 640790"/>
                <a:gd name="connsiteY21" fmla="*/ 221197 h 755691"/>
                <a:gd name="connsiteX22" fmla="*/ 639907 w 640790"/>
                <a:gd name="connsiteY22" fmla="*/ 207775 h 755691"/>
                <a:gd name="connsiteX23" fmla="*/ 626487 w 640790"/>
                <a:gd name="connsiteY23" fmla="*/ 194356 h 755691"/>
                <a:gd name="connsiteX24" fmla="*/ 384933 w 640790"/>
                <a:gd name="connsiteY24" fmla="*/ 56130 h 755691"/>
                <a:gd name="connsiteX25" fmla="*/ 413098 w 640790"/>
                <a:gd name="connsiteY25" fmla="*/ 27946 h 755691"/>
                <a:gd name="connsiteX26" fmla="*/ 441282 w 640790"/>
                <a:gd name="connsiteY26" fmla="*/ 56130 h 755691"/>
                <a:gd name="connsiteX27" fmla="*/ 441282 w 640790"/>
                <a:gd name="connsiteY27" fmla="*/ 194354 h 755691"/>
                <a:gd name="connsiteX28" fmla="*/ 384933 w 640790"/>
                <a:gd name="connsiteY28" fmla="*/ 194354 h 755691"/>
                <a:gd name="connsiteX29" fmla="*/ 384933 w 640790"/>
                <a:gd name="connsiteY29" fmla="*/ 56130 h 755691"/>
                <a:gd name="connsiteX30" fmla="*/ 469318 w 640790"/>
                <a:gd name="connsiteY30" fmla="*/ 711239 h 755691"/>
                <a:gd name="connsiteX31" fmla="*/ 451472 w 640790"/>
                <a:gd name="connsiteY31" fmla="*/ 728480 h 755691"/>
                <a:gd name="connsiteX32" fmla="*/ 189553 w 640790"/>
                <a:gd name="connsiteY32" fmla="*/ 728480 h 755691"/>
                <a:gd name="connsiteX33" fmla="*/ 171705 w 640790"/>
                <a:gd name="connsiteY33" fmla="*/ 711239 h 755691"/>
                <a:gd name="connsiteX34" fmla="*/ 171652 w 640790"/>
                <a:gd name="connsiteY34" fmla="*/ 709693 h 755691"/>
                <a:gd name="connsiteX35" fmla="*/ 469373 w 640790"/>
                <a:gd name="connsiteY35" fmla="*/ 709693 h 755691"/>
                <a:gd name="connsiteX36" fmla="*/ 469318 w 640790"/>
                <a:gd name="connsiteY36" fmla="*/ 711239 h 755691"/>
                <a:gd name="connsiteX37" fmla="*/ 513388 w 640790"/>
                <a:gd name="connsiteY37" fmla="*/ 664279 h 755691"/>
                <a:gd name="connsiteX38" fmla="*/ 493980 w 640790"/>
                <a:gd name="connsiteY38" fmla="*/ 682852 h 755691"/>
                <a:gd name="connsiteX39" fmla="*/ 147034 w 640790"/>
                <a:gd name="connsiteY39" fmla="*/ 682852 h 755691"/>
                <a:gd name="connsiteX40" fmla="*/ 127626 w 640790"/>
                <a:gd name="connsiteY40" fmla="*/ 664278 h 755691"/>
                <a:gd name="connsiteX41" fmla="*/ 121504 w 640790"/>
                <a:gd name="connsiteY41" fmla="*/ 524962 h 755691"/>
                <a:gd name="connsiteX42" fmla="*/ 320513 w 640790"/>
                <a:gd name="connsiteY42" fmla="*/ 586222 h 755691"/>
                <a:gd name="connsiteX43" fmla="*/ 504096 w 640790"/>
                <a:gd name="connsiteY43" fmla="*/ 534903 h 755691"/>
                <a:gd name="connsiteX44" fmla="*/ 519512 w 640790"/>
                <a:gd name="connsiteY44" fmla="*/ 524931 h 755691"/>
                <a:gd name="connsiteX45" fmla="*/ 513388 w 640790"/>
                <a:gd name="connsiteY45" fmla="*/ 664279 h 755691"/>
                <a:gd name="connsiteX46" fmla="*/ 521016 w 640790"/>
                <a:gd name="connsiteY46" fmla="*/ 490670 h 755691"/>
                <a:gd name="connsiteX47" fmla="*/ 490171 w 640790"/>
                <a:gd name="connsiteY47" fmla="*/ 511952 h 755691"/>
                <a:gd name="connsiteX48" fmla="*/ 320512 w 640790"/>
                <a:gd name="connsiteY48" fmla="*/ 559378 h 755691"/>
                <a:gd name="connsiteX49" fmla="*/ 119999 w 640790"/>
                <a:gd name="connsiteY49" fmla="*/ 490722 h 755691"/>
                <a:gd name="connsiteX50" fmla="*/ 115585 w 640790"/>
                <a:gd name="connsiteY50" fmla="*/ 390293 h 755691"/>
                <a:gd name="connsiteX51" fmla="*/ 525428 w 640790"/>
                <a:gd name="connsiteY51" fmla="*/ 390293 h 755691"/>
                <a:gd name="connsiteX52" fmla="*/ 521016 w 640790"/>
                <a:gd name="connsiteY52" fmla="*/ 490670 h 755691"/>
                <a:gd name="connsiteX53" fmla="*/ 526606 w 640790"/>
                <a:gd name="connsiteY53" fmla="*/ 363451 h 755691"/>
                <a:gd name="connsiteX54" fmla="*/ 114407 w 640790"/>
                <a:gd name="connsiteY54" fmla="*/ 363451 h 755691"/>
                <a:gd name="connsiteX55" fmla="*/ 108157 w 640790"/>
                <a:gd name="connsiteY55" fmla="*/ 221197 h 755691"/>
                <a:gd name="connsiteX56" fmla="*/ 532861 w 640790"/>
                <a:gd name="connsiteY56" fmla="*/ 221197 h 755691"/>
                <a:gd name="connsiteX57" fmla="*/ 526606 w 640790"/>
                <a:gd name="connsiteY57" fmla="*/ 363451 h 75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40790" h="755691">
                  <a:moveTo>
                    <a:pt x="626487" y="194356"/>
                  </a:moveTo>
                  <a:lnTo>
                    <a:pt x="546883" y="194356"/>
                  </a:lnTo>
                  <a:lnTo>
                    <a:pt x="468123" y="194356"/>
                  </a:lnTo>
                  <a:lnTo>
                    <a:pt x="468123" y="56130"/>
                  </a:lnTo>
                  <a:cubicBezTo>
                    <a:pt x="468123" y="25788"/>
                    <a:pt x="443440" y="1105"/>
                    <a:pt x="413098" y="1105"/>
                  </a:cubicBezTo>
                  <a:cubicBezTo>
                    <a:pt x="382767" y="1105"/>
                    <a:pt x="358090" y="25788"/>
                    <a:pt x="358090" y="56130"/>
                  </a:cubicBezTo>
                  <a:lnTo>
                    <a:pt x="358090" y="194354"/>
                  </a:lnTo>
                  <a:lnTo>
                    <a:pt x="94130" y="194354"/>
                  </a:lnTo>
                  <a:lnTo>
                    <a:pt x="14526" y="194354"/>
                  </a:lnTo>
                  <a:cubicBezTo>
                    <a:pt x="7112" y="194354"/>
                    <a:pt x="1105" y="200363"/>
                    <a:pt x="1105" y="207775"/>
                  </a:cubicBezTo>
                  <a:cubicBezTo>
                    <a:pt x="1105" y="215188"/>
                    <a:pt x="7112" y="221197"/>
                    <a:pt x="14526" y="221197"/>
                  </a:cubicBezTo>
                  <a:lnTo>
                    <a:pt x="81285" y="221197"/>
                  </a:lnTo>
                  <a:lnTo>
                    <a:pt x="100807" y="665456"/>
                  </a:lnTo>
                  <a:cubicBezTo>
                    <a:pt x="101867" y="689511"/>
                    <a:pt x="120995" y="708513"/>
                    <a:pt x="144794" y="709640"/>
                  </a:cubicBezTo>
                  <a:lnTo>
                    <a:pt x="144882" y="712166"/>
                  </a:lnTo>
                  <a:cubicBezTo>
                    <a:pt x="145716" y="736367"/>
                    <a:pt x="165337" y="755324"/>
                    <a:pt x="189553" y="755324"/>
                  </a:cubicBezTo>
                  <a:lnTo>
                    <a:pt x="451470" y="755324"/>
                  </a:lnTo>
                  <a:cubicBezTo>
                    <a:pt x="475683" y="755324"/>
                    <a:pt x="495306" y="736367"/>
                    <a:pt x="496141" y="712166"/>
                  </a:cubicBezTo>
                  <a:lnTo>
                    <a:pt x="496230" y="709638"/>
                  </a:lnTo>
                  <a:cubicBezTo>
                    <a:pt x="520027" y="708505"/>
                    <a:pt x="539148" y="689507"/>
                    <a:pt x="540204" y="665455"/>
                  </a:cubicBezTo>
                  <a:lnTo>
                    <a:pt x="559727" y="221197"/>
                  </a:lnTo>
                  <a:lnTo>
                    <a:pt x="626486" y="221197"/>
                  </a:lnTo>
                  <a:cubicBezTo>
                    <a:pt x="633900" y="221197"/>
                    <a:pt x="639907" y="215188"/>
                    <a:pt x="639907" y="207775"/>
                  </a:cubicBezTo>
                  <a:cubicBezTo>
                    <a:pt x="639907" y="200363"/>
                    <a:pt x="633901" y="194356"/>
                    <a:pt x="626487" y="194356"/>
                  </a:cubicBezTo>
                  <a:close/>
                  <a:moveTo>
                    <a:pt x="384933" y="56130"/>
                  </a:moveTo>
                  <a:cubicBezTo>
                    <a:pt x="384933" y="40589"/>
                    <a:pt x="397570" y="27946"/>
                    <a:pt x="413098" y="27946"/>
                  </a:cubicBezTo>
                  <a:cubicBezTo>
                    <a:pt x="428639" y="27946"/>
                    <a:pt x="441282" y="40588"/>
                    <a:pt x="441282" y="56130"/>
                  </a:cubicBezTo>
                  <a:lnTo>
                    <a:pt x="441282" y="194354"/>
                  </a:lnTo>
                  <a:lnTo>
                    <a:pt x="384933" y="194354"/>
                  </a:lnTo>
                  <a:lnTo>
                    <a:pt x="384933" y="56130"/>
                  </a:lnTo>
                  <a:close/>
                  <a:moveTo>
                    <a:pt x="469318" y="711239"/>
                  </a:moveTo>
                  <a:cubicBezTo>
                    <a:pt x="468984" y="720907"/>
                    <a:pt x="461145" y="728480"/>
                    <a:pt x="451472" y="728480"/>
                  </a:cubicBezTo>
                  <a:lnTo>
                    <a:pt x="189553" y="728480"/>
                  </a:lnTo>
                  <a:cubicBezTo>
                    <a:pt x="179880" y="728480"/>
                    <a:pt x="172040" y="720907"/>
                    <a:pt x="171705" y="711239"/>
                  </a:cubicBezTo>
                  <a:lnTo>
                    <a:pt x="171652" y="709693"/>
                  </a:lnTo>
                  <a:lnTo>
                    <a:pt x="469373" y="709693"/>
                  </a:lnTo>
                  <a:lnTo>
                    <a:pt x="469318" y="711239"/>
                  </a:lnTo>
                  <a:close/>
                  <a:moveTo>
                    <a:pt x="513388" y="664279"/>
                  </a:moveTo>
                  <a:cubicBezTo>
                    <a:pt x="512930" y="674694"/>
                    <a:pt x="504405" y="682852"/>
                    <a:pt x="493980" y="682852"/>
                  </a:cubicBezTo>
                  <a:lnTo>
                    <a:pt x="147034" y="682852"/>
                  </a:lnTo>
                  <a:cubicBezTo>
                    <a:pt x="136609" y="682852"/>
                    <a:pt x="128084" y="674692"/>
                    <a:pt x="127626" y="664278"/>
                  </a:cubicBezTo>
                  <a:lnTo>
                    <a:pt x="121504" y="524962"/>
                  </a:lnTo>
                  <a:cubicBezTo>
                    <a:pt x="179947" y="564628"/>
                    <a:pt x="249592" y="586222"/>
                    <a:pt x="320513" y="586222"/>
                  </a:cubicBezTo>
                  <a:cubicBezTo>
                    <a:pt x="385264" y="586222"/>
                    <a:pt x="448744" y="568476"/>
                    <a:pt x="504096" y="534903"/>
                  </a:cubicBezTo>
                  <a:cubicBezTo>
                    <a:pt x="509321" y="531731"/>
                    <a:pt x="514447" y="528377"/>
                    <a:pt x="519512" y="524931"/>
                  </a:cubicBezTo>
                  <a:lnTo>
                    <a:pt x="513388" y="664279"/>
                  </a:lnTo>
                  <a:close/>
                  <a:moveTo>
                    <a:pt x="521016" y="490670"/>
                  </a:moveTo>
                  <a:cubicBezTo>
                    <a:pt x="511183" y="498304"/>
                    <a:pt x="500851" y="505470"/>
                    <a:pt x="490171" y="511952"/>
                  </a:cubicBezTo>
                  <a:cubicBezTo>
                    <a:pt x="439020" y="542978"/>
                    <a:pt x="380353" y="559378"/>
                    <a:pt x="320512" y="559378"/>
                  </a:cubicBezTo>
                  <a:cubicBezTo>
                    <a:pt x="248113" y="559378"/>
                    <a:pt x="177156" y="535034"/>
                    <a:pt x="119999" y="490722"/>
                  </a:cubicBezTo>
                  <a:lnTo>
                    <a:pt x="115585" y="390293"/>
                  </a:lnTo>
                  <a:lnTo>
                    <a:pt x="525428" y="390293"/>
                  </a:lnTo>
                  <a:lnTo>
                    <a:pt x="521016" y="490670"/>
                  </a:lnTo>
                  <a:close/>
                  <a:moveTo>
                    <a:pt x="526606" y="363451"/>
                  </a:moveTo>
                  <a:lnTo>
                    <a:pt x="114407" y="363451"/>
                  </a:lnTo>
                  <a:lnTo>
                    <a:pt x="108157" y="221197"/>
                  </a:lnTo>
                  <a:lnTo>
                    <a:pt x="532861" y="221197"/>
                  </a:lnTo>
                  <a:lnTo>
                    <a:pt x="526606" y="36345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35" name="Gráfico 31">
            <a:extLst>
              <a:ext uri="{FF2B5EF4-FFF2-40B4-BE49-F238E27FC236}">
                <a16:creationId xmlns:a16="http://schemas.microsoft.com/office/drawing/2014/main" id="{F4714B1C-B902-4341-9594-F8E266E66E4E}"/>
              </a:ext>
            </a:extLst>
          </p:cNvPr>
          <p:cNvGrpSpPr/>
          <p:nvPr/>
        </p:nvGrpSpPr>
        <p:grpSpPr>
          <a:xfrm>
            <a:off x="6340680" y="1622988"/>
            <a:ext cx="1008000" cy="1008000"/>
            <a:chOff x="3657600" y="990600"/>
            <a:chExt cx="4876800" cy="4876800"/>
          </a:xfrm>
        </p:grpSpPr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AE981D8A-AB1E-4BDF-B28B-2C7665B33852}"/>
                </a:ext>
              </a:extLst>
            </p:cNvPr>
            <p:cNvSpPr/>
            <p:nvPr/>
          </p:nvSpPr>
          <p:spPr>
            <a:xfrm>
              <a:off x="5281156" y="3966702"/>
              <a:ext cx="1811383" cy="278674"/>
            </a:xfrm>
            <a:custGeom>
              <a:avLst/>
              <a:gdLst>
                <a:gd name="connsiteX0" fmla="*/ 1766934 w 1811382"/>
                <a:gd name="connsiteY0" fmla="*/ 243840 h 278674"/>
                <a:gd name="connsiteX1" fmla="*/ 174171 w 1811382"/>
                <a:gd name="connsiteY1" fmla="*/ 243840 h 278674"/>
                <a:gd name="connsiteX2" fmla="*/ 104503 w 1811382"/>
                <a:gd name="connsiteY2" fmla="*/ 174171 h 278674"/>
                <a:gd name="connsiteX3" fmla="*/ 174171 w 1811382"/>
                <a:gd name="connsiteY3" fmla="*/ 104503 h 278674"/>
                <a:gd name="connsiteX4" fmla="*/ 1766934 w 1811382"/>
                <a:gd name="connsiteY4" fmla="*/ 104503 h 278674"/>
                <a:gd name="connsiteX5" fmla="*/ 1836603 w 1811382"/>
                <a:gd name="connsiteY5" fmla="*/ 174171 h 278674"/>
                <a:gd name="connsiteX6" fmla="*/ 1766934 w 1811382"/>
                <a:gd name="connsiteY6" fmla="*/ 243840 h 27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1382" h="278674">
                  <a:moveTo>
                    <a:pt x="1766934" y="243840"/>
                  </a:moveTo>
                  <a:lnTo>
                    <a:pt x="174171" y="243840"/>
                  </a:lnTo>
                  <a:cubicBezTo>
                    <a:pt x="135714" y="243840"/>
                    <a:pt x="104503" y="212629"/>
                    <a:pt x="104503" y="174171"/>
                  </a:cubicBezTo>
                  <a:cubicBezTo>
                    <a:pt x="104503" y="135715"/>
                    <a:pt x="135714" y="104503"/>
                    <a:pt x="174171" y="104503"/>
                  </a:cubicBezTo>
                  <a:lnTo>
                    <a:pt x="1766934" y="104503"/>
                  </a:lnTo>
                  <a:cubicBezTo>
                    <a:pt x="1805391" y="104503"/>
                    <a:pt x="1836603" y="135715"/>
                    <a:pt x="1836603" y="174171"/>
                  </a:cubicBezTo>
                  <a:cubicBezTo>
                    <a:pt x="1836603" y="212629"/>
                    <a:pt x="1805391" y="243840"/>
                    <a:pt x="1766934" y="2438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42891D8F-4FE3-4C9C-9DD8-CF7B489CD9D8}"/>
                </a:ext>
              </a:extLst>
            </p:cNvPr>
            <p:cNvSpPr/>
            <p:nvPr/>
          </p:nvSpPr>
          <p:spPr>
            <a:xfrm>
              <a:off x="4523162" y="3587426"/>
              <a:ext cx="975360" cy="975360"/>
            </a:xfrm>
            <a:custGeom>
              <a:avLst/>
              <a:gdLst>
                <a:gd name="connsiteX0" fmla="*/ 553308 w 975360"/>
                <a:gd name="connsiteY0" fmla="*/ 1002113 h 975360"/>
                <a:gd name="connsiteX1" fmla="*/ 104503 w 975360"/>
                <a:gd name="connsiteY1" fmla="*/ 553308 h 975360"/>
                <a:gd name="connsiteX2" fmla="*/ 553308 w 975360"/>
                <a:gd name="connsiteY2" fmla="*/ 104503 h 975360"/>
                <a:gd name="connsiteX3" fmla="*/ 1001973 w 975360"/>
                <a:gd name="connsiteY3" fmla="*/ 553308 h 975360"/>
                <a:gd name="connsiteX4" fmla="*/ 553308 w 975360"/>
                <a:gd name="connsiteY4" fmla="*/ 1002113 h 975360"/>
                <a:gd name="connsiteX5" fmla="*/ 553308 w 975360"/>
                <a:gd name="connsiteY5" fmla="*/ 243980 h 975360"/>
                <a:gd name="connsiteX6" fmla="*/ 243840 w 975360"/>
                <a:gd name="connsiteY6" fmla="*/ 553447 h 975360"/>
                <a:gd name="connsiteX7" fmla="*/ 553308 w 975360"/>
                <a:gd name="connsiteY7" fmla="*/ 862915 h 975360"/>
                <a:gd name="connsiteX8" fmla="*/ 862636 w 975360"/>
                <a:gd name="connsiteY8" fmla="*/ 553447 h 975360"/>
                <a:gd name="connsiteX9" fmla="*/ 553308 w 975360"/>
                <a:gd name="connsiteY9" fmla="*/ 243980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5360" h="975360">
                  <a:moveTo>
                    <a:pt x="553308" y="1002113"/>
                  </a:moveTo>
                  <a:cubicBezTo>
                    <a:pt x="305845" y="1002113"/>
                    <a:pt x="104503" y="800910"/>
                    <a:pt x="104503" y="553308"/>
                  </a:cubicBezTo>
                  <a:cubicBezTo>
                    <a:pt x="104503" y="305706"/>
                    <a:pt x="305706" y="104503"/>
                    <a:pt x="553308" y="104503"/>
                  </a:cubicBezTo>
                  <a:cubicBezTo>
                    <a:pt x="800631" y="104503"/>
                    <a:pt x="1001973" y="305706"/>
                    <a:pt x="1001973" y="553308"/>
                  </a:cubicBezTo>
                  <a:cubicBezTo>
                    <a:pt x="1001973" y="800910"/>
                    <a:pt x="800631" y="1002113"/>
                    <a:pt x="553308" y="1002113"/>
                  </a:cubicBezTo>
                  <a:close/>
                  <a:moveTo>
                    <a:pt x="553308" y="243980"/>
                  </a:moveTo>
                  <a:cubicBezTo>
                    <a:pt x="382620" y="243980"/>
                    <a:pt x="243840" y="382759"/>
                    <a:pt x="243840" y="553447"/>
                  </a:cubicBezTo>
                  <a:cubicBezTo>
                    <a:pt x="243840" y="724135"/>
                    <a:pt x="382620" y="862915"/>
                    <a:pt x="553308" y="862915"/>
                  </a:cubicBezTo>
                  <a:cubicBezTo>
                    <a:pt x="723856" y="862915"/>
                    <a:pt x="862636" y="724135"/>
                    <a:pt x="862636" y="553447"/>
                  </a:cubicBezTo>
                  <a:cubicBezTo>
                    <a:pt x="862636" y="382759"/>
                    <a:pt x="723717" y="243980"/>
                    <a:pt x="553308" y="24398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87E5CA7C-AA6E-4F2E-B3BE-D706F9F6D8FB}"/>
                </a:ext>
              </a:extLst>
            </p:cNvPr>
            <p:cNvSpPr/>
            <p:nvPr/>
          </p:nvSpPr>
          <p:spPr>
            <a:xfrm>
              <a:off x="6873919" y="3587426"/>
              <a:ext cx="975360" cy="975360"/>
            </a:xfrm>
            <a:custGeom>
              <a:avLst/>
              <a:gdLst>
                <a:gd name="connsiteX0" fmla="*/ 553308 w 975360"/>
                <a:gd name="connsiteY0" fmla="*/ 1002113 h 975360"/>
                <a:gd name="connsiteX1" fmla="*/ 104503 w 975360"/>
                <a:gd name="connsiteY1" fmla="*/ 553308 h 975360"/>
                <a:gd name="connsiteX2" fmla="*/ 553308 w 975360"/>
                <a:gd name="connsiteY2" fmla="*/ 104503 h 975360"/>
                <a:gd name="connsiteX3" fmla="*/ 1002113 w 975360"/>
                <a:gd name="connsiteY3" fmla="*/ 553308 h 975360"/>
                <a:gd name="connsiteX4" fmla="*/ 553308 w 975360"/>
                <a:gd name="connsiteY4" fmla="*/ 1002113 h 975360"/>
                <a:gd name="connsiteX5" fmla="*/ 553308 w 975360"/>
                <a:gd name="connsiteY5" fmla="*/ 243980 h 975360"/>
                <a:gd name="connsiteX6" fmla="*/ 243840 w 975360"/>
                <a:gd name="connsiteY6" fmla="*/ 553447 h 975360"/>
                <a:gd name="connsiteX7" fmla="*/ 553308 w 975360"/>
                <a:gd name="connsiteY7" fmla="*/ 862915 h 975360"/>
                <a:gd name="connsiteX8" fmla="*/ 862776 w 975360"/>
                <a:gd name="connsiteY8" fmla="*/ 553447 h 975360"/>
                <a:gd name="connsiteX9" fmla="*/ 553308 w 975360"/>
                <a:gd name="connsiteY9" fmla="*/ 243980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5360" h="975360">
                  <a:moveTo>
                    <a:pt x="553308" y="1002113"/>
                  </a:moveTo>
                  <a:cubicBezTo>
                    <a:pt x="305845" y="1002113"/>
                    <a:pt x="104503" y="800910"/>
                    <a:pt x="104503" y="553308"/>
                  </a:cubicBezTo>
                  <a:cubicBezTo>
                    <a:pt x="104503" y="305706"/>
                    <a:pt x="305706" y="104503"/>
                    <a:pt x="553308" y="104503"/>
                  </a:cubicBezTo>
                  <a:cubicBezTo>
                    <a:pt x="800910" y="104503"/>
                    <a:pt x="1002113" y="305706"/>
                    <a:pt x="1002113" y="553308"/>
                  </a:cubicBezTo>
                  <a:cubicBezTo>
                    <a:pt x="1002113" y="800910"/>
                    <a:pt x="800771" y="1002113"/>
                    <a:pt x="553308" y="1002113"/>
                  </a:cubicBezTo>
                  <a:close/>
                  <a:moveTo>
                    <a:pt x="553308" y="243980"/>
                  </a:moveTo>
                  <a:cubicBezTo>
                    <a:pt x="382620" y="243980"/>
                    <a:pt x="243840" y="382759"/>
                    <a:pt x="243840" y="553447"/>
                  </a:cubicBezTo>
                  <a:cubicBezTo>
                    <a:pt x="243840" y="724135"/>
                    <a:pt x="382620" y="862915"/>
                    <a:pt x="553308" y="862915"/>
                  </a:cubicBezTo>
                  <a:cubicBezTo>
                    <a:pt x="723996" y="862915"/>
                    <a:pt x="862776" y="724135"/>
                    <a:pt x="862776" y="553447"/>
                  </a:cubicBezTo>
                  <a:cubicBezTo>
                    <a:pt x="862776" y="382759"/>
                    <a:pt x="723856" y="243980"/>
                    <a:pt x="553308" y="24398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92A89F5D-B341-470F-BFE5-C08E81E58110}"/>
                </a:ext>
              </a:extLst>
            </p:cNvPr>
            <p:cNvSpPr/>
            <p:nvPr/>
          </p:nvSpPr>
          <p:spPr>
            <a:xfrm>
              <a:off x="5281435" y="3966702"/>
              <a:ext cx="1811383" cy="278674"/>
            </a:xfrm>
            <a:custGeom>
              <a:avLst/>
              <a:gdLst>
                <a:gd name="connsiteX0" fmla="*/ 1767213 w 1811382"/>
                <a:gd name="connsiteY0" fmla="*/ 243840 h 278674"/>
                <a:gd name="connsiteX1" fmla="*/ 174171 w 1811382"/>
                <a:gd name="connsiteY1" fmla="*/ 243840 h 278674"/>
                <a:gd name="connsiteX2" fmla="*/ 104503 w 1811382"/>
                <a:gd name="connsiteY2" fmla="*/ 174171 h 278674"/>
                <a:gd name="connsiteX3" fmla="*/ 174171 w 1811382"/>
                <a:gd name="connsiteY3" fmla="*/ 104503 h 278674"/>
                <a:gd name="connsiteX4" fmla="*/ 1767213 w 1811382"/>
                <a:gd name="connsiteY4" fmla="*/ 104503 h 278674"/>
                <a:gd name="connsiteX5" fmla="*/ 1836882 w 1811382"/>
                <a:gd name="connsiteY5" fmla="*/ 174171 h 278674"/>
                <a:gd name="connsiteX6" fmla="*/ 1767213 w 1811382"/>
                <a:gd name="connsiteY6" fmla="*/ 243840 h 27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1382" h="278674">
                  <a:moveTo>
                    <a:pt x="1767213" y="243840"/>
                  </a:moveTo>
                  <a:lnTo>
                    <a:pt x="174171" y="243840"/>
                  </a:lnTo>
                  <a:cubicBezTo>
                    <a:pt x="135714" y="243840"/>
                    <a:pt x="104503" y="212629"/>
                    <a:pt x="104503" y="174171"/>
                  </a:cubicBezTo>
                  <a:cubicBezTo>
                    <a:pt x="104503" y="135715"/>
                    <a:pt x="135714" y="104503"/>
                    <a:pt x="174171" y="104503"/>
                  </a:cubicBezTo>
                  <a:lnTo>
                    <a:pt x="1767213" y="104503"/>
                  </a:lnTo>
                  <a:cubicBezTo>
                    <a:pt x="1805670" y="104503"/>
                    <a:pt x="1836882" y="135715"/>
                    <a:pt x="1836882" y="174171"/>
                  </a:cubicBezTo>
                  <a:cubicBezTo>
                    <a:pt x="1836882" y="212629"/>
                    <a:pt x="1805670" y="243840"/>
                    <a:pt x="1767213" y="2438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3" name="Forma libre: forma 72">
              <a:extLst>
                <a:ext uri="{FF2B5EF4-FFF2-40B4-BE49-F238E27FC236}">
                  <a16:creationId xmlns:a16="http://schemas.microsoft.com/office/drawing/2014/main" id="{73405A17-BDA9-4212-99D6-8F2E68378859}"/>
                </a:ext>
              </a:extLst>
            </p:cNvPr>
            <p:cNvSpPr/>
            <p:nvPr/>
          </p:nvSpPr>
          <p:spPr>
            <a:xfrm>
              <a:off x="3553059" y="2157270"/>
              <a:ext cx="5016137" cy="2090057"/>
            </a:xfrm>
            <a:custGeom>
              <a:avLst/>
              <a:gdLst>
                <a:gd name="connsiteX0" fmla="*/ 4587714 w 5016137"/>
                <a:gd name="connsiteY0" fmla="*/ 2053272 h 2090057"/>
                <a:gd name="connsiteX1" fmla="*/ 4252886 w 5016137"/>
                <a:gd name="connsiteY1" fmla="*/ 2053272 h 2090057"/>
                <a:gd name="connsiteX2" fmla="*/ 4183218 w 5016137"/>
                <a:gd name="connsiteY2" fmla="*/ 1983604 h 2090057"/>
                <a:gd name="connsiteX3" fmla="*/ 4252886 w 5016137"/>
                <a:gd name="connsiteY3" fmla="*/ 1913935 h 2090057"/>
                <a:gd name="connsiteX4" fmla="*/ 4587714 w 5016137"/>
                <a:gd name="connsiteY4" fmla="*/ 1913935 h 2090057"/>
                <a:gd name="connsiteX5" fmla="*/ 4759516 w 5016137"/>
                <a:gd name="connsiteY5" fmla="*/ 1766795 h 2090057"/>
                <a:gd name="connsiteX6" fmla="*/ 4833783 w 5016137"/>
                <a:gd name="connsiteY6" fmla="*/ 1291237 h 2090057"/>
                <a:gd name="connsiteX7" fmla="*/ 4810235 w 5016137"/>
                <a:gd name="connsiteY7" fmla="*/ 1197881 h 2090057"/>
                <a:gd name="connsiteX8" fmla="*/ 4726911 w 5016137"/>
                <a:gd name="connsiteY8" fmla="*/ 1149949 h 2090057"/>
                <a:gd name="connsiteX9" fmla="*/ 3798787 w 5016137"/>
                <a:gd name="connsiteY9" fmla="*/ 1036808 h 2090057"/>
                <a:gd name="connsiteX10" fmla="*/ 3762420 w 5016137"/>
                <a:gd name="connsiteY10" fmla="*/ 1021063 h 2090057"/>
                <a:gd name="connsiteX11" fmla="*/ 2923471 w 5016137"/>
                <a:gd name="connsiteY11" fmla="*/ 315877 h 2090057"/>
                <a:gd name="connsiteX12" fmla="*/ 2725333 w 5016137"/>
                <a:gd name="connsiteY12" fmla="*/ 243701 h 2090057"/>
                <a:gd name="connsiteX13" fmla="*/ 1412917 w 5016137"/>
                <a:gd name="connsiteY13" fmla="*/ 243701 h 2090057"/>
                <a:gd name="connsiteX14" fmla="*/ 1253654 w 5016137"/>
                <a:gd name="connsiteY14" fmla="*/ 330926 h 2090057"/>
                <a:gd name="connsiteX15" fmla="*/ 861420 w 5016137"/>
                <a:gd name="connsiteY15" fmla="*/ 944706 h 2090057"/>
                <a:gd name="connsiteX16" fmla="*/ 822963 w 5016137"/>
                <a:gd name="connsiteY16" fmla="*/ 973827 h 2090057"/>
                <a:gd name="connsiteX17" fmla="*/ 349217 w 5016137"/>
                <a:gd name="connsiteY17" fmla="*/ 1116648 h 2090057"/>
                <a:gd name="connsiteX18" fmla="*/ 245829 w 5016137"/>
                <a:gd name="connsiteY18" fmla="*/ 1281205 h 2090057"/>
                <a:gd name="connsiteX19" fmla="*/ 312153 w 5016137"/>
                <a:gd name="connsiteY19" fmla="*/ 1706044 h 2090057"/>
                <a:gd name="connsiteX20" fmla="*/ 554739 w 5016137"/>
                <a:gd name="connsiteY20" fmla="*/ 1913656 h 2090057"/>
                <a:gd name="connsiteX21" fmla="*/ 1143996 w 5016137"/>
                <a:gd name="connsiteY21" fmla="*/ 1913656 h 2090057"/>
                <a:gd name="connsiteX22" fmla="*/ 1213665 w 5016137"/>
                <a:gd name="connsiteY22" fmla="*/ 1983325 h 2090057"/>
                <a:gd name="connsiteX23" fmla="*/ 1143996 w 5016137"/>
                <a:gd name="connsiteY23" fmla="*/ 2052994 h 2090057"/>
                <a:gd name="connsiteX24" fmla="*/ 554460 w 5016137"/>
                <a:gd name="connsiteY24" fmla="*/ 2052994 h 2090057"/>
                <a:gd name="connsiteX25" fmla="*/ 174209 w 5016137"/>
                <a:gd name="connsiteY25" fmla="*/ 1727502 h 2090057"/>
                <a:gd name="connsiteX26" fmla="*/ 107885 w 5016137"/>
                <a:gd name="connsiteY26" fmla="*/ 1302663 h 2090057"/>
                <a:gd name="connsiteX27" fmla="*/ 308670 w 5016137"/>
                <a:gd name="connsiteY27" fmla="*/ 983302 h 2090057"/>
                <a:gd name="connsiteX28" fmla="*/ 757893 w 5016137"/>
                <a:gd name="connsiteY28" fmla="*/ 847867 h 2090057"/>
                <a:gd name="connsiteX29" fmla="*/ 1136332 w 5016137"/>
                <a:gd name="connsiteY29" fmla="*/ 255684 h 2090057"/>
                <a:gd name="connsiteX30" fmla="*/ 1412917 w 5016137"/>
                <a:gd name="connsiteY30" fmla="*/ 104503 h 2090057"/>
                <a:gd name="connsiteX31" fmla="*/ 2725612 w 5016137"/>
                <a:gd name="connsiteY31" fmla="*/ 104503 h 2090057"/>
                <a:gd name="connsiteX32" fmla="*/ 3013204 w 5016137"/>
                <a:gd name="connsiteY32" fmla="*/ 209284 h 2090057"/>
                <a:gd name="connsiteX33" fmla="*/ 3836268 w 5016137"/>
                <a:gd name="connsiteY33" fmla="*/ 901093 h 2090057"/>
                <a:gd name="connsiteX34" fmla="*/ 4743911 w 5016137"/>
                <a:gd name="connsiteY34" fmla="*/ 1011727 h 2090057"/>
                <a:gd name="connsiteX35" fmla="*/ 4921426 w 5016137"/>
                <a:gd name="connsiteY35" fmla="*/ 1113861 h 2090057"/>
                <a:gd name="connsiteX36" fmla="*/ 4971448 w 5016137"/>
                <a:gd name="connsiteY36" fmla="*/ 1312695 h 2090057"/>
                <a:gd name="connsiteX37" fmla="*/ 4897181 w 5016137"/>
                <a:gd name="connsiteY37" fmla="*/ 1788253 h 2090057"/>
                <a:gd name="connsiteX38" fmla="*/ 4587714 w 5016137"/>
                <a:gd name="connsiteY38" fmla="*/ 2053272 h 209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016137" h="2090057">
                  <a:moveTo>
                    <a:pt x="4587714" y="2053272"/>
                  </a:moveTo>
                  <a:lnTo>
                    <a:pt x="4252886" y="2053272"/>
                  </a:lnTo>
                  <a:cubicBezTo>
                    <a:pt x="4214429" y="2053272"/>
                    <a:pt x="4183218" y="2022061"/>
                    <a:pt x="4183218" y="1983604"/>
                  </a:cubicBezTo>
                  <a:cubicBezTo>
                    <a:pt x="4183218" y="1945147"/>
                    <a:pt x="4214429" y="1913935"/>
                    <a:pt x="4252886" y="1913935"/>
                  </a:cubicBezTo>
                  <a:lnTo>
                    <a:pt x="4587714" y="1913935"/>
                  </a:lnTo>
                  <a:cubicBezTo>
                    <a:pt x="4673963" y="1913935"/>
                    <a:pt x="4746279" y="1852069"/>
                    <a:pt x="4759516" y="1766795"/>
                  </a:cubicBezTo>
                  <a:lnTo>
                    <a:pt x="4833783" y="1291237"/>
                  </a:lnTo>
                  <a:cubicBezTo>
                    <a:pt x="4838939" y="1257936"/>
                    <a:pt x="4830717" y="1224774"/>
                    <a:pt x="4810235" y="1197881"/>
                  </a:cubicBezTo>
                  <a:cubicBezTo>
                    <a:pt x="4789892" y="1171129"/>
                    <a:pt x="4760492" y="1154130"/>
                    <a:pt x="4726911" y="1149949"/>
                  </a:cubicBezTo>
                  <a:lnTo>
                    <a:pt x="3798787" y="1036808"/>
                  </a:lnTo>
                  <a:cubicBezTo>
                    <a:pt x="3785410" y="1035136"/>
                    <a:pt x="3772731" y="1029701"/>
                    <a:pt x="3762420" y="1021063"/>
                  </a:cubicBezTo>
                  <a:lnTo>
                    <a:pt x="2923471" y="315877"/>
                  </a:lnTo>
                  <a:cubicBezTo>
                    <a:pt x="2868154" y="269339"/>
                    <a:pt x="2797789" y="243701"/>
                    <a:pt x="2725333" y="243701"/>
                  </a:cubicBezTo>
                  <a:lnTo>
                    <a:pt x="1412917" y="243701"/>
                  </a:lnTo>
                  <a:cubicBezTo>
                    <a:pt x="1348125" y="243701"/>
                    <a:pt x="1288628" y="276306"/>
                    <a:pt x="1253654" y="330926"/>
                  </a:cubicBezTo>
                  <a:lnTo>
                    <a:pt x="861420" y="944706"/>
                  </a:lnTo>
                  <a:cubicBezTo>
                    <a:pt x="852642" y="958779"/>
                    <a:pt x="838848" y="969090"/>
                    <a:pt x="822963" y="973827"/>
                  </a:cubicBezTo>
                  <a:lnTo>
                    <a:pt x="349217" y="1116648"/>
                  </a:lnTo>
                  <a:cubicBezTo>
                    <a:pt x="278852" y="1137827"/>
                    <a:pt x="234542" y="1208471"/>
                    <a:pt x="245829" y="1281205"/>
                  </a:cubicBezTo>
                  <a:lnTo>
                    <a:pt x="312153" y="1706044"/>
                  </a:lnTo>
                  <a:cubicBezTo>
                    <a:pt x="330964" y="1826292"/>
                    <a:pt x="432958" y="1913656"/>
                    <a:pt x="554739" y="1913656"/>
                  </a:cubicBezTo>
                  <a:lnTo>
                    <a:pt x="1143996" y="1913656"/>
                  </a:lnTo>
                  <a:cubicBezTo>
                    <a:pt x="1182453" y="1913656"/>
                    <a:pt x="1213665" y="1944868"/>
                    <a:pt x="1213665" y="1983325"/>
                  </a:cubicBezTo>
                  <a:cubicBezTo>
                    <a:pt x="1213665" y="2021782"/>
                    <a:pt x="1182453" y="2052994"/>
                    <a:pt x="1143996" y="2052994"/>
                  </a:cubicBezTo>
                  <a:lnTo>
                    <a:pt x="554460" y="2052994"/>
                  </a:lnTo>
                  <a:cubicBezTo>
                    <a:pt x="363569" y="2052994"/>
                    <a:pt x="203470" y="1916164"/>
                    <a:pt x="174209" y="1727502"/>
                  </a:cubicBezTo>
                  <a:lnTo>
                    <a:pt x="107885" y="1302663"/>
                  </a:lnTo>
                  <a:cubicBezTo>
                    <a:pt x="86009" y="1161654"/>
                    <a:pt x="172259" y="1024407"/>
                    <a:pt x="308670" y="983302"/>
                  </a:cubicBezTo>
                  <a:lnTo>
                    <a:pt x="757893" y="847867"/>
                  </a:lnTo>
                  <a:lnTo>
                    <a:pt x="1136332" y="255684"/>
                  </a:lnTo>
                  <a:cubicBezTo>
                    <a:pt x="1196944" y="161074"/>
                    <a:pt x="1300332" y="104503"/>
                    <a:pt x="1412917" y="104503"/>
                  </a:cubicBezTo>
                  <a:lnTo>
                    <a:pt x="2725612" y="104503"/>
                  </a:lnTo>
                  <a:cubicBezTo>
                    <a:pt x="2830672" y="104503"/>
                    <a:pt x="2932806" y="141706"/>
                    <a:pt x="3013204" y="209284"/>
                  </a:cubicBezTo>
                  <a:lnTo>
                    <a:pt x="3836268" y="901093"/>
                  </a:lnTo>
                  <a:lnTo>
                    <a:pt x="4743911" y="1011727"/>
                  </a:lnTo>
                  <a:cubicBezTo>
                    <a:pt x="4815251" y="1020505"/>
                    <a:pt x="4878231" y="1056594"/>
                    <a:pt x="4921426" y="1113861"/>
                  </a:cubicBezTo>
                  <a:cubicBezTo>
                    <a:pt x="4964760" y="1170989"/>
                    <a:pt x="4982456" y="1241633"/>
                    <a:pt x="4971448" y="1312695"/>
                  </a:cubicBezTo>
                  <a:lnTo>
                    <a:pt x="4897181" y="1788253"/>
                  </a:lnTo>
                  <a:cubicBezTo>
                    <a:pt x="4873355" y="1941802"/>
                    <a:pt x="4743075" y="2053272"/>
                    <a:pt x="4587714" y="205327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A2BDE111-B7CD-46B6-ADEB-3200046523E8}"/>
                </a:ext>
              </a:extLst>
            </p:cNvPr>
            <p:cNvSpPr/>
            <p:nvPr/>
          </p:nvSpPr>
          <p:spPr>
            <a:xfrm>
              <a:off x="4833884" y="3004579"/>
              <a:ext cx="1811383" cy="278674"/>
            </a:xfrm>
            <a:custGeom>
              <a:avLst/>
              <a:gdLst>
                <a:gd name="connsiteX0" fmla="*/ 1772090 w 1811382"/>
                <a:gd name="connsiteY0" fmla="*/ 243840 h 278674"/>
                <a:gd name="connsiteX1" fmla="*/ 174171 w 1811382"/>
                <a:gd name="connsiteY1" fmla="*/ 243840 h 278674"/>
                <a:gd name="connsiteX2" fmla="*/ 104503 w 1811382"/>
                <a:gd name="connsiteY2" fmla="*/ 174171 h 278674"/>
                <a:gd name="connsiteX3" fmla="*/ 174171 w 1811382"/>
                <a:gd name="connsiteY3" fmla="*/ 104503 h 278674"/>
                <a:gd name="connsiteX4" fmla="*/ 1772090 w 1811382"/>
                <a:gd name="connsiteY4" fmla="*/ 104503 h 278674"/>
                <a:gd name="connsiteX5" fmla="*/ 1841758 w 1811382"/>
                <a:gd name="connsiteY5" fmla="*/ 174171 h 278674"/>
                <a:gd name="connsiteX6" fmla="*/ 1772090 w 1811382"/>
                <a:gd name="connsiteY6" fmla="*/ 243840 h 27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1382" h="278674">
                  <a:moveTo>
                    <a:pt x="1772090" y="243840"/>
                  </a:moveTo>
                  <a:lnTo>
                    <a:pt x="174171" y="243840"/>
                  </a:lnTo>
                  <a:cubicBezTo>
                    <a:pt x="135714" y="243840"/>
                    <a:pt x="104503" y="212628"/>
                    <a:pt x="104503" y="174171"/>
                  </a:cubicBezTo>
                  <a:cubicBezTo>
                    <a:pt x="104503" y="135714"/>
                    <a:pt x="135714" y="104503"/>
                    <a:pt x="174171" y="104503"/>
                  </a:cubicBezTo>
                  <a:lnTo>
                    <a:pt x="1772090" y="104503"/>
                  </a:lnTo>
                  <a:cubicBezTo>
                    <a:pt x="1810547" y="104503"/>
                    <a:pt x="1841758" y="135714"/>
                    <a:pt x="1841758" y="174171"/>
                  </a:cubicBezTo>
                  <a:cubicBezTo>
                    <a:pt x="1841758" y="212628"/>
                    <a:pt x="1810547" y="243840"/>
                    <a:pt x="1772090" y="2438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76" name="Gráfico 75">
            <a:extLst>
              <a:ext uri="{FF2B5EF4-FFF2-40B4-BE49-F238E27FC236}">
                <a16:creationId xmlns:a16="http://schemas.microsoft.com/office/drawing/2014/main" id="{EB745063-EFCB-4C2F-9B3B-5575E22A6D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5798" y="1826986"/>
            <a:ext cx="720000" cy="720000"/>
          </a:xfrm>
          <a:prstGeom prst="rect">
            <a:avLst/>
          </a:prstGeom>
        </p:spPr>
      </p:pic>
      <p:pic>
        <p:nvPicPr>
          <p:cNvPr id="84" name="Gráfico 83">
            <a:extLst>
              <a:ext uri="{FF2B5EF4-FFF2-40B4-BE49-F238E27FC236}">
                <a16:creationId xmlns:a16="http://schemas.microsoft.com/office/drawing/2014/main" id="{90C73FE3-F506-4A71-B872-20DAD9F54C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168" y="3236438"/>
            <a:ext cx="720000" cy="720000"/>
          </a:xfrm>
          <a:prstGeom prst="rect">
            <a:avLst/>
          </a:prstGeom>
        </p:spPr>
      </p:pic>
      <p:pic>
        <p:nvPicPr>
          <p:cNvPr id="86" name="Gráfico 85">
            <a:extLst>
              <a:ext uri="{FF2B5EF4-FFF2-40B4-BE49-F238E27FC236}">
                <a16:creationId xmlns:a16="http://schemas.microsoft.com/office/drawing/2014/main" id="{BA40C703-0C64-4DCD-BEE7-03C19467A2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6233" y="3234322"/>
            <a:ext cx="797334" cy="797334"/>
          </a:xfrm>
          <a:prstGeom prst="rect">
            <a:avLst/>
          </a:prstGeom>
        </p:spPr>
      </p:pic>
      <p:pic>
        <p:nvPicPr>
          <p:cNvPr id="88" name="Gráfico 87">
            <a:extLst>
              <a:ext uri="{FF2B5EF4-FFF2-40B4-BE49-F238E27FC236}">
                <a16:creationId xmlns:a16="http://schemas.microsoft.com/office/drawing/2014/main" id="{7BF883EC-DDB7-4B10-80D4-DF43BC6DEBD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57366" y="3259760"/>
            <a:ext cx="720000" cy="720000"/>
          </a:xfrm>
          <a:prstGeom prst="rect">
            <a:avLst/>
          </a:prstGeom>
        </p:spPr>
      </p:pic>
      <p:pic>
        <p:nvPicPr>
          <p:cNvPr id="94" name="Gráfico 93">
            <a:extLst>
              <a:ext uri="{FF2B5EF4-FFF2-40B4-BE49-F238E27FC236}">
                <a16:creationId xmlns:a16="http://schemas.microsoft.com/office/drawing/2014/main" id="{29F6255D-AEAC-43D2-A370-C5BD8E57CFD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71141" y="3357909"/>
            <a:ext cx="648000" cy="648000"/>
          </a:xfrm>
          <a:prstGeom prst="rect">
            <a:avLst/>
          </a:prstGeom>
        </p:spPr>
      </p:pic>
      <p:pic>
        <p:nvPicPr>
          <p:cNvPr id="96" name="Gráfico 95">
            <a:extLst>
              <a:ext uri="{FF2B5EF4-FFF2-40B4-BE49-F238E27FC236}">
                <a16:creationId xmlns:a16="http://schemas.microsoft.com/office/drawing/2014/main" id="{92AB65AE-ABF9-43FE-BBDB-AB5E8785EEF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58997" y="4766850"/>
            <a:ext cx="672400" cy="672400"/>
          </a:xfrm>
          <a:prstGeom prst="rect">
            <a:avLst/>
          </a:prstGeom>
        </p:spPr>
      </p:pic>
      <p:pic>
        <p:nvPicPr>
          <p:cNvPr id="98" name="Gráfico 97">
            <a:extLst>
              <a:ext uri="{FF2B5EF4-FFF2-40B4-BE49-F238E27FC236}">
                <a16:creationId xmlns:a16="http://schemas.microsoft.com/office/drawing/2014/main" id="{AC6998F8-6666-4C13-9B09-16E1C5A20EE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51999" y="4777621"/>
            <a:ext cx="720000" cy="720000"/>
          </a:xfrm>
          <a:prstGeom prst="rect">
            <a:avLst/>
          </a:prstGeom>
        </p:spPr>
      </p:pic>
      <p:pic>
        <p:nvPicPr>
          <p:cNvPr id="100" name="Gráfico 99">
            <a:extLst>
              <a:ext uri="{FF2B5EF4-FFF2-40B4-BE49-F238E27FC236}">
                <a16:creationId xmlns:a16="http://schemas.microsoft.com/office/drawing/2014/main" id="{0878C0A2-D28B-4740-BDA2-CF6F6993A51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42363" y="4746271"/>
            <a:ext cx="720000" cy="720000"/>
          </a:xfrm>
          <a:prstGeom prst="rect">
            <a:avLst/>
          </a:prstGeom>
        </p:spPr>
      </p:pic>
      <p:pic>
        <p:nvPicPr>
          <p:cNvPr id="102" name="Gráfico 101">
            <a:extLst>
              <a:ext uri="{FF2B5EF4-FFF2-40B4-BE49-F238E27FC236}">
                <a16:creationId xmlns:a16="http://schemas.microsoft.com/office/drawing/2014/main" id="{0AA6B0E3-C0FD-424B-A39A-97D15F037DA0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904484" y="3301733"/>
            <a:ext cx="648000" cy="648000"/>
          </a:xfrm>
          <a:prstGeom prst="rect">
            <a:avLst/>
          </a:prstGeom>
        </p:spPr>
      </p:pic>
      <p:sp>
        <p:nvSpPr>
          <p:cNvPr id="47" name="11 CuadroTexto">
            <a:extLst>
              <a:ext uri="{FF2B5EF4-FFF2-40B4-BE49-F238E27FC236}">
                <a16:creationId xmlns:a16="http://schemas.microsoft.com/office/drawing/2014/main" id="{7FDB4257-3232-46E1-8286-763DEC37C754}"/>
              </a:ext>
            </a:extLst>
          </p:cNvPr>
          <p:cNvSpPr txBox="1"/>
          <p:nvPr/>
        </p:nvSpPr>
        <p:spPr>
          <a:xfrm>
            <a:off x="4953476" y="5625804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Aerospace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8B52B2E-7BCB-4DE3-B15E-7A71202B658A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571045" y="4746271"/>
            <a:ext cx="774700" cy="774700"/>
          </a:xfrm>
          <a:prstGeom prst="rect">
            <a:avLst/>
          </a:prstGeom>
        </p:spPr>
      </p:pic>
      <p:sp>
        <p:nvSpPr>
          <p:cNvPr id="48" name="11 CuadroTexto">
            <a:extLst>
              <a:ext uri="{FF2B5EF4-FFF2-40B4-BE49-F238E27FC236}">
                <a16:creationId xmlns:a16="http://schemas.microsoft.com/office/drawing/2014/main" id="{9D7B8722-A767-4309-A526-EADD31F05977}"/>
              </a:ext>
            </a:extLst>
          </p:cNvPr>
          <p:cNvSpPr txBox="1"/>
          <p:nvPr/>
        </p:nvSpPr>
        <p:spPr>
          <a:xfrm>
            <a:off x="9098871" y="5625804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Sports and Leisure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113E173-8142-43AD-9CD8-735993C9E340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673954" y="4842745"/>
            <a:ext cx="800702" cy="80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459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acf2d5d-4635-4fb7-bbc4-4543de01375a">
      <Terms xmlns="http://schemas.microsoft.com/office/infopath/2007/PartnerControls"/>
    </lcf76f155ced4ddcb4097134ff3c332f>
    <TaxCatchAll xmlns="1fd5d175-8211-4d27-a5c5-dbb44ff55d1f" xsi:nil="true"/>
    <_ModernAudienceTargetUserField xmlns="2acf2d5d-4635-4fb7-bbc4-4543de01375a">
      <UserInfo>
        <DisplayName/>
        <AccountId xsi:nil="true"/>
        <AccountType/>
      </UserInfo>
    </_ModernAudienceTargetUserFiel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F2AED9FBFDE7F4B90053D0773DA7981" ma:contentTypeVersion="18" ma:contentTypeDescription="Crear nuevo documento." ma:contentTypeScope="" ma:versionID="9c04550510fd1cddc03dc9e32b273180">
  <xsd:schema xmlns:xsd="http://www.w3.org/2001/XMLSchema" xmlns:xs="http://www.w3.org/2001/XMLSchema" xmlns:p="http://schemas.microsoft.com/office/2006/metadata/properties" xmlns:ns2="2acf2d5d-4635-4fb7-bbc4-4543de01375a" xmlns:ns3="1fd5d175-8211-4d27-a5c5-dbb44ff55d1f" targetNamespace="http://schemas.microsoft.com/office/2006/metadata/properties" ma:root="true" ma:fieldsID="8a5f889018c9def44f86796b5db7a3ab" ns2:_="" ns3:_="">
    <xsd:import namespace="2acf2d5d-4635-4fb7-bbc4-4543de01375a"/>
    <xsd:import namespace="1fd5d175-8211-4d27-a5c5-dbb44ff55d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_ModernAudienceTargetUserField" minOccurs="0"/>
                <xsd:element ref="ns2:_ModernAudienceAadObjectI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f2d5d-4635-4fb7-bbc4-4543de0137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Etiquetas de imagen" ma:readOnly="false" ma:fieldId="{5cf76f15-5ced-4ddc-b409-7134ff3c332f}" ma:taxonomyMulti="true" ma:sspId="6a36a150-6b0f-415d-91d8-457b6ff5e7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ModernAudienceTargetUserField" ma:index="24" nillable="true" ma:displayName="Público" ma:list="UserInfo" ma:SharePointGroup="0" ma:internalName="_ModernAudienceTargetUserField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ModernAudienceAadObjectIds" ma:index="25" nillable="true" ma:displayName="AudienceIds" ma:list="{1f5d3966-118c-4603-ab9e-ff49700e13cc}" ma:internalName="_ModernAudienceAadObjectIds" ma:readOnly="true" ma:showField="_AadObjectIdForUser" ma:web="1fd5d175-8211-4d27-a5c5-dbb44ff55d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d5d175-8211-4d27-a5c5-dbb44ff55d1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e76063a-fba5-4a11-91a5-372c95d2dc0d}" ma:internalName="TaxCatchAll" ma:showField="CatchAllData" ma:web="1fd5d175-8211-4d27-a5c5-dbb44ff55d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1DCBFB-B942-4A01-9797-6680344B08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6ACE8F-9560-4184-A072-B3005CD23F3A}">
  <ds:schemaRefs>
    <ds:schemaRef ds:uri="http://schemas.microsoft.com/office/2006/metadata/properties"/>
    <ds:schemaRef ds:uri="http://schemas.microsoft.com/office/infopath/2007/PartnerControls"/>
    <ds:schemaRef ds:uri="e4287c4a-d7dd-42ad-b69b-7715191043e6"/>
    <ds:schemaRef ds:uri="ed5fd574-7bdc-4bda-887e-8afb015b22f7"/>
    <ds:schemaRef ds:uri="2acf2d5d-4635-4fb7-bbc4-4543de01375a"/>
    <ds:schemaRef ds:uri="1fd5d175-8211-4d27-a5c5-dbb44ff55d1f"/>
  </ds:schemaRefs>
</ds:datastoreItem>
</file>

<file path=customXml/itemProps3.xml><?xml version="1.0" encoding="utf-8"?>
<ds:datastoreItem xmlns:ds="http://schemas.openxmlformats.org/officeDocument/2006/customXml" ds:itemID="{3CE0CA10-A5E4-4ECF-B05A-BF95AF275F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cf2d5d-4635-4fb7-bbc4-4543de01375a"/>
    <ds:schemaRef ds:uri="1fd5d175-8211-4d27-a5c5-dbb44ff55d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9314</TotalTime>
  <Words>1051</Words>
  <Application>Microsoft Office PowerPoint</Application>
  <PresentationFormat>Panorámica</PresentationFormat>
  <Paragraphs>296</Paragraphs>
  <Slides>34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34</vt:i4>
      </vt:variant>
    </vt:vector>
  </HeadingPairs>
  <TitlesOfParts>
    <vt:vector size="46" baseType="lpstr">
      <vt:lpstr>Arial</vt:lpstr>
      <vt:lpstr>Calibri</vt:lpstr>
      <vt:lpstr>Calibri Light</vt:lpstr>
      <vt:lpstr>Open Sans Extrabold</vt:lpstr>
      <vt:lpstr>Open Sans Light</vt:lpstr>
      <vt:lpstr>Open Sans Semibold</vt:lpstr>
      <vt:lpstr>Segoe UI</vt:lpstr>
      <vt:lpstr>Segoe UI Black</vt:lpstr>
      <vt:lpstr>Segoe UI Light</vt:lpstr>
      <vt:lpstr>Segoe UI Semibold</vt:lpstr>
      <vt:lpstr>Tahoma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Elena Bartual</dc:creator>
  <cp:lastModifiedBy>Rémy Jouclas, Ph.D. AIMPLAS</cp:lastModifiedBy>
  <cp:revision>702</cp:revision>
  <dcterms:created xsi:type="dcterms:W3CDTF">2018-03-16T10:42:10Z</dcterms:created>
  <dcterms:modified xsi:type="dcterms:W3CDTF">2024-11-28T07:42:20Z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0x0101000F2AED9FBFDE7F4B90053D0773DA7981</vt:lpwstr>
  </property>
  <property fmtid="{D5CDD505-2E9C-101B-9397-08002B2CF9AE}" pid="3" name="Order">
    <vt:r8>54347600</vt:r8>
  </property>
  <property fmtid="{D5CDD505-2E9C-101B-9397-08002B2CF9AE}" pid="4" name="MediaServiceImageTags">
    <vt:lpwstr/>
  </property>
</Properties>
</file>