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2" r:id="rId4"/>
    <p:sldId id="257" r:id="rId5"/>
    <p:sldId id="258" r:id="rId6"/>
    <p:sldId id="264" r:id="rId7"/>
    <p:sldId id="261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CC37"/>
    <a:srgbClr val="247BB0"/>
    <a:srgbClr val="5AB7DA"/>
    <a:srgbClr val="A3D3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8C0129-5126-4E29-B8E6-79F695C62CA8}" v="2" dt="2026-07-13T16:46:20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713" y="316577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FFC5CB-4C26-3597-85AF-376DB3BFFC7E}"/>
              </a:ext>
            </a:extLst>
          </p:cNvPr>
          <p:cNvSpPr/>
          <p:nvPr userDrawn="1"/>
        </p:nvSpPr>
        <p:spPr>
          <a:xfrm>
            <a:off x="0" y="-1"/>
            <a:ext cx="9153525" cy="1073427"/>
          </a:xfrm>
          <a:prstGeom prst="rect">
            <a:avLst/>
          </a:prstGeom>
          <a:solidFill>
            <a:srgbClr val="247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Cluster Health &amp; </a:t>
            </a:r>
            <a:r>
              <a:rPr lang="pl-PL" sz="2400" b="1" dirty="0" err="1"/>
              <a:t>Mission</a:t>
            </a:r>
            <a:r>
              <a:rPr lang="pl-PL" sz="2400" b="1" dirty="0"/>
              <a:t> </a:t>
            </a:r>
            <a:r>
              <a:rPr lang="pl-PL" sz="2400" b="1" dirty="0" err="1"/>
              <a:t>Cancer</a:t>
            </a:r>
            <a:r>
              <a:rPr lang="pl-PL" sz="2400" b="1" dirty="0"/>
              <a:t> </a:t>
            </a:r>
            <a:r>
              <a:rPr lang="pl-PL" sz="2400" b="1" dirty="0" err="1"/>
              <a:t>Brokerage</a:t>
            </a:r>
            <a:r>
              <a:rPr lang="pl-PL" sz="2400" b="1" dirty="0"/>
              <a:t> Event </a:t>
            </a:r>
          </a:p>
          <a:p>
            <a:pPr algn="ctr"/>
            <a:r>
              <a:rPr lang="pl-PL" sz="2400" b="1" dirty="0"/>
              <a:t>28 </a:t>
            </a:r>
            <a:r>
              <a:rPr lang="pl-PL" sz="2400" b="1" dirty="0" err="1"/>
              <a:t>September</a:t>
            </a:r>
            <a:r>
              <a:rPr lang="pl-PL" sz="2400" b="1" dirty="0"/>
              <a:t>  2026</a:t>
            </a:r>
            <a:endParaRPr lang="fr-FR" sz="2400" b="1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86CE6FB-63D1-6ED4-F4B9-633A5054A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5776857"/>
            <a:ext cx="9144000" cy="108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1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0650"/>
            <a:ext cx="7886700" cy="972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7086600" y="65174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9E825B-8BC9-4A4A-BCCB-9C54C48DB16B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5" name="Espace réservé du contenu 21"/>
          <p:cNvSpPr>
            <a:spLocks noGrp="1"/>
          </p:cNvSpPr>
          <p:nvPr>
            <p:ph sz="quarter" idx="10"/>
          </p:nvPr>
        </p:nvSpPr>
        <p:spPr>
          <a:xfrm>
            <a:off x="0" y="6572250"/>
            <a:ext cx="2428875" cy="2857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endParaRPr lang="fr-FR" dirty="0"/>
          </a:p>
        </p:txBody>
      </p:sp>
      <p:pic>
        <p:nvPicPr>
          <p:cNvPr id="4" name="Symbol zastępczy zawartości 10">
            <a:extLst>
              <a:ext uri="{FF2B5EF4-FFF2-40B4-BE49-F238E27FC236}">
                <a16:creationId xmlns:a16="http://schemas.microsoft.com/office/drawing/2014/main" id="{B72750A6-B540-B5BC-5315-545B1045F0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957" y="0"/>
            <a:ext cx="2932043" cy="974592"/>
          </a:xfrm>
          <a:prstGeom prst="rect">
            <a:avLst/>
          </a:prstGeom>
        </p:spPr>
      </p:pic>
      <p:sp>
        <p:nvSpPr>
          <p:cNvPr id="5" name="Rectangle 7">
            <a:extLst>
              <a:ext uri="{FF2B5EF4-FFF2-40B4-BE49-F238E27FC236}">
                <a16:creationId xmlns:a16="http://schemas.microsoft.com/office/drawing/2014/main" id="{CE58F186-00F6-93F3-A76B-D1DEAF91DFE9}"/>
              </a:ext>
            </a:extLst>
          </p:cNvPr>
          <p:cNvSpPr/>
          <p:nvPr userDrawn="1"/>
        </p:nvSpPr>
        <p:spPr>
          <a:xfrm>
            <a:off x="9525" y="6532561"/>
            <a:ext cx="9134475" cy="323850"/>
          </a:xfrm>
          <a:prstGeom prst="rect">
            <a:avLst/>
          </a:prstGeom>
          <a:solidFill>
            <a:srgbClr val="5AB7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Cluster Health &amp; </a:t>
            </a:r>
            <a:r>
              <a:rPr lang="pl-PL" b="1" dirty="0" err="1">
                <a:solidFill>
                  <a:schemeClr val="bg1"/>
                </a:solidFill>
              </a:rPr>
              <a:t>Mission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b="1" dirty="0" err="1">
                <a:solidFill>
                  <a:schemeClr val="bg1"/>
                </a:solidFill>
              </a:rPr>
              <a:t>Cance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b="1" dirty="0" err="1">
                <a:solidFill>
                  <a:schemeClr val="bg1"/>
                </a:solidFill>
              </a:rPr>
              <a:t>Brokerage</a:t>
            </a:r>
            <a:r>
              <a:rPr lang="pl-PL" b="1" dirty="0">
                <a:solidFill>
                  <a:schemeClr val="bg1"/>
                </a:solidFill>
              </a:rPr>
              <a:t> Event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33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39900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44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wa.szkiladz@ncbr.gov.pl" TargetMode="External"/><Relationship Id="rId2" Type="http://schemas.openxmlformats.org/officeDocument/2006/relationships/hyperlink" Target="mailto:dagmara.robakowska-hyzorek@ncbr.gov.p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821055" y="2558287"/>
            <a:ext cx="7772400" cy="1008000"/>
          </a:xfrm>
        </p:spPr>
        <p:txBody>
          <a:bodyPr/>
          <a:lstStyle/>
          <a:p>
            <a:pPr algn="ctr"/>
            <a:r>
              <a:rPr lang="fr-FR" dirty="0"/>
              <a:t>Pi</a:t>
            </a:r>
            <a:r>
              <a:rPr lang="pl-PL" dirty="0"/>
              <a:t>t</a:t>
            </a:r>
            <a:r>
              <a:rPr lang="fr-FR" dirty="0"/>
              <a:t>ch Title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5393" y="4120816"/>
            <a:ext cx="6858000" cy="1655762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pl-PL" altLang="pl-PL" sz="2000" b="1" dirty="0"/>
              <a:t>Name</a:t>
            </a:r>
            <a:r>
              <a:rPr lang="pl-PL" altLang="pl-PL" sz="2000" dirty="0"/>
              <a:t> (edit)</a:t>
            </a:r>
          </a:p>
          <a:p>
            <a:pPr>
              <a:defRPr/>
            </a:pPr>
            <a:r>
              <a:rPr lang="pl-PL" altLang="pl-PL" sz="2000" b="1" dirty="0"/>
              <a:t>Organi</a:t>
            </a:r>
            <a:r>
              <a:rPr lang="fr-FR" altLang="pl-PL" sz="2000" b="1" dirty="0"/>
              <a:t>s</a:t>
            </a:r>
            <a:r>
              <a:rPr lang="pl-PL" altLang="pl-PL" sz="2000" b="1" dirty="0"/>
              <a:t>ation</a:t>
            </a:r>
            <a:r>
              <a:rPr lang="pl-PL" altLang="pl-PL" sz="2000" dirty="0"/>
              <a:t> (edit</a:t>
            </a:r>
            <a:r>
              <a:rPr lang="fr-FR" altLang="pl-PL" sz="2000" dirty="0"/>
              <a:t> - </a:t>
            </a:r>
            <a:r>
              <a:rPr lang="pl-PL" altLang="pl-PL" sz="2000" dirty="0"/>
              <a:t>the nature of your organisation e.g. SME, academic institution, public, private</a:t>
            </a:r>
            <a:r>
              <a:rPr lang="fr-FR" altLang="pl-PL" sz="2000" dirty="0"/>
              <a:t> </a:t>
            </a:r>
            <a:r>
              <a:rPr lang="pl-PL" altLang="pl-PL" sz="2000" dirty="0"/>
              <a:t>)</a:t>
            </a:r>
            <a:endParaRPr lang="fr-FR" altLang="pl-PL" sz="2000" dirty="0"/>
          </a:p>
          <a:p>
            <a:pPr>
              <a:defRPr/>
            </a:pPr>
            <a:r>
              <a:rPr lang="fr-FR" altLang="pl-PL" sz="2000" b="1" dirty="0"/>
              <a:t>Country</a:t>
            </a:r>
            <a:r>
              <a:rPr lang="fr-FR" altLang="pl-PL" sz="2000" dirty="0"/>
              <a:t> (</a:t>
            </a:r>
            <a:r>
              <a:rPr lang="fr-FR" altLang="pl-PL" sz="2000" dirty="0" err="1"/>
              <a:t>edit</a:t>
            </a:r>
            <a:r>
              <a:rPr lang="fr-FR" altLang="pl-PL" sz="2000" dirty="0"/>
              <a:t>)</a:t>
            </a:r>
          </a:p>
          <a:p>
            <a:pPr>
              <a:defRPr/>
            </a:pPr>
            <a:r>
              <a:rPr lang="fr-FR" altLang="pl-PL" sz="2000" b="1" dirty="0"/>
              <a:t>Contact </a:t>
            </a:r>
            <a:r>
              <a:rPr lang="fr-FR" altLang="pl-PL" sz="2000" b="1" dirty="0" err="1"/>
              <a:t>details</a:t>
            </a:r>
            <a:r>
              <a:rPr lang="fr-FR" altLang="pl-PL" sz="2000" b="1" dirty="0"/>
              <a:t> and organisation </a:t>
            </a:r>
            <a:r>
              <a:rPr lang="fr-FR" altLang="pl-PL" sz="2000" b="1" dirty="0" err="1"/>
              <a:t>website</a:t>
            </a:r>
            <a:r>
              <a:rPr lang="fr-FR" altLang="pl-PL" sz="2000" b="1" dirty="0"/>
              <a:t> </a:t>
            </a:r>
            <a:r>
              <a:rPr lang="fr-FR" altLang="pl-PL" sz="2000" dirty="0"/>
              <a:t>(</a:t>
            </a:r>
            <a:r>
              <a:rPr lang="fr-FR" altLang="pl-PL" sz="2000" dirty="0" err="1"/>
              <a:t>edit</a:t>
            </a:r>
            <a:r>
              <a:rPr lang="fr-FR" altLang="pl-PL" sz="2000" dirty="0"/>
              <a:t>)</a:t>
            </a:r>
            <a:endParaRPr lang="pl-PL" altLang="pl-PL" sz="20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4A83516-DE44-FD5A-D9E4-FF75CB127468}"/>
              </a:ext>
            </a:extLst>
          </p:cNvPr>
          <p:cNvSpPr/>
          <p:nvPr/>
        </p:nvSpPr>
        <p:spPr>
          <a:xfrm>
            <a:off x="2152153" y="1640943"/>
            <a:ext cx="5364480" cy="426720"/>
          </a:xfrm>
          <a:prstGeom prst="rect">
            <a:avLst/>
          </a:prstGeom>
          <a:solidFill>
            <a:srgbClr val="AACC3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>
                <a:solidFill>
                  <a:srgbClr val="002060"/>
                </a:solidFill>
              </a:rPr>
              <a:t>Session</a:t>
            </a:r>
            <a:r>
              <a:rPr lang="pl-PL" b="1" dirty="0">
                <a:solidFill>
                  <a:srgbClr val="002060"/>
                </a:solidFill>
              </a:rPr>
              <a:t> (</a:t>
            </a:r>
            <a:r>
              <a:rPr lang="pl-PL" b="1" dirty="0" err="1">
                <a:solidFill>
                  <a:srgbClr val="002060"/>
                </a:solidFill>
              </a:rPr>
              <a:t>edit</a:t>
            </a:r>
            <a:r>
              <a:rPr lang="pl-PL" b="1" dirty="0">
                <a:solidFill>
                  <a:srgbClr val="002060"/>
                </a:solidFill>
              </a:rPr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675118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84F4A35F-E20A-2E9F-B48F-35062B80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120650"/>
            <a:ext cx="7886700" cy="97200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B773E30-2F75-D69B-50A4-9EA62D144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39900"/>
            <a:ext cx="7886700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4272C1AA-8582-1464-5450-F1EA83BE217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10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372258-3E56-54D7-AED7-77E4609A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B8E266-DD08-E93E-7D7D-C7CA20ECC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B8493F-B5A9-5517-13FC-0FDB1FDB88C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1193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C3D1E99-4CD9-94A5-5377-D5BD5971157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644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A0F2871-3415-2ADD-C321-CE106174B89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05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B0FDD6-F37E-1AF4-23E5-247BE96B4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D598DB-6851-0A57-C805-6DA28CC04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2DABBC1-7AC4-E04D-547D-7D382C741B5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7359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Instruction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835660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fr-FR" altLang="pl-PL" sz="2200" b="1" dirty="0" err="1"/>
              <a:t>Your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presentation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may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contain</a:t>
            </a:r>
            <a:r>
              <a:rPr lang="fr-FR" altLang="pl-PL" sz="2200" b="1" dirty="0"/>
              <a:t> SEVERAL of the </a:t>
            </a:r>
            <a:r>
              <a:rPr lang="fr-FR" altLang="pl-PL" sz="2200" b="1" dirty="0" err="1"/>
              <a:t>following</a:t>
            </a:r>
            <a:r>
              <a:rPr lang="fr-FR" altLang="pl-PL" sz="2200" b="1" dirty="0"/>
              <a:t> items :</a:t>
            </a:r>
          </a:p>
          <a:p>
            <a:pPr marL="0" indent="0">
              <a:buNone/>
              <a:defRPr/>
            </a:pPr>
            <a:endParaRPr lang="pl-PL" altLang="pl-PL" sz="2200" b="1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topic</a:t>
            </a:r>
            <a:r>
              <a:rPr lang="fr-FR" altLang="pl-PL" sz="2200" dirty="0"/>
              <a:t>(</a:t>
            </a:r>
            <a:r>
              <a:rPr lang="pl-PL" altLang="pl-PL" sz="2200" dirty="0"/>
              <a:t>s</a:t>
            </a:r>
            <a:r>
              <a:rPr lang="fr-FR" altLang="pl-PL" sz="2200" dirty="0"/>
              <a:t>)</a:t>
            </a:r>
            <a:r>
              <a:rPr lang="pl-PL" altLang="pl-PL" sz="2200" dirty="0"/>
              <a:t> you are interested in</a:t>
            </a:r>
            <a:endParaRPr lang="fr-FR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objectives of your proposal</a:t>
            </a:r>
            <a:r>
              <a:rPr lang="fr-FR" altLang="pl-PL" sz="2200" dirty="0"/>
              <a:t> for a </a:t>
            </a:r>
            <a:r>
              <a:rPr lang="fr-FR" altLang="pl-PL" sz="2200" dirty="0" err="1"/>
              <a:t>project</a:t>
            </a:r>
            <a:r>
              <a:rPr lang="fr-FR" altLang="pl-PL" sz="2200" dirty="0"/>
              <a:t> </a:t>
            </a:r>
            <a:r>
              <a:rPr lang="fr-FR" altLang="pl-PL" sz="2200" dirty="0" err="1"/>
              <a:t>idea</a:t>
            </a:r>
            <a:endParaRPr lang="fr-FR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 err="1"/>
              <a:t>Your</a:t>
            </a:r>
            <a:r>
              <a:rPr lang="fr-FR" altLang="pl-PL" sz="2200" dirty="0"/>
              <a:t> and/or </a:t>
            </a:r>
            <a:r>
              <a:rPr lang="fr-FR" altLang="pl-PL" sz="2200" dirty="0" err="1"/>
              <a:t>your</a:t>
            </a:r>
            <a:r>
              <a:rPr lang="fr-FR" altLang="pl-PL" sz="2200" dirty="0"/>
              <a:t> organisation expertise in relation to the topic(s)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A</a:t>
            </a:r>
            <a:r>
              <a:rPr lang="pl-PL" altLang="pl-PL" sz="2200" dirty="0"/>
              <a:t>n idea of the existing partnership</a:t>
            </a:r>
            <a:r>
              <a:rPr lang="fr-FR" altLang="pl-PL" sz="2200" dirty="0"/>
              <a:t>s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requirements for additional partner(s)</a:t>
            </a:r>
            <a:r>
              <a:rPr lang="fr-FR" altLang="pl-PL" sz="2200" dirty="0"/>
              <a:t> if </a:t>
            </a:r>
            <a:r>
              <a:rPr lang="fr-FR" altLang="pl-PL" sz="2200" dirty="0" err="1"/>
              <a:t>needed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I</a:t>
            </a:r>
            <a:r>
              <a:rPr lang="pl-PL" altLang="pl-PL" sz="2200" dirty="0"/>
              <a:t>nvolvement in previous / ongoing projects in the area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E2AC5E-AE9A-6D39-B42F-28C25A98D41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12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Advice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99016" y="873760"/>
            <a:ext cx="8354484" cy="5598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pl-PL" altLang="pl-PL" sz="2200" b="1" dirty="0" err="1"/>
              <a:t>Please</a:t>
            </a:r>
            <a:r>
              <a:rPr lang="pl-PL" altLang="pl-PL" sz="2200" b="1" dirty="0"/>
              <a:t> </a:t>
            </a:r>
            <a:r>
              <a:rPr lang="pl-PL" altLang="pl-PL" sz="2200" b="1" dirty="0" err="1"/>
              <a:t>note</a:t>
            </a:r>
            <a:r>
              <a:rPr lang="pl-PL" altLang="pl-PL" sz="2200" b="1" dirty="0"/>
              <a:t>:</a:t>
            </a:r>
          </a:p>
          <a:p>
            <a:pPr>
              <a:buFontTx/>
              <a:buChar char="•"/>
              <a:defRPr/>
            </a:pPr>
            <a:r>
              <a:rPr lang="pl-PL" altLang="pl-PL" sz="2200" dirty="0"/>
              <a:t>The </a:t>
            </a:r>
            <a:r>
              <a:rPr lang="pl-PL" altLang="pl-PL" sz="2200" dirty="0" err="1"/>
              <a:t>presentation</a:t>
            </a:r>
            <a:r>
              <a:rPr lang="pl-PL" altLang="pl-PL" sz="2200" dirty="0"/>
              <a:t> </a:t>
            </a:r>
            <a:r>
              <a:rPr lang="pl-PL" altLang="pl-PL" sz="2200" dirty="0" err="1"/>
              <a:t>must</a:t>
            </a:r>
            <a:r>
              <a:rPr lang="pl-PL" altLang="pl-PL" sz="2200" dirty="0"/>
              <a:t> be in English</a:t>
            </a:r>
            <a:r>
              <a:rPr lang="fr-FR" altLang="pl-PL" sz="2200" dirty="0"/>
              <a:t> </a:t>
            </a:r>
            <a:r>
              <a:rPr lang="pl-PL" altLang="pl-PL" sz="2200" dirty="0"/>
              <a:t>and </a:t>
            </a:r>
            <a:r>
              <a:rPr lang="pl-PL" altLang="pl-PL" sz="2200" dirty="0" err="1"/>
              <a:t>should</a:t>
            </a:r>
            <a:r>
              <a:rPr lang="pl-PL" altLang="pl-PL" sz="2200" dirty="0"/>
              <a:t> not </a:t>
            </a:r>
            <a:r>
              <a:rPr lang="pl-PL" altLang="pl-PL" sz="2200" dirty="0" err="1"/>
              <a:t>exceed</a:t>
            </a:r>
            <a:r>
              <a:rPr lang="pl-PL" altLang="pl-PL" sz="2200" dirty="0"/>
              <a:t> </a:t>
            </a:r>
            <a:r>
              <a:rPr lang="fr-FR" altLang="pl-PL" sz="2200" b="1" dirty="0"/>
              <a:t>5 minutes</a:t>
            </a:r>
            <a:endParaRPr lang="pl-PL" altLang="pl-PL" sz="2200" b="1" dirty="0"/>
          </a:p>
          <a:p>
            <a:pPr>
              <a:buFontTx/>
              <a:buChar char="•"/>
              <a:defRPr/>
            </a:pPr>
            <a:r>
              <a:rPr lang="pl-PL" altLang="pl-PL" sz="2200" dirty="0" err="1"/>
              <a:t>Please</a:t>
            </a:r>
            <a:r>
              <a:rPr lang="pl-PL" altLang="pl-PL" sz="2200" dirty="0"/>
              <a:t> </a:t>
            </a:r>
            <a:r>
              <a:rPr lang="pl-PL" altLang="pl-PL" sz="2200" dirty="0" err="1"/>
              <a:t>indicate</a:t>
            </a:r>
            <a:r>
              <a:rPr lang="pl-PL" altLang="pl-PL" sz="2200" dirty="0"/>
              <a:t> the </a:t>
            </a:r>
            <a:r>
              <a:rPr lang="pl-PL" altLang="pl-PL" sz="2200" dirty="0" err="1"/>
              <a:t>Pitching</a:t>
            </a:r>
            <a:r>
              <a:rPr lang="pl-PL" altLang="pl-PL" sz="2200" dirty="0"/>
              <a:t> </a:t>
            </a:r>
            <a:r>
              <a:rPr lang="pl-PL" altLang="pl-PL" sz="2200" dirty="0" err="1"/>
              <a:t>session</a:t>
            </a:r>
            <a:r>
              <a:rPr lang="pl-PL" altLang="pl-PL" sz="2200" dirty="0"/>
              <a:t> in </a:t>
            </a:r>
            <a:r>
              <a:rPr lang="pl-PL" altLang="pl-PL" sz="2200" dirty="0" err="1"/>
              <a:t>which</a:t>
            </a:r>
            <a:r>
              <a:rPr lang="pl-PL" altLang="pl-PL" sz="2200" dirty="0"/>
              <a:t> </a:t>
            </a:r>
            <a:r>
              <a:rPr lang="pl-PL" altLang="pl-PL" sz="2200" dirty="0" err="1"/>
              <a:t>you</a:t>
            </a:r>
            <a:r>
              <a:rPr lang="pl-PL" altLang="pl-PL" sz="2200" dirty="0"/>
              <a:t> want to </a:t>
            </a:r>
            <a:r>
              <a:rPr lang="pl-PL" altLang="pl-PL" sz="2200" dirty="0" err="1"/>
              <a:t>present</a:t>
            </a:r>
            <a:r>
              <a:rPr lang="pl-PL" altLang="pl-PL" sz="2200" dirty="0"/>
              <a:t>:</a:t>
            </a:r>
          </a:p>
          <a:p>
            <a:pPr lvl="1">
              <a:buFontTx/>
              <a:buChar char="•"/>
              <a:defRPr/>
            </a:pPr>
            <a:r>
              <a:rPr lang="en-US" sz="2200" dirty="0"/>
              <a:t>Pitching session</a:t>
            </a:r>
            <a:r>
              <a:rPr lang="pl-PL" sz="2200" dirty="0"/>
              <a:t> 1 </a:t>
            </a:r>
            <a:r>
              <a:rPr lang="en-US" sz="2200" dirty="0"/>
              <a:t>Healthcare Innovation</a:t>
            </a:r>
            <a:endParaRPr lang="pl-PL" sz="2200" dirty="0"/>
          </a:p>
          <a:p>
            <a:pPr lvl="1">
              <a:buFontTx/>
              <a:buChar char="•"/>
              <a:defRPr/>
            </a:pPr>
            <a:r>
              <a:rPr lang="en-US" sz="2200" dirty="0"/>
              <a:t>Pitching session</a:t>
            </a:r>
            <a:r>
              <a:rPr lang="pl-PL" sz="2200" dirty="0"/>
              <a:t> 2</a:t>
            </a:r>
            <a:r>
              <a:rPr lang="en-US" sz="2200" dirty="0"/>
              <a:t> Clinical Trials</a:t>
            </a:r>
            <a:endParaRPr lang="pl-PL" sz="2200" dirty="0"/>
          </a:p>
          <a:p>
            <a:pPr lvl="1">
              <a:buFontTx/>
              <a:buChar char="•"/>
              <a:defRPr/>
            </a:pPr>
            <a:r>
              <a:rPr lang="en-US" sz="2200" dirty="0"/>
              <a:t>Pitching session</a:t>
            </a:r>
            <a:r>
              <a:rPr lang="pl-PL" sz="2200" dirty="0"/>
              <a:t> 3 </a:t>
            </a:r>
            <a:r>
              <a:rPr lang="en-US" sz="2200" dirty="0"/>
              <a:t>Digital Health &amp; AI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pl-PL" altLang="pl-PL" sz="2200" dirty="0"/>
              <a:t>Do not </a:t>
            </a:r>
            <a:r>
              <a:rPr lang="pl-PL" altLang="pl-PL" sz="2200" dirty="0" err="1"/>
              <a:t>overload</a:t>
            </a:r>
            <a:r>
              <a:rPr lang="pl-PL" altLang="pl-PL" sz="2200" dirty="0"/>
              <a:t> </a:t>
            </a:r>
            <a:r>
              <a:rPr lang="pl-PL" altLang="pl-PL" sz="2200" dirty="0" err="1"/>
              <a:t>your</a:t>
            </a:r>
            <a:r>
              <a:rPr lang="pl-PL" altLang="pl-PL" sz="2200" dirty="0"/>
              <a:t> </a:t>
            </a:r>
            <a:r>
              <a:rPr lang="pl-PL" altLang="pl-PL" sz="2200" dirty="0" err="1"/>
              <a:t>slides</a:t>
            </a:r>
            <a:r>
              <a:rPr lang="pl-PL" altLang="pl-PL" sz="2200" dirty="0"/>
              <a:t> – </a:t>
            </a:r>
            <a:r>
              <a:rPr lang="pl-PL" altLang="pl-PL" sz="2200" dirty="0" err="1"/>
              <a:t>provide</a:t>
            </a:r>
            <a:r>
              <a:rPr lang="pl-PL" altLang="pl-PL" sz="2200" dirty="0"/>
              <a:t> </a:t>
            </a:r>
            <a:r>
              <a:rPr lang="pl-PL" altLang="pl-PL" sz="2200" dirty="0" err="1"/>
              <a:t>links</a:t>
            </a:r>
            <a:r>
              <a:rPr lang="pl-PL" altLang="pl-PL" sz="2200" dirty="0"/>
              <a:t> to </a:t>
            </a:r>
            <a:r>
              <a:rPr lang="pl-PL" altLang="pl-PL" sz="2200" dirty="0" err="1"/>
              <a:t>additional</a:t>
            </a:r>
            <a:r>
              <a:rPr lang="pl-PL" altLang="pl-PL" sz="2200" dirty="0"/>
              <a:t> </a:t>
            </a:r>
            <a:r>
              <a:rPr lang="pl-PL" altLang="pl-PL" sz="2200" dirty="0" err="1"/>
              <a:t>material</a:t>
            </a:r>
            <a:r>
              <a:rPr lang="pl-PL" altLang="pl-PL" sz="2200" dirty="0"/>
              <a:t> </a:t>
            </a:r>
            <a:r>
              <a:rPr lang="pl-PL" altLang="pl-PL" sz="2200" dirty="0" err="1"/>
              <a:t>available</a:t>
            </a:r>
            <a:r>
              <a:rPr lang="pl-PL" altLang="pl-PL" sz="2200" dirty="0"/>
              <a:t> on the web </a:t>
            </a:r>
            <a:r>
              <a:rPr lang="pl-PL" altLang="pl-PL" sz="2200" dirty="0" err="1"/>
              <a:t>instead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pl-PL" altLang="pl-PL" sz="2200" dirty="0"/>
              <a:t>Do not </a:t>
            </a:r>
            <a:r>
              <a:rPr lang="pl-PL" altLang="pl-PL" sz="2200" dirty="0" err="1"/>
              <a:t>use</a:t>
            </a:r>
            <a:r>
              <a:rPr lang="pl-PL" altLang="pl-PL" sz="2200" dirty="0"/>
              <a:t> </a:t>
            </a:r>
            <a:r>
              <a:rPr lang="pl-PL" altLang="pl-PL" sz="2200" dirty="0" err="1"/>
              <a:t>videos</a:t>
            </a:r>
            <a:r>
              <a:rPr lang="pl-PL" altLang="pl-PL" sz="2200" dirty="0"/>
              <a:t>, </a:t>
            </a:r>
            <a:r>
              <a:rPr lang="pl-PL" altLang="pl-PL" sz="2200" dirty="0" err="1"/>
              <a:t>animations</a:t>
            </a:r>
            <a:r>
              <a:rPr lang="pl-PL" altLang="pl-PL" sz="2200" dirty="0"/>
              <a:t>, etc. – </a:t>
            </a:r>
            <a:r>
              <a:rPr lang="pl-PL" altLang="pl-PL" sz="2200" dirty="0" err="1"/>
              <a:t>this</a:t>
            </a:r>
            <a:r>
              <a:rPr lang="pl-PL" altLang="pl-PL" sz="2200" dirty="0"/>
              <a:t> </a:t>
            </a:r>
            <a:r>
              <a:rPr lang="pl-PL" altLang="pl-PL" sz="2200" dirty="0" err="1"/>
              <a:t>might</a:t>
            </a:r>
            <a:r>
              <a:rPr lang="pl-PL" altLang="pl-PL" sz="2200" dirty="0"/>
              <a:t> not </a:t>
            </a:r>
            <a:r>
              <a:rPr lang="pl-PL" altLang="pl-PL" sz="2200" dirty="0" err="1"/>
              <a:t>work</a:t>
            </a:r>
            <a:r>
              <a:rPr lang="pl-PL" altLang="pl-PL" sz="2200" dirty="0"/>
              <a:t> with the IT system </a:t>
            </a:r>
            <a:r>
              <a:rPr lang="pl-PL" altLang="pl-PL" sz="2200" dirty="0" err="1"/>
              <a:t>used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pl-PL" altLang="pl-PL" sz="2200" dirty="0" err="1">
                <a:solidFill>
                  <a:srgbClr val="FF0000"/>
                </a:solidFill>
              </a:rPr>
              <a:t>Send</a:t>
            </a:r>
            <a:r>
              <a:rPr lang="pl-PL" altLang="pl-PL" sz="2200" dirty="0">
                <a:solidFill>
                  <a:srgbClr val="FF0000"/>
                </a:solidFill>
              </a:rPr>
              <a:t> </a:t>
            </a:r>
            <a:r>
              <a:rPr lang="pl-PL" altLang="pl-PL" sz="2200" dirty="0" err="1">
                <a:solidFill>
                  <a:srgbClr val="FF0000"/>
                </a:solidFill>
              </a:rPr>
              <a:t>your</a:t>
            </a:r>
            <a:r>
              <a:rPr lang="pl-PL" altLang="pl-PL" sz="2200" dirty="0">
                <a:solidFill>
                  <a:srgbClr val="FF0000"/>
                </a:solidFill>
              </a:rPr>
              <a:t> </a:t>
            </a:r>
            <a:r>
              <a:rPr lang="fr-FR" altLang="pl-PL" sz="2200" dirty="0">
                <a:solidFill>
                  <a:srgbClr val="FF0000"/>
                </a:solidFill>
              </a:rPr>
              <a:t>pitch </a:t>
            </a:r>
            <a:r>
              <a:rPr lang="pl-PL" altLang="pl-PL" sz="2200" dirty="0">
                <a:solidFill>
                  <a:srgbClr val="FF0000"/>
                </a:solidFill>
              </a:rPr>
              <a:t>in PPT and PDF format </a:t>
            </a:r>
            <a:r>
              <a:rPr lang="pl-PL" altLang="pl-PL" sz="2200" b="1" dirty="0" err="1">
                <a:solidFill>
                  <a:srgbClr val="FF0000"/>
                </a:solidFill>
              </a:rPr>
              <a:t>before</a:t>
            </a:r>
            <a:r>
              <a:rPr lang="pl-PL" altLang="pl-PL" sz="2200" b="1" dirty="0">
                <a:solidFill>
                  <a:srgbClr val="FF0000"/>
                </a:solidFill>
              </a:rPr>
              <a:t> 18</a:t>
            </a:r>
            <a:r>
              <a:rPr lang="fr-FR" altLang="pl-PL" sz="2200" b="1" dirty="0">
                <a:solidFill>
                  <a:srgbClr val="FF0000"/>
                </a:solidFill>
              </a:rPr>
              <a:t>.0</a:t>
            </a:r>
            <a:r>
              <a:rPr lang="pl-PL" altLang="pl-PL" sz="2200" b="1" dirty="0">
                <a:solidFill>
                  <a:srgbClr val="FF0000"/>
                </a:solidFill>
              </a:rPr>
              <a:t>9</a:t>
            </a:r>
            <a:r>
              <a:rPr lang="fr-FR" altLang="pl-PL" sz="2200" b="1" dirty="0">
                <a:solidFill>
                  <a:srgbClr val="FF0000"/>
                </a:solidFill>
              </a:rPr>
              <a:t>.202</a:t>
            </a:r>
            <a:r>
              <a:rPr lang="pl-PL" altLang="pl-PL" sz="2200" b="1" dirty="0">
                <a:solidFill>
                  <a:srgbClr val="FF0000"/>
                </a:solidFill>
              </a:rPr>
              <a:t>6 EOD </a:t>
            </a:r>
            <a:r>
              <a:rPr lang="pl-PL" altLang="pl-PL" sz="2200" dirty="0"/>
              <a:t>to </a:t>
            </a:r>
            <a:r>
              <a:rPr lang="pl-PL" altLang="pl-PL" sz="2200" dirty="0">
                <a:hlinkClick r:id="rId2"/>
              </a:rPr>
              <a:t>dagmara.robakowska-hyzorek@ncbr.gov.pl</a:t>
            </a:r>
            <a:r>
              <a:rPr lang="pl-PL" altLang="pl-PL" sz="2200" dirty="0"/>
              <a:t> </a:t>
            </a:r>
            <a:r>
              <a:rPr lang="fr-FR" sz="2200" dirty="0"/>
              <a:t>and</a:t>
            </a:r>
            <a:r>
              <a:rPr lang="pl-PL" sz="2200" dirty="0"/>
              <a:t> </a:t>
            </a:r>
            <a:r>
              <a:rPr lang="pl-PL" sz="2200" dirty="0">
                <a:hlinkClick r:id="rId3"/>
              </a:rPr>
              <a:t>ewa.szkiladz@ncbr.gov.pl</a:t>
            </a:r>
            <a:endParaRPr lang="pl-PL" sz="2200" dirty="0"/>
          </a:p>
          <a:p>
            <a:pPr>
              <a:buFontTx/>
              <a:buChar char="•"/>
              <a:defRPr/>
            </a:pPr>
            <a:r>
              <a:rPr lang="pl-PL" sz="2200" dirty="0"/>
              <a:t>T</a:t>
            </a:r>
            <a:r>
              <a:rPr lang="en-US" sz="2200" dirty="0"/>
              <a:t>he select</a:t>
            </a:r>
            <a:r>
              <a:rPr lang="pl-PL" sz="2200" dirty="0" err="1"/>
              <a:t>ed</a:t>
            </a:r>
            <a:r>
              <a:rPr lang="pl-PL" sz="2200" dirty="0"/>
              <a:t> </a:t>
            </a:r>
            <a:r>
              <a:rPr lang="pl-PL" sz="2200" dirty="0" err="1"/>
              <a:t>pitches</a:t>
            </a:r>
            <a:r>
              <a:rPr lang="en-US" sz="2200" dirty="0"/>
              <a:t> for pitching session will be announced on</a:t>
            </a:r>
            <a:r>
              <a:rPr lang="pl-PL" sz="2200" dirty="0"/>
              <a:t> </a:t>
            </a:r>
            <a:r>
              <a:rPr lang="pl-PL" sz="2200" b="1" dirty="0">
                <a:solidFill>
                  <a:srgbClr val="FF0000"/>
                </a:solidFill>
              </a:rPr>
              <a:t>24</a:t>
            </a:r>
            <a:r>
              <a:rPr lang="en-US" sz="2200" b="1" dirty="0">
                <a:solidFill>
                  <a:srgbClr val="FF0000"/>
                </a:solidFill>
              </a:rPr>
              <a:t>.0</a:t>
            </a:r>
            <a:r>
              <a:rPr lang="pl-PL" sz="2200" b="1" dirty="0">
                <a:solidFill>
                  <a:srgbClr val="FF0000"/>
                </a:solidFill>
              </a:rPr>
              <a:t>9</a:t>
            </a:r>
            <a:r>
              <a:rPr lang="en-US" sz="2200" b="1" dirty="0">
                <a:solidFill>
                  <a:srgbClr val="FF0000"/>
                </a:solidFill>
              </a:rPr>
              <a:t>.202</a:t>
            </a:r>
            <a:r>
              <a:rPr lang="pl-PL" sz="2200" b="1" dirty="0">
                <a:solidFill>
                  <a:srgbClr val="FF0000"/>
                </a:solidFill>
              </a:rPr>
              <a:t>6</a:t>
            </a:r>
            <a:endParaRPr lang="fr-FR" sz="2200" b="1" dirty="0">
              <a:solidFill>
                <a:srgbClr val="FF0000"/>
              </a:solidFill>
            </a:endParaRPr>
          </a:p>
          <a:p>
            <a:pPr>
              <a:buFontTx/>
              <a:buChar char="•"/>
              <a:defRPr/>
            </a:pPr>
            <a:r>
              <a:rPr lang="pl-PL" altLang="pl-PL" sz="2200" dirty="0" err="1"/>
              <a:t>All</a:t>
            </a:r>
            <a:r>
              <a:rPr lang="pl-PL" altLang="pl-PL" sz="2200" dirty="0"/>
              <a:t> s</a:t>
            </a:r>
            <a:r>
              <a:rPr lang="fr-FR" altLang="pl-PL" sz="2200" dirty="0"/>
              <a:t>ubmitted </a:t>
            </a:r>
            <a:r>
              <a:rPr lang="pl-PL" altLang="pl-PL" sz="2200" dirty="0" err="1"/>
              <a:t>presentations</a:t>
            </a:r>
            <a:r>
              <a:rPr lang="pl-PL" altLang="pl-PL" sz="2200" dirty="0"/>
              <a:t> </a:t>
            </a:r>
            <a:r>
              <a:rPr lang="pl-PL" altLang="pl-PL" sz="2200" dirty="0" err="1"/>
              <a:t>will</a:t>
            </a:r>
            <a:r>
              <a:rPr lang="pl-PL" altLang="pl-PL" sz="2200" dirty="0"/>
              <a:t> be </a:t>
            </a:r>
            <a:r>
              <a:rPr lang="pl-PL" altLang="pl-PL" sz="2200" dirty="0" err="1"/>
              <a:t>made</a:t>
            </a:r>
            <a:r>
              <a:rPr lang="pl-PL" altLang="pl-PL" sz="2200" dirty="0"/>
              <a:t> </a:t>
            </a:r>
            <a:r>
              <a:rPr lang="pl-PL" altLang="pl-PL" sz="2200" dirty="0" err="1"/>
              <a:t>available</a:t>
            </a:r>
            <a:r>
              <a:rPr lang="pl-PL" altLang="pl-PL" sz="2200" dirty="0"/>
              <a:t> on the </a:t>
            </a:r>
            <a:r>
              <a:rPr lang="pl-PL" altLang="pl-PL" sz="2200" dirty="0" err="1"/>
              <a:t>partnering</a:t>
            </a:r>
            <a:r>
              <a:rPr lang="pl-PL" altLang="pl-PL" sz="2200" dirty="0"/>
              <a:t> event </a:t>
            </a:r>
            <a:r>
              <a:rPr lang="pl-PL" altLang="pl-PL" sz="2200" dirty="0" err="1"/>
              <a:t>website</a:t>
            </a:r>
            <a:r>
              <a:rPr lang="fr-FR" altLang="pl-PL" sz="2200" dirty="0"/>
              <a:t> after the event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endParaRPr lang="fr-FR" sz="2200" dirty="0"/>
          </a:p>
          <a:p>
            <a:pPr marL="0" indent="0">
              <a:buNone/>
              <a:defRPr/>
            </a:pPr>
            <a:endParaRPr lang="pl-PL" sz="2200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69959AD-6B5A-069D-C6BC-3C9C8E5964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9910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2816</TotalTime>
  <Words>271</Words>
  <Application>Microsoft Office PowerPoint</Application>
  <PresentationFormat>Pokaz na ekranie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Thème Office</vt:lpstr>
      <vt:lpstr>Pitch Title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Instruction</vt:lpstr>
      <vt:lpstr>Advice</vt:lpstr>
    </vt:vector>
  </TitlesOfParts>
  <Company>INSERM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DECAMPS</dc:creator>
  <cp:lastModifiedBy>Ewa Szkiłądź</cp:lastModifiedBy>
  <cp:revision>32</cp:revision>
  <dcterms:created xsi:type="dcterms:W3CDTF">2022-11-21T19:30:20Z</dcterms:created>
  <dcterms:modified xsi:type="dcterms:W3CDTF">2026-07-13T16:50:54Z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b72bd6a-5f70-4f6e-be10-f745206756ad_Enabled">
    <vt:lpwstr>true</vt:lpwstr>
  </property>
  <property fmtid="{D5CDD505-2E9C-101B-9397-08002B2CF9AE}" pid="3" name="MSIP_Label_8b72bd6a-5f70-4f6e-be10-f745206756ad_SetDate">
    <vt:lpwstr>2025-02-22T08:50:10Z</vt:lpwstr>
  </property>
  <property fmtid="{D5CDD505-2E9C-101B-9397-08002B2CF9AE}" pid="4" name="MSIP_Label_8b72bd6a-5f70-4f6e-be10-f745206756ad_Method">
    <vt:lpwstr>Standard</vt:lpwstr>
  </property>
  <property fmtid="{D5CDD505-2E9C-101B-9397-08002B2CF9AE}" pid="5" name="MSIP_Label_8b72bd6a-5f70-4f6e-be10-f745206756ad_Name">
    <vt:lpwstr>K2 - informacja wewnętrzna</vt:lpwstr>
  </property>
  <property fmtid="{D5CDD505-2E9C-101B-9397-08002B2CF9AE}" pid="6" name="MSIP_Label_8b72bd6a-5f70-4f6e-be10-f745206756ad_SiteId">
    <vt:lpwstr>114511be-be5b-44a7-b2ab-a51e832dea9d</vt:lpwstr>
  </property>
  <property fmtid="{D5CDD505-2E9C-101B-9397-08002B2CF9AE}" pid="7" name="MSIP_Label_8b72bd6a-5f70-4f6e-be10-f745206756ad_ActionId">
    <vt:lpwstr>873ae5f2-48ef-4fe2-a673-83bec55cc6da</vt:lpwstr>
  </property>
  <property fmtid="{D5CDD505-2E9C-101B-9397-08002B2CF9AE}" pid="8" name="MSIP_Label_8b72bd6a-5f70-4f6e-be10-f745206756ad_ContentBits">
    <vt:lpwstr>2</vt:lpwstr>
  </property>
  <property fmtid="{D5CDD505-2E9C-101B-9397-08002B2CF9AE}" pid="9" name="ClassificationContentMarkingFooterLocations">
    <vt:lpwstr>Thème Office:6</vt:lpwstr>
  </property>
  <property fmtid="{D5CDD505-2E9C-101B-9397-08002B2CF9AE}" pid="10" name="ClassificationContentMarkingFooterText">
    <vt:lpwstr>K2 - Informacja wewnętrzna (Internal)</vt:lpwstr>
  </property>
</Properties>
</file>