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5" r:id="rId2"/>
    <p:sldMasterId id="2147483662" r:id="rId3"/>
    <p:sldMasterId id="2147483669"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9144000" cy="5143500" type="screen16x9"/>
  <p:notesSz cx="6797675" cy="9928225"/>
  <p:embeddedFontLst>
    <p:embeddedFont>
      <p:font typeface="Bebas Neue" panose="020B0606020202050201" pitchFamily="34" charset="0"/>
      <p:regular r:id="rId21"/>
    </p:embeddedFont>
    <p:embeddedFont>
      <p:font typeface="Libre Franklin" pitchFamily="2" charset="0"/>
      <p:regular r:id="rId22"/>
      <p:bold r:id="rId23"/>
      <p:italic r:id="rId24"/>
      <p:boldItalic r:id="rId25"/>
    </p:embeddedFont>
    <p:embeddedFont>
      <p:font typeface="Open Sans" panose="020B0606030504020204" pitchFamily="34" charset="0"/>
      <p:regular r:id="rId26"/>
      <p:bold r:id="rId27"/>
      <p:italic r:id="rId28"/>
      <p:boldItalic r:id="rId29"/>
    </p:embeddedFont>
    <p:embeddedFont>
      <p:font typeface="Poppins ExtraBold" panose="00000900000000000000" pitchFamily="2" charset="0"/>
      <p:bold r:id="rId30"/>
      <p:boldItalic r:id="rId31"/>
    </p:embeddedFont>
    <p:embeddedFont>
      <p:font typeface="Raleway Black" pitchFamily="2" charset="0"/>
      <p:bold r:id="rId32"/>
      <p:boldItalic r:id="rId33"/>
    </p:embeddedFont>
    <p:embeddedFont>
      <p:font typeface="Titillium Web" panose="00000500000000000000"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CtfvGpwj1YmPnl87wEGLpMTWV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5C4ADE-51F2-4BBC-8077-C36EFA03900E}">
  <a:tblStyle styleId="{BC5C4ADE-51F2-4BBC-8077-C36EFA03900E}"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25" d="100"/>
          <a:sy n="125" d="100"/>
        </p:scale>
        <p:origin x="1194" y="32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font" Target="fonts/font14.fntdata"/><Relationship Id="rId42" Type="http://customschemas.google.com/relationships/presentationmetadata" Target="meta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2e9eb425bdf_0_6: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5" name="Google Shape;425;g2e9eb425bdf_0_6: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2e9eb425bdf_0_106: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7" name="Google Shape;437;g2e9eb425bdf_0_106: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2e9eb425bdf_0_9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1" name="Google Shape;451;g2e9eb425bdf_0_93: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2e9eb425bdf_0_19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0" name="Google Shape;460;g2e9eb425bdf_0_198: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e9eb425bdf_0_44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9" name="Google Shape;469;g2e9eb425bdf_0_447: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4: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6" name="Google Shape;516;p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5: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61" name="Google Shape;661;p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6: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17" name="Google Shape;817;p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p7:notes"/>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75" name="Google Shape;975;p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g2e9eb425bdf_0_38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3" name="Google Shape;1123;g2e9eb425bdf_0_389: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Google Shape;1129;g2e9eb425bdf_0_22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0" name="Google Shape;1130;g2e9eb425bdf_0_221: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5"/>
        <p:cNvGrpSpPr/>
        <p:nvPr/>
      </p:nvGrpSpPr>
      <p:grpSpPr>
        <a:xfrm>
          <a:off x="0" y="0"/>
          <a:ext cx="0" cy="0"/>
          <a:chOff x="0" y="0"/>
          <a:chExt cx="0" cy="0"/>
        </a:xfrm>
      </p:grpSpPr>
      <p:sp>
        <p:nvSpPr>
          <p:cNvPr id="1156" name="Google Shape;1156;g2e9eb425bdf_0_40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7" name="Google Shape;1157;g2e9eb425bdf_0_402: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Google Shape;1197;g2e9eb425bdf_0_21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8" name="Google Shape;1198;g2e9eb425bdf_0_214: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2f28515a5fb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6" name="Google Shape;1206;g2f28515a5fb_0_0: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07" name="Google Shape;1207;g2f28515a5fb_0_0:notes"/>
          <p:cNvSpPr txBox="1">
            <a:spLocks noGrp="1"/>
          </p:cNvSpPr>
          <p:nvPr>
            <p:ph type="sldNum" idx="12"/>
          </p:nvPr>
        </p:nvSpPr>
        <p:spPr>
          <a:xfrm>
            <a:off x="3850443" y="9430091"/>
            <a:ext cx="2945700" cy="496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1"/>
        <p:cNvGrpSpPr/>
        <p:nvPr/>
      </p:nvGrpSpPr>
      <p:grpSpPr>
        <a:xfrm>
          <a:off x="0" y="0"/>
          <a:ext cx="0" cy="0"/>
          <a:chOff x="0" y="0"/>
          <a:chExt cx="0" cy="0"/>
        </a:xfrm>
      </p:grpSpPr>
      <p:sp>
        <p:nvSpPr>
          <p:cNvPr id="1212" name="Google Shape;1212;g2f28515a5fb_0_33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3" name="Google Shape;1213;g2f28515a5fb_0_331:notes"/>
          <p:cNvSpPr txBox="1">
            <a:spLocks noGrp="1"/>
          </p:cNvSpPr>
          <p:nvPr>
            <p:ph type="body" idx="1"/>
          </p:nvPr>
        </p:nvSpPr>
        <p:spPr>
          <a:xfrm>
            <a:off x="679768" y="4715907"/>
            <a:ext cx="5438100" cy="4467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4.xml"/><Relationship Id="rId4" Type="http://schemas.openxmlformats.org/officeDocument/2006/relationships/hyperlink" Target="https://www.freepik.com/" TargetMode="Externa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mp; CONTENT">
  <p:cSld name="1_TITLE &amp; CONTENT">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 name="Google Shape;11;p16"/>
          <p:cNvSpPr txBox="1">
            <a:spLocks noGrp="1"/>
          </p:cNvSpPr>
          <p:nvPr>
            <p:ph type="body" idx="1"/>
          </p:nvPr>
        </p:nvSpPr>
        <p:spPr>
          <a:xfrm>
            <a:off x="405053" y="729000"/>
            <a:ext cx="8333285"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rgbClr val="7F7F7F"/>
              </a:buClr>
              <a:buSzPts val="1650"/>
              <a:buNone/>
              <a:defRPr>
                <a:solidFill>
                  <a:srgbClr val="7F7F7F"/>
                </a:solidFill>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 name="Google Shape;12;p16"/>
          <p:cNvSpPr txBox="1">
            <a:spLocks noGrp="1"/>
          </p:cNvSpPr>
          <p:nvPr>
            <p:ph type="body" idx="2"/>
          </p:nvPr>
        </p:nvSpPr>
        <p:spPr>
          <a:xfrm>
            <a:off x="405053" y="1134000"/>
            <a:ext cx="8333285" cy="32238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CENTER">
  <p:cSld name="TITLE SLIDE CENTER">
    <p:bg>
      <p:bgPr>
        <a:solidFill>
          <a:srgbClr val="262626"/>
        </a:solidFill>
        <a:effectLst/>
      </p:bgPr>
    </p:bg>
    <p:spTree>
      <p:nvGrpSpPr>
        <p:cNvPr id="1" name="Shape 13"/>
        <p:cNvGrpSpPr/>
        <p:nvPr/>
      </p:nvGrpSpPr>
      <p:grpSpPr>
        <a:xfrm>
          <a:off x="0" y="0"/>
          <a:ext cx="0" cy="0"/>
          <a:chOff x="0" y="0"/>
          <a:chExt cx="0" cy="0"/>
        </a:xfrm>
      </p:grpSpPr>
      <p:sp>
        <p:nvSpPr>
          <p:cNvPr id="14" name="Google Shape;14;p51"/>
          <p:cNvSpPr>
            <a:spLocks noGrp="1"/>
          </p:cNvSpPr>
          <p:nvPr>
            <p:ph type="pic" idx="2"/>
          </p:nvPr>
        </p:nvSpPr>
        <p:spPr>
          <a:xfrm>
            <a:off x="0" y="0"/>
            <a:ext cx="9144000" cy="5143500"/>
          </a:xfrm>
          <a:prstGeom prst="rect">
            <a:avLst/>
          </a:prstGeom>
          <a:solidFill>
            <a:srgbClr val="D8D8D8"/>
          </a:solidFill>
          <a:ln>
            <a:noFill/>
          </a:ln>
        </p:spPr>
      </p:sp>
      <p:sp>
        <p:nvSpPr>
          <p:cNvPr id="15" name="Google Shape;15;p51"/>
          <p:cNvSpPr txBox="1">
            <a:spLocks noGrp="1"/>
          </p:cNvSpPr>
          <p:nvPr>
            <p:ph type="ctrTitle"/>
          </p:nvPr>
        </p:nvSpPr>
        <p:spPr>
          <a:xfrm>
            <a:off x="791508" y="0"/>
            <a:ext cx="7560984" cy="28080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rgbClr val="FFFFFF"/>
              </a:buClr>
              <a:buSzPts val="6600"/>
              <a:buFont typeface="Bebas Neue"/>
              <a:buNone/>
              <a:defRPr sz="6600">
                <a:solidFill>
                  <a:srgbClr val="FFFFFF"/>
                </a:solidFill>
                <a:latin typeface="Bebas Neue"/>
                <a:ea typeface="Bebas Neue"/>
                <a:cs typeface="Bebas Neue"/>
                <a:sym typeface="Bebas Neue"/>
              </a:defRPr>
            </a:lvl1pPr>
            <a:lvl2pPr lvl="1" algn="l">
              <a:lnSpc>
                <a:spcPct val="100000"/>
              </a:lnSpc>
              <a:spcBef>
                <a:spcPts val="75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51"/>
          <p:cNvSpPr txBox="1">
            <a:spLocks noGrp="1"/>
          </p:cNvSpPr>
          <p:nvPr>
            <p:ph type="subTitle" idx="1"/>
          </p:nvPr>
        </p:nvSpPr>
        <p:spPr>
          <a:xfrm>
            <a:off x="791508" y="2808000"/>
            <a:ext cx="7560984" cy="15525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A5A5A5"/>
              </a:buClr>
              <a:buSzPts val="3300"/>
              <a:buNone/>
              <a:defRPr sz="3300">
                <a:solidFill>
                  <a:srgbClr val="A5A5A5"/>
                </a:solidFill>
              </a:defRPr>
            </a:lvl1pPr>
            <a:lvl2pPr lvl="1" algn="ctr">
              <a:lnSpc>
                <a:spcPct val="90000"/>
              </a:lnSpc>
              <a:spcBef>
                <a:spcPts val="750"/>
              </a:spcBef>
              <a:spcAft>
                <a:spcPts val="0"/>
              </a:spcAft>
              <a:buClr>
                <a:srgbClr val="888888"/>
              </a:buClr>
              <a:buSzPts val="1500"/>
              <a:buNone/>
              <a:defRPr>
                <a:solidFill>
                  <a:srgbClr val="888888"/>
                </a:solidFill>
              </a:defRPr>
            </a:lvl2pPr>
            <a:lvl3pPr lvl="2" algn="ctr">
              <a:lnSpc>
                <a:spcPct val="90000"/>
              </a:lnSpc>
              <a:spcBef>
                <a:spcPts val="750"/>
              </a:spcBef>
              <a:spcAft>
                <a:spcPts val="0"/>
              </a:spcAft>
              <a:buClr>
                <a:srgbClr val="888888"/>
              </a:buClr>
              <a:buSzPts val="1350"/>
              <a:buNone/>
              <a:defRPr>
                <a:solidFill>
                  <a:srgbClr val="888888"/>
                </a:solidFill>
              </a:defRPr>
            </a:lvl3pPr>
            <a:lvl4pPr lvl="3" algn="ctr">
              <a:lnSpc>
                <a:spcPct val="90000"/>
              </a:lnSpc>
              <a:spcBef>
                <a:spcPts val="750"/>
              </a:spcBef>
              <a:spcAft>
                <a:spcPts val="0"/>
              </a:spcAft>
              <a:buClr>
                <a:srgbClr val="888888"/>
              </a:buClr>
              <a:buSzPts val="1200"/>
              <a:buNone/>
              <a:defRPr>
                <a:solidFill>
                  <a:srgbClr val="888888"/>
                </a:solidFill>
              </a:defRPr>
            </a:lvl4pPr>
            <a:lvl5pPr lvl="4" algn="ctr">
              <a:lnSpc>
                <a:spcPct val="90000"/>
              </a:lnSpc>
              <a:spcBef>
                <a:spcPts val="750"/>
              </a:spcBef>
              <a:spcAft>
                <a:spcPts val="0"/>
              </a:spcAft>
              <a:buClr>
                <a:srgbClr val="888888"/>
              </a:buClr>
              <a:buSzPts val="1200"/>
              <a:buNone/>
              <a:defRPr>
                <a:solidFill>
                  <a:srgbClr val="888888"/>
                </a:solidFill>
              </a:defRPr>
            </a:lvl5pPr>
            <a:lvl6pPr lvl="5" algn="ctr">
              <a:lnSpc>
                <a:spcPct val="100000"/>
              </a:lnSpc>
              <a:spcBef>
                <a:spcPts val="750"/>
              </a:spcBef>
              <a:spcAft>
                <a:spcPts val="0"/>
              </a:spcAft>
              <a:buClr>
                <a:srgbClr val="888888"/>
              </a:buClr>
              <a:buSzPts val="1500"/>
              <a:buNone/>
              <a:defRPr>
                <a:solidFill>
                  <a:srgbClr val="888888"/>
                </a:solidFill>
              </a:defRPr>
            </a:lvl6pPr>
            <a:lvl7pPr lvl="6" algn="ctr">
              <a:lnSpc>
                <a:spcPct val="100000"/>
              </a:lnSpc>
              <a:spcBef>
                <a:spcPts val="300"/>
              </a:spcBef>
              <a:spcAft>
                <a:spcPts val="0"/>
              </a:spcAft>
              <a:buClr>
                <a:srgbClr val="888888"/>
              </a:buClr>
              <a:buSzPts val="1500"/>
              <a:buNone/>
              <a:defRPr>
                <a:solidFill>
                  <a:srgbClr val="888888"/>
                </a:solidFill>
              </a:defRPr>
            </a:lvl7pPr>
            <a:lvl8pPr lvl="7" algn="ctr">
              <a:lnSpc>
                <a:spcPct val="100000"/>
              </a:lnSpc>
              <a:spcBef>
                <a:spcPts val="300"/>
              </a:spcBef>
              <a:spcAft>
                <a:spcPts val="0"/>
              </a:spcAft>
              <a:buClr>
                <a:srgbClr val="888888"/>
              </a:buClr>
              <a:buSzPts val="1500"/>
              <a:buNone/>
              <a:defRPr>
                <a:solidFill>
                  <a:srgbClr val="888888"/>
                </a:solidFill>
              </a:defRPr>
            </a:lvl8pPr>
            <a:lvl9pPr lvl="8" algn="ctr">
              <a:lnSpc>
                <a:spcPct val="100000"/>
              </a:lnSpc>
              <a:spcBef>
                <a:spcPts val="300"/>
              </a:spcBef>
              <a:spcAft>
                <a:spcPts val="0"/>
              </a:spcAft>
              <a:buClr>
                <a:srgbClr val="888888"/>
              </a:buClr>
              <a:buSzPts val="1500"/>
              <a:buNone/>
              <a:defRPr>
                <a:solidFill>
                  <a:srgbClr val="888888"/>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AGENDA">
  <p:cSld name="4_AGENDA">
    <p:spTree>
      <p:nvGrpSpPr>
        <p:cNvPr id="1" name="Shape 17"/>
        <p:cNvGrpSpPr/>
        <p:nvPr/>
      </p:nvGrpSpPr>
      <p:grpSpPr>
        <a:xfrm>
          <a:off x="0" y="0"/>
          <a:ext cx="0" cy="0"/>
          <a:chOff x="0" y="0"/>
          <a:chExt cx="0" cy="0"/>
        </a:xfrm>
      </p:grpSpPr>
      <p:sp>
        <p:nvSpPr>
          <p:cNvPr id="18" name="Google Shape;18;p52"/>
          <p:cNvSpPr>
            <a:spLocks noGrp="1"/>
          </p:cNvSpPr>
          <p:nvPr>
            <p:ph type="pic" idx="2"/>
          </p:nvPr>
        </p:nvSpPr>
        <p:spPr>
          <a:xfrm>
            <a:off x="5460112" y="1134000"/>
            <a:ext cx="1593207" cy="999000"/>
          </a:xfrm>
          <a:prstGeom prst="rect">
            <a:avLst/>
          </a:prstGeom>
          <a:solidFill>
            <a:srgbClr val="D8D8D8"/>
          </a:solidFill>
          <a:ln>
            <a:noFill/>
          </a:ln>
        </p:spPr>
      </p:sp>
      <p:sp>
        <p:nvSpPr>
          <p:cNvPr id="19" name="Google Shape;19;p52"/>
          <p:cNvSpPr>
            <a:spLocks noGrp="1"/>
          </p:cNvSpPr>
          <p:nvPr>
            <p:ph type="pic" idx="3"/>
          </p:nvPr>
        </p:nvSpPr>
        <p:spPr>
          <a:xfrm>
            <a:off x="5460112" y="2246400"/>
            <a:ext cx="1593207" cy="999000"/>
          </a:xfrm>
          <a:prstGeom prst="rect">
            <a:avLst/>
          </a:prstGeom>
          <a:solidFill>
            <a:srgbClr val="D8D8D8"/>
          </a:solidFill>
          <a:ln>
            <a:noFill/>
          </a:ln>
        </p:spPr>
      </p:sp>
      <p:sp>
        <p:nvSpPr>
          <p:cNvPr id="20" name="Google Shape;20;p52"/>
          <p:cNvSpPr>
            <a:spLocks noGrp="1"/>
          </p:cNvSpPr>
          <p:nvPr>
            <p:ph type="pic" idx="4"/>
          </p:nvPr>
        </p:nvSpPr>
        <p:spPr>
          <a:xfrm>
            <a:off x="2090074" y="1134000"/>
            <a:ext cx="1593207" cy="999000"/>
          </a:xfrm>
          <a:prstGeom prst="rect">
            <a:avLst/>
          </a:prstGeom>
          <a:solidFill>
            <a:srgbClr val="D8D8D8"/>
          </a:solidFill>
          <a:ln>
            <a:noFill/>
          </a:ln>
        </p:spPr>
      </p:sp>
      <p:sp>
        <p:nvSpPr>
          <p:cNvPr id="21" name="Google Shape;21;p52"/>
          <p:cNvSpPr>
            <a:spLocks noGrp="1"/>
          </p:cNvSpPr>
          <p:nvPr>
            <p:ph type="pic" idx="5"/>
          </p:nvPr>
        </p:nvSpPr>
        <p:spPr>
          <a:xfrm>
            <a:off x="2090074" y="2246400"/>
            <a:ext cx="1593207" cy="999000"/>
          </a:xfrm>
          <a:prstGeom prst="rect">
            <a:avLst/>
          </a:prstGeom>
          <a:solidFill>
            <a:srgbClr val="D8D8D8"/>
          </a:solidFill>
          <a:ln>
            <a:noFill/>
          </a:ln>
        </p:spPr>
      </p:sp>
      <p:sp>
        <p:nvSpPr>
          <p:cNvPr id="22" name="Google Shape;22;p52"/>
          <p:cNvSpPr>
            <a:spLocks noGrp="1"/>
          </p:cNvSpPr>
          <p:nvPr>
            <p:ph type="pic" idx="6"/>
          </p:nvPr>
        </p:nvSpPr>
        <p:spPr>
          <a:xfrm>
            <a:off x="405055" y="3358800"/>
            <a:ext cx="4113533" cy="999000"/>
          </a:xfrm>
          <a:prstGeom prst="rect">
            <a:avLst/>
          </a:prstGeom>
          <a:solidFill>
            <a:srgbClr val="D8D8D8"/>
          </a:solidFill>
          <a:ln>
            <a:noFill/>
          </a:ln>
        </p:spPr>
      </p:sp>
      <p:sp>
        <p:nvSpPr>
          <p:cNvPr id="23" name="Google Shape;23;p52"/>
          <p:cNvSpPr>
            <a:spLocks noGrp="1"/>
          </p:cNvSpPr>
          <p:nvPr>
            <p:ph type="pic" idx="7"/>
          </p:nvPr>
        </p:nvSpPr>
        <p:spPr>
          <a:xfrm>
            <a:off x="4624805" y="3358800"/>
            <a:ext cx="4113533" cy="999000"/>
          </a:xfrm>
          <a:prstGeom prst="rect">
            <a:avLst/>
          </a:prstGeom>
          <a:solidFill>
            <a:srgbClr val="D8D8D8"/>
          </a:solidFill>
          <a:ln>
            <a:noFill/>
          </a:ln>
        </p:spPr>
      </p:sp>
      <p:sp>
        <p:nvSpPr>
          <p:cNvPr id="24" name="Google Shape;24;p52"/>
          <p:cNvSpPr>
            <a:spLocks noGrp="1"/>
          </p:cNvSpPr>
          <p:nvPr>
            <p:ph type="pic" idx="8"/>
          </p:nvPr>
        </p:nvSpPr>
        <p:spPr>
          <a:xfrm>
            <a:off x="3775093" y="1134000"/>
            <a:ext cx="1593207" cy="2111400"/>
          </a:xfrm>
          <a:prstGeom prst="rect">
            <a:avLst/>
          </a:prstGeom>
          <a:solidFill>
            <a:srgbClr val="D8D8D8"/>
          </a:solidFill>
          <a:ln>
            <a:noFill/>
          </a:ln>
        </p:spPr>
      </p:sp>
      <p:sp>
        <p:nvSpPr>
          <p:cNvPr id="25" name="Google Shape;25;p52"/>
          <p:cNvSpPr>
            <a:spLocks noGrp="1"/>
          </p:cNvSpPr>
          <p:nvPr>
            <p:ph type="pic" idx="9"/>
          </p:nvPr>
        </p:nvSpPr>
        <p:spPr>
          <a:xfrm>
            <a:off x="7145131" y="1134000"/>
            <a:ext cx="1593207" cy="2111400"/>
          </a:xfrm>
          <a:prstGeom prst="rect">
            <a:avLst/>
          </a:prstGeom>
          <a:solidFill>
            <a:srgbClr val="D8D8D8"/>
          </a:solidFill>
          <a:ln>
            <a:noFill/>
          </a:ln>
        </p:spPr>
      </p:sp>
      <p:sp>
        <p:nvSpPr>
          <p:cNvPr id="26" name="Google Shape;26;p52"/>
          <p:cNvSpPr txBox="1">
            <a:spLocks noGrp="1"/>
          </p:cNvSpPr>
          <p:nvPr>
            <p:ph type="body" idx="1"/>
          </p:nvPr>
        </p:nvSpPr>
        <p:spPr>
          <a:xfrm>
            <a:off x="405054" y="3358800"/>
            <a:ext cx="4113534"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7" name="Google Shape;27;p52"/>
          <p:cNvSpPr txBox="1">
            <a:spLocks noGrp="1"/>
          </p:cNvSpPr>
          <p:nvPr>
            <p:ph type="body" idx="13"/>
          </p:nvPr>
        </p:nvSpPr>
        <p:spPr>
          <a:xfrm>
            <a:off x="4624804" y="3358800"/>
            <a:ext cx="4113534"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52"/>
          <p:cNvSpPr txBox="1">
            <a:spLocks noGrp="1"/>
          </p:cNvSpPr>
          <p:nvPr>
            <p:ph type="body" idx="14"/>
          </p:nvPr>
        </p:nvSpPr>
        <p:spPr>
          <a:xfrm>
            <a:off x="3775093" y="1134000"/>
            <a:ext cx="1593207" cy="21114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 name="Google Shape;29;p52"/>
          <p:cNvSpPr txBox="1">
            <a:spLocks noGrp="1"/>
          </p:cNvSpPr>
          <p:nvPr>
            <p:ph type="body" idx="15"/>
          </p:nvPr>
        </p:nvSpPr>
        <p:spPr>
          <a:xfrm>
            <a:off x="5460112" y="11340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 name="Google Shape;30;p52"/>
          <p:cNvSpPr txBox="1">
            <a:spLocks noGrp="1"/>
          </p:cNvSpPr>
          <p:nvPr>
            <p:ph type="body" idx="16"/>
          </p:nvPr>
        </p:nvSpPr>
        <p:spPr>
          <a:xfrm>
            <a:off x="7145131" y="1134000"/>
            <a:ext cx="1593207" cy="21114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1" name="Google Shape;31;p52"/>
          <p:cNvSpPr txBox="1">
            <a:spLocks noGrp="1"/>
          </p:cNvSpPr>
          <p:nvPr>
            <p:ph type="body" idx="17"/>
          </p:nvPr>
        </p:nvSpPr>
        <p:spPr>
          <a:xfrm>
            <a:off x="2090074" y="22464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2" name="Google Shape;32;p52"/>
          <p:cNvSpPr txBox="1">
            <a:spLocks noGrp="1"/>
          </p:cNvSpPr>
          <p:nvPr>
            <p:ph type="body" idx="18"/>
          </p:nvPr>
        </p:nvSpPr>
        <p:spPr>
          <a:xfrm>
            <a:off x="5460112" y="22464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3" name="Google Shape;33;p52"/>
          <p:cNvSpPr txBox="1">
            <a:spLocks noGrp="1"/>
          </p:cNvSpPr>
          <p:nvPr>
            <p:ph type="body" idx="19"/>
          </p:nvPr>
        </p:nvSpPr>
        <p:spPr>
          <a:xfrm>
            <a:off x="2090074" y="11340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4" name="Google Shape;34;p52"/>
          <p:cNvSpPr>
            <a:spLocks noGrp="1"/>
          </p:cNvSpPr>
          <p:nvPr>
            <p:ph type="pic" idx="20"/>
          </p:nvPr>
        </p:nvSpPr>
        <p:spPr>
          <a:xfrm>
            <a:off x="405055" y="1134000"/>
            <a:ext cx="1593207" cy="2111400"/>
          </a:xfrm>
          <a:prstGeom prst="rect">
            <a:avLst/>
          </a:prstGeom>
          <a:solidFill>
            <a:srgbClr val="D8D8D8"/>
          </a:solidFill>
          <a:ln>
            <a:noFill/>
          </a:ln>
        </p:spPr>
      </p:sp>
      <p:sp>
        <p:nvSpPr>
          <p:cNvPr id="35" name="Google Shape;35;p52"/>
          <p:cNvSpPr txBox="1">
            <a:spLocks noGrp="1"/>
          </p:cNvSpPr>
          <p:nvPr>
            <p:ph type="body" idx="21"/>
          </p:nvPr>
        </p:nvSpPr>
        <p:spPr>
          <a:xfrm>
            <a:off x="405055" y="1134000"/>
            <a:ext cx="1593207" cy="21114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6" name="Google Shape;36;p52"/>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2"/>
          <p:cNvSpPr txBox="1">
            <a:spLocks noGrp="1"/>
          </p:cNvSpPr>
          <p:nvPr>
            <p:ph type="body" idx="22"/>
          </p:nvPr>
        </p:nvSpPr>
        <p:spPr>
          <a:xfrm>
            <a:off x="405053" y="729000"/>
            <a:ext cx="8333285"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rgbClr val="7F7F7F"/>
              </a:buClr>
              <a:buSzPts val="1650"/>
              <a:buNone/>
              <a:defRPr>
                <a:solidFill>
                  <a:srgbClr val="7F7F7F"/>
                </a:solidFill>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ARK GREY">
  <p:cSld name="DARK GREY">
    <p:spTree>
      <p:nvGrpSpPr>
        <p:cNvPr id="1" name="Shape 38"/>
        <p:cNvGrpSpPr/>
        <p:nvPr/>
      </p:nvGrpSpPr>
      <p:grpSpPr>
        <a:xfrm>
          <a:off x="0" y="0"/>
          <a:ext cx="0" cy="0"/>
          <a:chOff x="0" y="0"/>
          <a:chExt cx="0" cy="0"/>
        </a:xfrm>
      </p:grpSpPr>
      <p:sp>
        <p:nvSpPr>
          <p:cNvPr id="39" name="Google Shape;39;p53"/>
          <p:cNvSpPr/>
          <p:nvPr/>
        </p:nvSpPr>
        <p:spPr>
          <a:xfrm>
            <a:off x="0" y="0"/>
            <a:ext cx="9144000" cy="5143500"/>
          </a:xfrm>
          <a:prstGeom prst="rect">
            <a:avLst/>
          </a:prstGeom>
          <a:solidFill>
            <a:srgbClr val="262626"/>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sp>
        <p:nvSpPr>
          <p:cNvPr id="40" name="Google Shape;40;p53"/>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FFFFFF"/>
              </a:buClr>
              <a:buSzPts val="2700"/>
              <a:buFont typeface="Calibri"/>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53"/>
          <p:cNvSpPr txBox="1">
            <a:spLocks noGrp="1"/>
          </p:cNvSpPr>
          <p:nvPr>
            <p:ph type="body" idx="1"/>
          </p:nvPr>
        </p:nvSpPr>
        <p:spPr>
          <a:xfrm>
            <a:off x="387240" y="706858"/>
            <a:ext cx="8350940" cy="406106"/>
          </a:xfrm>
          <a:prstGeom prst="rect">
            <a:avLst/>
          </a:prstGeom>
          <a:noFill/>
          <a:ln>
            <a:noFill/>
          </a:ln>
        </p:spPr>
        <p:txBody>
          <a:bodyPr spcFirstLastPara="1" wrap="square" lIns="10800" tIns="0" rIns="0" bIns="0" anchor="t" anchorCtr="0">
            <a:noAutofit/>
          </a:bodyPr>
          <a:lstStyle>
            <a:lvl1pPr marL="457200" lvl="0" indent="-228600" algn="l">
              <a:lnSpc>
                <a:spcPct val="90000"/>
              </a:lnSpc>
              <a:spcBef>
                <a:spcPts val="0"/>
              </a:spcBef>
              <a:spcAft>
                <a:spcPts val="0"/>
              </a:spcAft>
              <a:buClr>
                <a:srgbClr val="A6A6A6"/>
              </a:buClr>
              <a:buSzPts val="1650"/>
              <a:buNone/>
              <a:defRPr>
                <a:solidFill>
                  <a:srgbClr val="A6A6A6"/>
                </a:solidFill>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2" name="Google Shape;42;p53"/>
          <p:cNvSpPr txBox="1">
            <a:spLocks noGrp="1"/>
          </p:cNvSpPr>
          <p:nvPr>
            <p:ph type="body" idx="2"/>
          </p:nvPr>
        </p:nvSpPr>
        <p:spPr>
          <a:xfrm>
            <a:off x="387240" y="1112964"/>
            <a:ext cx="8351099" cy="3239436"/>
          </a:xfrm>
          <a:prstGeom prst="rect">
            <a:avLst/>
          </a:prstGeom>
          <a:noFill/>
          <a:ln>
            <a:noFill/>
          </a:ln>
        </p:spPr>
        <p:txBody>
          <a:bodyPr spcFirstLastPara="1" wrap="square" lIns="0" tIns="0" rIns="0" bIns="0" anchor="t" anchorCtr="0">
            <a:noAutofit/>
          </a:bodyPr>
          <a:lstStyle>
            <a:lvl1pPr marL="457200" lvl="0" indent="-333375" algn="l">
              <a:lnSpc>
                <a:spcPct val="90000"/>
              </a:lnSpc>
              <a:spcBef>
                <a:spcPts val="0"/>
              </a:spcBef>
              <a:spcAft>
                <a:spcPts val="0"/>
              </a:spcAft>
              <a:buClr>
                <a:srgbClr val="D9D9D9"/>
              </a:buClr>
              <a:buSzPts val="1650"/>
              <a:buChar char="▪"/>
              <a:defRPr sz="1650">
                <a:solidFill>
                  <a:srgbClr val="D9D9D9"/>
                </a:solidFill>
              </a:defRPr>
            </a:lvl1pPr>
            <a:lvl2pPr marL="914400" lvl="1" indent="-323850" algn="l">
              <a:lnSpc>
                <a:spcPct val="90000"/>
              </a:lnSpc>
              <a:spcBef>
                <a:spcPts val="750"/>
              </a:spcBef>
              <a:spcAft>
                <a:spcPts val="0"/>
              </a:spcAft>
              <a:buClr>
                <a:srgbClr val="D9D9D9"/>
              </a:buClr>
              <a:buSzPts val="1500"/>
              <a:buChar char="–"/>
              <a:defRPr>
                <a:solidFill>
                  <a:srgbClr val="D9D9D9"/>
                </a:solidFill>
              </a:defRPr>
            </a:lvl2pPr>
            <a:lvl3pPr marL="1371600" lvl="2" indent="-314325" algn="l">
              <a:lnSpc>
                <a:spcPct val="90000"/>
              </a:lnSpc>
              <a:spcBef>
                <a:spcPts val="750"/>
              </a:spcBef>
              <a:spcAft>
                <a:spcPts val="0"/>
              </a:spcAft>
              <a:buClr>
                <a:srgbClr val="D9D9D9"/>
              </a:buClr>
              <a:buSzPts val="1350"/>
              <a:buChar char="–"/>
              <a:defRPr>
                <a:solidFill>
                  <a:srgbClr val="D9D9D9"/>
                </a:solidFill>
              </a:defRPr>
            </a:lvl3pPr>
            <a:lvl4pPr marL="1828800" lvl="3" indent="-304800" algn="l">
              <a:lnSpc>
                <a:spcPct val="90000"/>
              </a:lnSpc>
              <a:spcBef>
                <a:spcPts val="750"/>
              </a:spcBef>
              <a:spcAft>
                <a:spcPts val="0"/>
              </a:spcAft>
              <a:buClr>
                <a:srgbClr val="D9D9D9"/>
              </a:buClr>
              <a:buSzPts val="1200"/>
              <a:buChar char="–"/>
              <a:defRPr>
                <a:solidFill>
                  <a:srgbClr val="D9D9D9"/>
                </a:solidFill>
              </a:defRPr>
            </a:lvl4pPr>
            <a:lvl5pPr marL="2286000" lvl="4" indent="-304800" algn="l">
              <a:lnSpc>
                <a:spcPct val="90000"/>
              </a:lnSpc>
              <a:spcBef>
                <a:spcPts val="750"/>
              </a:spcBef>
              <a:spcAft>
                <a:spcPts val="0"/>
              </a:spcAft>
              <a:buClr>
                <a:srgbClr val="D9D9D9"/>
              </a:buClr>
              <a:buSzPts val="1200"/>
              <a:buChar char="–"/>
              <a:defRPr>
                <a:solidFill>
                  <a:srgbClr val="D9D9D9"/>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EMPFEHLUNGEN">
  <p:cSld name="2_EMPFEHLUNGEN">
    <p:bg>
      <p:bgPr>
        <a:solidFill>
          <a:srgbClr val="262626"/>
        </a:solidFill>
        <a:effectLst/>
      </p:bgPr>
    </p:bg>
    <p:spTree>
      <p:nvGrpSpPr>
        <p:cNvPr id="1" name="Shape 43"/>
        <p:cNvGrpSpPr/>
        <p:nvPr/>
      </p:nvGrpSpPr>
      <p:grpSpPr>
        <a:xfrm>
          <a:off x="0" y="0"/>
          <a:ext cx="0" cy="0"/>
          <a:chOff x="0" y="0"/>
          <a:chExt cx="0" cy="0"/>
        </a:xfrm>
      </p:grpSpPr>
      <p:sp>
        <p:nvSpPr>
          <p:cNvPr id="44" name="Google Shape;44;p54"/>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7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4"/>
          <p:cNvSpPr>
            <a:spLocks noGrp="1"/>
          </p:cNvSpPr>
          <p:nvPr>
            <p:ph type="pic" idx="2"/>
          </p:nvPr>
        </p:nvSpPr>
        <p:spPr>
          <a:xfrm>
            <a:off x="405052" y="1571400"/>
            <a:ext cx="2700351" cy="1520100"/>
          </a:xfrm>
          <a:prstGeom prst="rect">
            <a:avLst/>
          </a:prstGeom>
          <a:solidFill>
            <a:srgbClr val="D8D8D8"/>
          </a:solidFill>
          <a:ln>
            <a:noFill/>
          </a:ln>
        </p:spPr>
      </p:sp>
      <p:sp>
        <p:nvSpPr>
          <p:cNvPr id="46" name="Google Shape;46;p54"/>
          <p:cNvSpPr txBox="1">
            <a:spLocks noGrp="1"/>
          </p:cNvSpPr>
          <p:nvPr>
            <p:ph type="body" idx="1"/>
          </p:nvPr>
        </p:nvSpPr>
        <p:spPr>
          <a:xfrm>
            <a:off x="405054" y="3240000"/>
            <a:ext cx="2700351"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050"/>
              <a:buNone/>
              <a:defRPr sz="1050" u="sng">
                <a:solidFill>
                  <a:schemeClr val="lt1"/>
                </a:solidFill>
                <a:latin typeface="Calibri"/>
                <a:ea typeface="Calibri"/>
                <a:cs typeface="Calibri"/>
                <a:sym typeface="Calibri"/>
              </a:defRPr>
            </a:lvl1pPr>
            <a:lvl2pPr marL="914400" lvl="1" indent="-295275" algn="l">
              <a:lnSpc>
                <a:spcPct val="90000"/>
              </a:lnSpc>
              <a:spcBef>
                <a:spcPts val="750"/>
              </a:spcBef>
              <a:spcAft>
                <a:spcPts val="0"/>
              </a:spcAft>
              <a:buClr>
                <a:schemeClr val="lt1"/>
              </a:buClr>
              <a:buSzPts val="1050"/>
              <a:buChar char="–"/>
              <a:defRPr sz="1050" u="sng">
                <a:solidFill>
                  <a:schemeClr val="lt1"/>
                </a:solidFill>
                <a:latin typeface="Calibri"/>
                <a:ea typeface="Calibri"/>
                <a:cs typeface="Calibri"/>
                <a:sym typeface="Calibri"/>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228600" algn="l">
              <a:lnSpc>
                <a:spcPct val="90000"/>
              </a:lnSpc>
              <a:spcBef>
                <a:spcPts val="750"/>
              </a:spcBef>
              <a:spcAft>
                <a:spcPts val="0"/>
              </a:spcAft>
              <a:buClr>
                <a:schemeClr val="dk1"/>
              </a:buClr>
              <a:buSzPts val="1200"/>
              <a:buNone/>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7" name="Google Shape;47;p54"/>
          <p:cNvSpPr>
            <a:spLocks noGrp="1"/>
          </p:cNvSpPr>
          <p:nvPr>
            <p:ph type="pic" idx="3"/>
          </p:nvPr>
        </p:nvSpPr>
        <p:spPr>
          <a:xfrm>
            <a:off x="3221825" y="1571400"/>
            <a:ext cx="2700351" cy="1520100"/>
          </a:xfrm>
          <a:prstGeom prst="rect">
            <a:avLst/>
          </a:prstGeom>
          <a:solidFill>
            <a:srgbClr val="D8D8D8"/>
          </a:solidFill>
          <a:ln>
            <a:noFill/>
          </a:ln>
        </p:spPr>
      </p:sp>
      <p:sp>
        <p:nvSpPr>
          <p:cNvPr id="48" name="Google Shape;48;p54"/>
          <p:cNvSpPr txBox="1">
            <a:spLocks noGrp="1"/>
          </p:cNvSpPr>
          <p:nvPr>
            <p:ph type="body" idx="4"/>
          </p:nvPr>
        </p:nvSpPr>
        <p:spPr>
          <a:xfrm>
            <a:off x="3221520" y="3240000"/>
            <a:ext cx="2700351"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050"/>
              <a:buNone/>
              <a:defRPr sz="1050" u="sng">
                <a:solidFill>
                  <a:schemeClr val="lt1"/>
                </a:solidFill>
                <a:latin typeface="Calibri"/>
                <a:ea typeface="Calibri"/>
                <a:cs typeface="Calibri"/>
                <a:sym typeface="Calibri"/>
              </a:defRPr>
            </a:lvl1pPr>
            <a:lvl2pPr marL="914400" lvl="1" indent="-295275" algn="l">
              <a:lnSpc>
                <a:spcPct val="90000"/>
              </a:lnSpc>
              <a:spcBef>
                <a:spcPts val="750"/>
              </a:spcBef>
              <a:spcAft>
                <a:spcPts val="0"/>
              </a:spcAft>
              <a:buClr>
                <a:schemeClr val="lt1"/>
              </a:buClr>
              <a:buSzPts val="1050"/>
              <a:buChar char="–"/>
              <a:defRPr sz="1050" u="sng">
                <a:solidFill>
                  <a:schemeClr val="lt1"/>
                </a:solidFill>
                <a:latin typeface="Calibri"/>
                <a:ea typeface="Calibri"/>
                <a:cs typeface="Calibri"/>
                <a:sym typeface="Calibri"/>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228600" algn="l">
              <a:lnSpc>
                <a:spcPct val="90000"/>
              </a:lnSpc>
              <a:spcBef>
                <a:spcPts val="750"/>
              </a:spcBef>
              <a:spcAft>
                <a:spcPts val="0"/>
              </a:spcAft>
              <a:buClr>
                <a:schemeClr val="dk1"/>
              </a:buClr>
              <a:buSzPts val="1200"/>
              <a:buNone/>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9" name="Google Shape;49;p54"/>
          <p:cNvSpPr>
            <a:spLocks noGrp="1"/>
          </p:cNvSpPr>
          <p:nvPr>
            <p:ph type="pic" idx="5"/>
          </p:nvPr>
        </p:nvSpPr>
        <p:spPr>
          <a:xfrm>
            <a:off x="6037988" y="1571400"/>
            <a:ext cx="2700351" cy="1520100"/>
          </a:xfrm>
          <a:prstGeom prst="rect">
            <a:avLst/>
          </a:prstGeom>
          <a:solidFill>
            <a:srgbClr val="D8D8D8"/>
          </a:solidFill>
          <a:ln>
            <a:noFill/>
          </a:ln>
        </p:spPr>
      </p:sp>
      <p:sp>
        <p:nvSpPr>
          <p:cNvPr id="50" name="Google Shape;50;p54"/>
          <p:cNvSpPr txBox="1">
            <a:spLocks noGrp="1"/>
          </p:cNvSpPr>
          <p:nvPr>
            <p:ph type="body" idx="6"/>
          </p:nvPr>
        </p:nvSpPr>
        <p:spPr>
          <a:xfrm>
            <a:off x="6037987" y="3240000"/>
            <a:ext cx="2700351"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050"/>
              <a:buNone/>
              <a:defRPr sz="1050" u="sng">
                <a:solidFill>
                  <a:schemeClr val="lt1"/>
                </a:solidFill>
                <a:latin typeface="Calibri"/>
                <a:ea typeface="Calibri"/>
                <a:cs typeface="Calibri"/>
                <a:sym typeface="Calibri"/>
              </a:defRPr>
            </a:lvl1pPr>
            <a:lvl2pPr marL="914400" lvl="1" indent="-295275" algn="l">
              <a:lnSpc>
                <a:spcPct val="90000"/>
              </a:lnSpc>
              <a:spcBef>
                <a:spcPts val="750"/>
              </a:spcBef>
              <a:spcAft>
                <a:spcPts val="0"/>
              </a:spcAft>
              <a:buClr>
                <a:schemeClr val="lt1"/>
              </a:buClr>
              <a:buSzPts val="1050"/>
              <a:buChar char="–"/>
              <a:defRPr sz="1050" u="sng">
                <a:solidFill>
                  <a:schemeClr val="lt1"/>
                </a:solidFill>
                <a:latin typeface="Calibri"/>
                <a:ea typeface="Calibri"/>
                <a:cs typeface="Calibri"/>
                <a:sym typeface="Calibri"/>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228600" algn="l">
              <a:lnSpc>
                <a:spcPct val="90000"/>
              </a:lnSpc>
              <a:spcBef>
                <a:spcPts val="750"/>
              </a:spcBef>
              <a:spcAft>
                <a:spcPts val="0"/>
              </a:spcAft>
              <a:buClr>
                <a:schemeClr val="dk1"/>
              </a:buClr>
              <a:buSzPts val="1200"/>
              <a:buNone/>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amp; CONTENT">
  <p:cSld name="1_TITLE &amp; CONTEN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4"/>
          <p:cNvSpPr txBox="1">
            <a:spLocks noGrp="1"/>
          </p:cNvSpPr>
          <p:nvPr>
            <p:ph type="body" idx="1"/>
          </p:nvPr>
        </p:nvSpPr>
        <p:spPr>
          <a:xfrm>
            <a:off x="405053" y="729000"/>
            <a:ext cx="8333285"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rgbClr val="7F7F7F"/>
              </a:buClr>
              <a:buSzPts val="1650"/>
              <a:buNone/>
              <a:defRPr>
                <a:solidFill>
                  <a:srgbClr val="7F7F7F"/>
                </a:solidFill>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7" name="Google Shape;57;p14"/>
          <p:cNvSpPr txBox="1">
            <a:spLocks noGrp="1"/>
          </p:cNvSpPr>
          <p:nvPr>
            <p:ph type="body" idx="2"/>
          </p:nvPr>
        </p:nvSpPr>
        <p:spPr>
          <a:xfrm>
            <a:off x="405053" y="1134000"/>
            <a:ext cx="8333285" cy="32238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CENTER">
  <p:cSld name="TITLE SLIDE CENTER">
    <p:bg>
      <p:bgPr>
        <a:solidFill>
          <a:srgbClr val="262626"/>
        </a:solidFill>
        <a:effectLst/>
      </p:bgPr>
    </p:bg>
    <p:spTree>
      <p:nvGrpSpPr>
        <p:cNvPr id="1" name="Shape 58"/>
        <p:cNvGrpSpPr/>
        <p:nvPr/>
      </p:nvGrpSpPr>
      <p:grpSpPr>
        <a:xfrm>
          <a:off x="0" y="0"/>
          <a:ext cx="0" cy="0"/>
          <a:chOff x="0" y="0"/>
          <a:chExt cx="0" cy="0"/>
        </a:xfrm>
      </p:grpSpPr>
      <p:sp>
        <p:nvSpPr>
          <p:cNvPr id="59" name="Google Shape;59;p41"/>
          <p:cNvSpPr>
            <a:spLocks noGrp="1"/>
          </p:cNvSpPr>
          <p:nvPr>
            <p:ph type="pic" idx="2"/>
          </p:nvPr>
        </p:nvSpPr>
        <p:spPr>
          <a:xfrm>
            <a:off x="0" y="0"/>
            <a:ext cx="9144000" cy="5143500"/>
          </a:xfrm>
          <a:prstGeom prst="rect">
            <a:avLst/>
          </a:prstGeom>
          <a:solidFill>
            <a:srgbClr val="D8D8D8"/>
          </a:solidFill>
          <a:ln>
            <a:noFill/>
          </a:ln>
        </p:spPr>
      </p:sp>
      <p:sp>
        <p:nvSpPr>
          <p:cNvPr id="60" name="Google Shape;60;p41"/>
          <p:cNvSpPr txBox="1">
            <a:spLocks noGrp="1"/>
          </p:cNvSpPr>
          <p:nvPr>
            <p:ph type="ctrTitle"/>
          </p:nvPr>
        </p:nvSpPr>
        <p:spPr>
          <a:xfrm>
            <a:off x="791508" y="0"/>
            <a:ext cx="7560984" cy="28080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rgbClr val="FFFFFF"/>
              </a:buClr>
              <a:buSzPts val="6600"/>
              <a:buFont typeface="Bebas Neue"/>
              <a:buNone/>
              <a:defRPr sz="6600">
                <a:solidFill>
                  <a:srgbClr val="FFFFFF"/>
                </a:solidFill>
                <a:latin typeface="Bebas Neue"/>
                <a:ea typeface="Bebas Neue"/>
                <a:cs typeface="Bebas Neue"/>
                <a:sym typeface="Bebas Neue"/>
              </a:defRPr>
            </a:lvl1pPr>
            <a:lvl2pPr lvl="1" algn="l">
              <a:lnSpc>
                <a:spcPct val="100000"/>
              </a:lnSpc>
              <a:spcBef>
                <a:spcPts val="75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41"/>
          <p:cNvSpPr txBox="1">
            <a:spLocks noGrp="1"/>
          </p:cNvSpPr>
          <p:nvPr>
            <p:ph type="subTitle" idx="1"/>
          </p:nvPr>
        </p:nvSpPr>
        <p:spPr>
          <a:xfrm>
            <a:off x="791508" y="2808000"/>
            <a:ext cx="7560984" cy="15525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A5A5A5"/>
              </a:buClr>
              <a:buSzPts val="3300"/>
              <a:buNone/>
              <a:defRPr sz="3300">
                <a:solidFill>
                  <a:srgbClr val="A5A5A5"/>
                </a:solidFill>
              </a:defRPr>
            </a:lvl1pPr>
            <a:lvl2pPr lvl="1" algn="ctr">
              <a:lnSpc>
                <a:spcPct val="90000"/>
              </a:lnSpc>
              <a:spcBef>
                <a:spcPts val="750"/>
              </a:spcBef>
              <a:spcAft>
                <a:spcPts val="0"/>
              </a:spcAft>
              <a:buClr>
                <a:srgbClr val="888888"/>
              </a:buClr>
              <a:buSzPts val="1500"/>
              <a:buNone/>
              <a:defRPr>
                <a:solidFill>
                  <a:srgbClr val="888888"/>
                </a:solidFill>
              </a:defRPr>
            </a:lvl2pPr>
            <a:lvl3pPr lvl="2" algn="ctr">
              <a:lnSpc>
                <a:spcPct val="90000"/>
              </a:lnSpc>
              <a:spcBef>
                <a:spcPts val="750"/>
              </a:spcBef>
              <a:spcAft>
                <a:spcPts val="0"/>
              </a:spcAft>
              <a:buClr>
                <a:srgbClr val="888888"/>
              </a:buClr>
              <a:buSzPts val="1350"/>
              <a:buNone/>
              <a:defRPr>
                <a:solidFill>
                  <a:srgbClr val="888888"/>
                </a:solidFill>
              </a:defRPr>
            </a:lvl3pPr>
            <a:lvl4pPr lvl="3" algn="ctr">
              <a:lnSpc>
                <a:spcPct val="90000"/>
              </a:lnSpc>
              <a:spcBef>
                <a:spcPts val="750"/>
              </a:spcBef>
              <a:spcAft>
                <a:spcPts val="0"/>
              </a:spcAft>
              <a:buClr>
                <a:srgbClr val="888888"/>
              </a:buClr>
              <a:buSzPts val="1200"/>
              <a:buNone/>
              <a:defRPr>
                <a:solidFill>
                  <a:srgbClr val="888888"/>
                </a:solidFill>
              </a:defRPr>
            </a:lvl4pPr>
            <a:lvl5pPr lvl="4" algn="ctr">
              <a:lnSpc>
                <a:spcPct val="90000"/>
              </a:lnSpc>
              <a:spcBef>
                <a:spcPts val="750"/>
              </a:spcBef>
              <a:spcAft>
                <a:spcPts val="0"/>
              </a:spcAft>
              <a:buClr>
                <a:srgbClr val="888888"/>
              </a:buClr>
              <a:buSzPts val="1200"/>
              <a:buNone/>
              <a:defRPr>
                <a:solidFill>
                  <a:srgbClr val="888888"/>
                </a:solidFill>
              </a:defRPr>
            </a:lvl5pPr>
            <a:lvl6pPr lvl="5" algn="ctr">
              <a:lnSpc>
                <a:spcPct val="100000"/>
              </a:lnSpc>
              <a:spcBef>
                <a:spcPts val="750"/>
              </a:spcBef>
              <a:spcAft>
                <a:spcPts val="0"/>
              </a:spcAft>
              <a:buClr>
                <a:srgbClr val="888888"/>
              </a:buClr>
              <a:buSzPts val="1500"/>
              <a:buNone/>
              <a:defRPr>
                <a:solidFill>
                  <a:srgbClr val="888888"/>
                </a:solidFill>
              </a:defRPr>
            </a:lvl6pPr>
            <a:lvl7pPr lvl="6" algn="ctr">
              <a:lnSpc>
                <a:spcPct val="100000"/>
              </a:lnSpc>
              <a:spcBef>
                <a:spcPts val="300"/>
              </a:spcBef>
              <a:spcAft>
                <a:spcPts val="0"/>
              </a:spcAft>
              <a:buClr>
                <a:srgbClr val="888888"/>
              </a:buClr>
              <a:buSzPts val="1500"/>
              <a:buNone/>
              <a:defRPr>
                <a:solidFill>
                  <a:srgbClr val="888888"/>
                </a:solidFill>
              </a:defRPr>
            </a:lvl7pPr>
            <a:lvl8pPr lvl="7" algn="ctr">
              <a:lnSpc>
                <a:spcPct val="100000"/>
              </a:lnSpc>
              <a:spcBef>
                <a:spcPts val="300"/>
              </a:spcBef>
              <a:spcAft>
                <a:spcPts val="0"/>
              </a:spcAft>
              <a:buClr>
                <a:srgbClr val="888888"/>
              </a:buClr>
              <a:buSzPts val="1500"/>
              <a:buNone/>
              <a:defRPr>
                <a:solidFill>
                  <a:srgbClr val="888888"/>
                </a:solidFill>
              </a:defRPr>
            </a:lvl8pPr>
            <a:lvl9pPr lvl="8" algn="ctr">
              <a:lnSpc>
                <a:spcPct val="100000"/>
              </a:lnSpc>
              <a:spcBef>
                <a:spcPts val="300"/>
              </a:spcBef>
              <a:spcAft>
                <a:spcPts val="0"/>
              </a:spcAft>
              <a:buClr>
                <a:srgbClr val="888888"/>
              </a:buClr>
              <a:buSzPts val="1500"/>
              <a:buNone/>
              <a:defRPr>
                <a:solidFill>
                  <a:srgbClr val="888888"/>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4_AGENDA">
  <p:cSld name="4_AGENDA">
    <p:spTree>
      <p:nvGrpSpPr>
        <p:cNvPr id="1" name="Shape 62"/>
        <p:cNvGrpSpPr/>
        <p:nvPr/>
      </p:nvGrpSpPr>
      <p:grpSpPr>
        <a:xfrm>
          <a:off x="0" y="0"/>
          <a:ext cx="0" cy="0"/>
          <a:chOff x="0" y="0"/>
          <a:chExt cx="0" cy="0"/>
        </a:xfrm>
      </p:grpSpPr>
      <p:sp>
        <p:nvSpPr>
          <p:cNvPr id="63" name="Google Shape;63;p42"/>
          <p:cNvSpPr>
            <a:spLocks noGrp="1"/>
          </p:cNvSpPr>
          <p:nvPr>
            <p:ph type="pic" idx="2"/>
          </p:nvPr>
        </p:nvSpPr>
        <p:spPr>
          <a:xfrm>
            <a:off x="5460112" y="1134000"/>
            <a:ext cx="1593207" cy="999000"/>
          </a:xfrm>
          <a:prstGeom prst="rect">
            <a:avLst/>
          </a:prstGeom>
          <a:solidFill>
            <a:srgbClr val="D8D8D8"/>
          </a:solidFill>
          <a:ln>
            <a:noFill/>
          </a:ln>
        </p:spPr>
      </p:sp>
      <p:sp>
        <p:nvSpPr>
          <p:cNvPr id="64" name="Google Shape;64;p42"/>
          <p:cNvSpPr>
            <a:spLocks noGrp="1"/>
          </p:cNvSpPr>
          <p:nvPr>
            <p:ph type="pic" idx="3"/>
          </p:nvPr>
        </p:nvSpPr>
        <p:spPr>
          <a:xfrm>
            <a:off x="5460112" y="2246400"/>
            <a:ext cx="1593207" cy="999000"/>
          </a:xfrm>
          <a:prstGeom prst="rect">
            <a:avLst/>
          </a:prstGeom>
          <a:solidFill>
            <a:srgbClr val="D8D8D8"/>
          </a:solidFill>
          <a:ln>
            <a:noFill/>
          </a:ln>
        </p:spPr>
      </p:sp>
      <p:sp>
        <p:nvSpPr>
          <p:cNvPr id="65" name="Google Shape;65;p42"/>
          <p:cNvSpPr>
            <a:spLocks noGrp="1"/>
          </p:cNvSpPr>
          <p:nvPr>
            <p:ph type="pic" idx="4"/>
          </p:nvPr>
        </p:nvSpPr>
        <p:spPr>
          <a:xfrm>
            <a:off x="2090074" y="1134000"/>
            <a:ext cx="1593207" cy="999000"/>
          </a:xfrm>
          <a:prstGeom prst="rect">
            <a:avLst/>
          </a:prstGeom>
          <a:solidFill>
            <a:srgbClr val="D8D8D8"/>
          </a:solidFill>
          <a:ln>
            <a:noFill/>
          </a:ln>
        </p:spPr>
      </p:sp>
      <p:sp>
        <p:nvSpPr>
          <p:cNvPr id="66" name="Google Shape;66;p42"/>
          <p:cNvSpPr>
            <a:spLocks noGrp="1"/>
          </p:cNvSpPr>
          <p:nvPr>
            <p:ph type="pic" idx="5"/>
          </p:nvPr>
        </p:nvSpPr>
        <p:spPr>
          <a:xfrm>
            <a:off x="2090074" y="2246400"/>
            <a:ext cx="1593207" cy="999000"/>
          </a:xfrm>
          <a:prstGeom prst="rect">
            <a:avLst/>
          </a:prstGeom>
          <a:solidFill>
            <a:srgbClr val="D8D8D8"/>
          </a:solidFill>
          <a:ln>
            <a:noFill/>
          </a:ln>
        </p:spPr>
      </p:sp>
      <p:sp>
        <p:nvSpPr>
          <p:cNvPr id="67" name="Google Shape;67;p42"/>
          <p:cNvSpPr>
            <a:spLocks noGrp="1"/>
          </p:cNvSpPr>
          <p:nvPr>
            <p:ph type="pic" idx="6"/>
          </p:nvPr>
        </p:nvSpPr>
        <p:spPr>
          <a:xfrm>
            <a:off x="405055" y="3358800"/>
            <a:ext cx="4113533" cy="999000"/>
          </a:xfrm>
          <a:prstGeom prst="rect">
            <a:avLst/>
          </a:prstGeom>
          <a:solidFill>
            <a:srgbClr val="D8D8D8"/>
          </a:solidFill>
          <a:ln>
            <a:noFill/>
          </a:ln>
        </p:spPr>
      </p:sp>
      <p:sp>
        <p:nvSpPr>
          <p:cNvPr id="68" name="Google Shape;68;p42"/>
          <p:cNvSpPr>
            <a:spLocks noGrp="1"/>
          </p:cNvSpPr>
          <p:nvPr>
            <p:ph type="pic" idx="7"/>
          </p:nvPr>
        </p:nvSpPr>
        <p:spPr>
          <a:xfrm>
            <a:off x="4624805" y="3358800"/>
            <a:ext cx="4113533" cy="999000"/>
          </a:xfrm>
          <a:prstGeom prst="rect">
            <a:avLst/>
          </a:prstGeom>
          <a:solidFill>
            <a:srgbClr val="D8D8D8"/>
          </a:solidFill>
          <a:ln>
            <a:noFill/>
          </a:ln>
        </p:spPr>
      </p:sp>
      <p:sp>
        <p:nvSpPr>
          <p:cNvPr id="69" name="Google Shape;69;p42"/>
          <p:cNvSpPr>
            <a:spLocks noGrp="1"/>
          </p:cNvSpPr>
          <p:nvPr>
            <p:ph type="pic" idx="8"/>
          </p:nvPr>
        </p:nvSpPr>
        <p:spPr>
          <a:xfrm>
            <a:off x="3775093" y="1134000"/>
            <a:ext cx="1593207" cy="2111400"/>
          </a:xfrm>
          <a:prstGeom prst="rect">
            <a:avLst/>
          </a:prstGeom>
          <a:solidFill>
            <a:srgbClr val="D8D8D8"/>
          </a:solidFill>
          <a:ln>
            <a:noFill/>
          </a:ln>
        </p:spPr>
      </p:sp>
      <p:sp>
        <p:nvSpPr>
          <p:cNvPr id="70" name="Google Shape;70;p42"/>
          <p:cNvSpPr>
            <a:spLocks noGrp="1"/>
          </p:cNvSpPr>
          <p:nvPr>
            <p:ph type="pic" idx="9"/>
          </p:nvPr>
        </p:nvSpPr>
        <p:spPr>
          <a:xfrm>
            <a:off x="7145131" y="1134000"/>
            <a:ext cx="1593207" cy="2111400"/>
          </a:xfrm>
          <a:prstGeom prst="rect">
            <a:avLst/>
          </a:prstGeom>
          <a:solidFill>
            <a:srgbClr val="D8D8D8"/>
          </a:solidFill>
          <a:ln>
            <a:noFill/>
          </a:ln>
        </p:spPr>
      </p:sp>
      <p:sp>
        <p:nvSpPr>
          <p:cNvPr id="71" name="Google Shape;71;p42"/>
          <p:cNvSpPr txBox="1">
            <a:spLocks noGrp="1"/>
          </p:cNvSpPr>
          <p:nvPr>
            <p:ph type="body" idx="1"/>
          </p:nvPr>
        </p:nvSpPr>
        <p:spPr>
          <a:xfrm>
            <a:off x="405054" y="3358800"/>
            <a:ext cx="4113534"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2" name="Google Shape;72;p42"/>
          <p:cNvSpPr txBox="1">
            <a:spLocks noGrp="1"/>
          </p:cNvSpPr>
          <p:nvPr>
            <p:ph type="body" idx="13"/>
          </p:nvPr>
        </p:nvSpPr>
        <p:spPr>
          <a:xfrm>
            <a:off x="4624804" y="3358800"/>
            <a:ext cx="4113534"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3" name="Google Shape;73;p42"/>
          <p:cNvSpPr txBox="1">
            <a:spLocks noGrp="1"/>
          </p:cNvSpPr>
          <p:nvPr>
            <p:ph type="body" idx="14"/>
          </p:nvPr>
        </p:nvSpPr>
        <p:spPr>
          <a:xfrm>
            <a:off x="3775093" y="1134000"/>
            <a:ext cx="1593207" cy="21114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4" name="Google Shape;74;p42"/>
          <p:cNvSpPr txBox="1">
            <a:spLocks noGrp="1"/>
          </p:cNvSpPr>
          <p:nvPr>
            <p:ph type="body" idx="15"/>
          </p:nvPr>
        </p:nvSpPr>
        <p:spPr>
          <a:xfrm>
            <a:off x="5460112" y="11340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42"/>
          <p:cNvSpPr txBox="1">
            <a:spLocks noGrp="1"/>
          </p:cNvSpPr>
          <p:nvPr>
            <p:ph type="body" idx="16"/>
          </p:nvPr>
        </p:nvSpPr>
        <p:spPr>
          <a:xfrm>
            <a:off x="7145131" y="1134000"/>
            <a:ext cx="1593207" cy="21114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6" name="Google Shape;76;p42"/>
          <p:cNvSpPr txBox="1">
            <a:spLocks noGrp="1"/>
          </p:cNvSpPr>
          <p:nvPr>
            <p:ph type="body" idx="17"/>
          </p:nvPr>
        </p:nvSpPr>
        <p:spPr>
          <a:xfrm>
            <a:off x="2090074" y="22464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42"/>
          <p:cNvSpPr txBox="1">
            <a:spLocks noGrp="1"/>
          </p:cNvSpPr>
          <p:nvPr>
            <p:ph type="body" idx="18"/>
          </p:nvPr>
        </p:nvSpPr>
        <p:spPr>
          <a:xfrm>
            <a:off x="5460112" y="22464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8" name="Google Shape;78;p42"/>
          <p:cNvSpPr txBox="1">
            <a:spLocks noGrp="1"/>
          </p:cNvSpPr>
          <p:nvPr>
            <p:ph type="body" idx="19"/>
          </p:nvPr>
        </p:nvSpPr>
        <p:spPr>
          <a:xfrm>
            <a:off x="2090074" y="11340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9" name="Google Shape;79;p42"/>
          <p:cNvSpPr>
            <a:spLocks noGrp="1"/>
          </p:cNvSpPr>
          <p:nvPr>
            <p:ph type="pic" idx="20"/>
          </p:nvPr>
        </p:nvSpPr>
        <p:spPr>
          <a:xfrm>
            <a:off x="405055" y="1134000"/>
            <a:ext cx="1593207" cy="2111400"/>
          </a:xfrm>
          <a:prstGeom prst="rect">
            <a:avLst/>
          </a:prstGeom>
          <a:solidFill>
            <a:srgbClr val="D8D8D8"/>
          </a:solidFill>
          <a:ln>
            <a:noFill/>
          </a:ln>
        </p:spPr>
      </p:sp>
      <p:sp>
        <p:nvSpPr>
          <p:cNvPr id="80" name="Google Shape;80;p42"/>
          <p:cNvSpPr txBox="1">
            <a:spLocks noGrp="1"/>
          </p:cNvSpPr>
          <p:nvPr>
            <p:ph type="body" idx="21"/>
          </p:nvPr>
        </p:nvSpPr>
        <p:spPr>
          <a:xfrm>
            <a:off x="405055" y="1134000"/>
            <a:ext cx="1593207" cy="21114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42"/>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2"/>
          <p:cNvSpPr txBox="1">
            <a:spLocks noGrp="1"/>
          </p:cNvSpPr>
          <p:nvPr>
            <p:ph type="body" idx="22"/>
          </p:nvPr>
        </p:nvSpPr>
        <p:spPr>
          <a:xfrm>
            <a:off x="405053" y="729000"/>
            <a:ext cx="8333285"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rgbClr val="7F7F7F"/>
              </a:buClr>
              <a:buSzPts val="1650"/>
              <a:buNone/>
              <a:defRPr>
                <a:solidFill>
                  <a:srgbClr val="7F7F7F"/>
                </a:solidFill>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ARK GREY">
  <p:cSld name="DARK GREY">
    <p:spTree>
      <p:nvGrpSpPr>
        <p:cNvPr id="1" name="Shape 83"/>
        <p:cNvGrpSpPr/>
        <p:nvPr/>
      </p:nvGrpSpPr>
      <p:grpSpPr>
        <a:xfrm>
          <a:off x="0" y="0"/>
          <a:ext cx="0" cy="0"/>
          <a:chOff x="0" y="0"/>
          <a:chExt cx="0" cy="0"/>
        </a:xfrm>
      </p:grpSpPr>
      <p:sp>
        <p:nvSpPr>
          <p:cNvPr id="84" name="Google Shape;84;p43"/>
          <p:cNvSpPr/>
          <p:nvPr/>
        </p:nvSpPr>
        <p:spPr>
          <a:xfrm>
            <a:off x="0" y="0"/>
            <a:ext cx="9144000" cy="5143500"/>
          </a:xfrm>
          <a:prstGeom prst="rect">
            <a:avLst/>
          </a:prstGeom>
          <a:solidFill>
            <a:srgbClr val="262626"/>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sp>
        <p:nvSpPr>
          <p:cNvPr id="85" name="Google Shape;85;p43"/>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FFFFFF"/>
              </a:buClr>
              <a:buSzPts val="2700"/>
              <a:buFont typeface="Calibri"/>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43"/>
          <p:cNvSpPr txBox="1">
            <a:spLocks noGrp="1"/>
          </p:cNvSpPr>
          <p:nvPr>
            <p:ph type="body" idx="1"/>
          </p:nvPr>
        </p:nvSpPr>
        <p:spPr>
          <a:xfrm>
            <a:off x="387240" y="706858"/>
            <a:ext cx="8350940" cy="406106"/>
          </a:xfrm>
          <a:prstGeom prst="rect">
            <a:avLst/>
          </a:prstGeom>
          <a:noFill/>
          <a:ln>
            <a:noFill/>
          </a:ln>
        </p:spPr>
        <p:txBody>
          <a:bodyPr spcFirstLastPara="1" wrap="square" lIns="10800" tIns="0" rIns="0" bIns="0" anchor="t" anchorCtr="0">
            <a:noAutofit/>
          </a:bodyPr>
          <a:lstStyle>
            <a:lvl1pPr marL="457200" lvl="0" indent="-228600" algn="l">
              <a:lnSpc>
                <a:spcPct val="90000"/>
              </a:lnSpc>
              <a:spcBef>
                <a:spcPts val="0"/>
              </a:spcBef>
              <a:spcAft>
                <a:spcPts val="0"/>
              </a:spcAft>
              <a:buClr>
                <a:srgbClr val="A6A6A6"/>
              </a:buClr>
              <a:buSzPts val="1650"/>
              <a:buNone/>
              <a:defRPr>
                <a:solidFill>
                  <a:srgbClr val="A6A6A6"/>
                </a:solidFill>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7" name="Google Shape;87;p43"/>
          <p:cNvSpPr txBox="1">
            <a:spLocks noGrp="1"/>
          </p:cNvSpPr>
          <p:nvPr>
            <p:ph type="body" idx="2"/>
          </p:nvPr>
        </p:nvSpPr>
        <p:spPr>
          <a:xfrm>
            <a:off x="387240" y="1112964"/>
            <a:ext cx="8351099" cy="3239436"/>
          </a:xfrm>
          <a:prstGeom prst="rect">
            <a:avLst/>
          </a:prstGeom>
          <a:noFill/>
          <a:ln>
            <a:noFill/>
          </a:ln>
        </p:spPr>
        <p:txBody>
          <a:bodyPr spcFirstLastPara="1" wrap="square" lIns="0" tIns="0" rIns="0" bIns="0" anchor="t" anchorCtr="0">
            <a:noAutofit/>
          </a:bodyPr>
          <a:lstStyle>
            <a:lvl1pPr marL="457200" lvl="0" indent="-333375" algn="l">
              <a:lnSpc>
                <a:spcPct val="90000"/>
              </a:lnSpc>
              <a:spcBef>
                <a:spcPts val="0"/>
              </a:spcBef>
              <a:spcAft>
                <a:spcPts val="0"/>
              </a:spcAft>
              <a:buClr>
                <a:srgbClr val="D9D9D9"/>
              </a:buClr>
              <a:buSzPts val="1650"/>
              <a:buChar char="▪"/>
              <a:defRPr sz="1650">
                <a:solidFill>
                  <a:srgbClr val="D9D9D9"/>
                </a:solidFill>
              </a:defRPr>
            </a:lvl1pPr>
            <a:lvl2pPr marL="914400" lvl="1" indent="-323850" algn="l">
              <a:lnSpc>
                <a:spcPct val="90000"/>
              </a:lnSpc>
              <a:spcBef>
                <a:spcPts val="750"/>
              </a:spcBef>
              <a:spcAft>
                <a:spcPts val="0"/>
              </a:spcAft>
              <a:buClr>
                <a:srgbClr val="D9D9D9"/>
              </a:buClr>
              <a:buSzPts val="1500"/>
              <a:buChar char="–"/>
              <a:defRPr>
                <a:solidFill>
                  <a:srgbClr val="D9D9D9"/>
                </a:solidFill>
              </a:defRPr>
            </a:lvl2pPr>
            <a:lvl3pPr marL="1371600" lvl="2" indent="-314325" algn="l">
              <a:lnSpc>
                <a:spcPct val="90000"/>
              </a:lnSpc>
              <a:spcBef>
                <a:spcPts val="750"/>
              </a:spcBef>
              <a:spcAft>
                <a:spcPts val="0"/>
              </a:spcAft>
              <a:buClr>
                <a:srgbClr val="D9D9D9"/>
              </a:buClr>
              <a:buSzPts val="1350"/>
              <a:buChar char="–"/>
              <a:defRPr>
                <a:solidFill>
                  <a:srgbClr val="D9D9D9"/>
                </a:solidFill>
              </a:defRPr>
            </a:lvl3pPr>
            <a:lvl4pPr marL="1828800" lvl="3" indent="-304800" algn="l">
              <a:lnSpc>
                <a:spcPct val="90000"/>
              </a:lnSpc>
              <a:spcBef>
                <a:spcPts val="750"/>
              </a:spcBef>
              <a:spcAft>
                <a:spcPts val="0"/>
              </a:spcAft>
              <a:buClr>
                <a:srgbClr val="D9D9D9"/>
              </a:buClr>
              <a:buSzPts val="1200"/>
              <a:buChar char="–"/>
              <a:defRPr>
                <a:solidFill>
                  <a:srgbClr val="D9D9D9"/>
                </a:solidFill>
              </a:defRPr>
            </a:lvl4pPr>
            <a:lvl5pPr marL="2286000" lvl="4" indent="-304800" algn="l">
              <a:lnSpc>
                <a:spcPct val="90000"/>
              </a:lnSpc>
              <a:spcBef>
                <a:spcPts val="750"/>
              </a:spcBef>
              <a:spcAft>
                <a:spcPts val="0"/>
              </a:spcAft>
              <a:buClr>
                <a:srgbClr val="D9D9D9"/>
              </a:buClr>
              <a:buSzPts val="1200"/>
              <a:buChar char="–"/>
              <a:defRPr>
                <a:solidFill>
                  <a:srgbClr val="D9D9D9"/>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EMPFEHLUNGEN">
  <p:cSld name="2_EMPFEHLUNGEN">
    <p:bg>
      <p:bgPr>
        <a:solidFill>
          <a:srgbClr val="262626"/>
        </a:solidFill>
        <a:effectLst/>
      </p:bgPr>
    </p:bg>
    <p:spTree>
      <p:nvGrpSpPr>
        <p:cNvPr id="1" name="Shape 88"/>
        <p:cNvGrpSpPr/>
        <p:nvPr/>
      </p:nvGrpSpPr>
      <p:grpSpPr>
        <a:xfrm>
          <a:off x="0" y="0"/>
          <a:ext cx="0" cy="0"/>
          <a:chOff x="0" y="0"/>
          <a:chExt cx="0" cy="0"/>
        </a:xfrm>
      </p:grpSpPr>
      <p:sp>
        <p:nvSpPr>
          <p:cNvPr id="89" name="Google Shape;89;p44"/>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7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44"/>
          <p:cNvSpPr>
            <a:spLocks noGrp="1"/>
          </p:cNvSpPr>
          <p:nvPr>
            <p:ph type="pic" idx="2"/>
          </p:nvPr>
        </p:nvSpPr>
        <p:spPr>
          <a:xfrm>
            <a:off x="405052" y="1571400"/>
            <a:ext cx="2700351" cy="1520100"/>
          </a:xfrm>
          <a:prstGeom prst="rect">
            <a:avLst/>
          </a:prstGeom>
          <a:solidFill>
            <a:srgbClr val="D8D8D8"/>
          </a:solidFill>
          <a:ln>
            <a:noFill/>
          </a:ln>
        </p:spPr>
      </p:sp>
      <p:sp>
        <p:nvSpPr>
          <p:cNvPr id="91" name="Google Shape;91;p44"/>
          <p:cNvSpPr txBox="1">
            <a:spLocks noGrp="1"/>
          </p:cNvSpPr>
          <p:nvPr>
            <p:ph type="body" idx="1"/>
          </p:nvPr>
        </p:nvSpPr>
        <p:spPr>
          <a:xfrm>
            <a:off x="405054" y="3240000"/>
            <a:ext cx="2700351"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050"/>
              <a:buNone/>
              <a:defRPr sz="1050" u="sng">
                <a:solidFill>
                  <a:schemeClr val="lt1"/>
                </a:solidFill>
                <a:latin typeface="Calibri"/>
                <a:ea typeface="Calibri"/>
                <a:cs typeface="Calibri"/>
                <a:sym typeface="Calibri"/>
              </a:defRPr>
            </a:lvl1pPr>
            <a:lvl2pPr marL="914400" lvl="1" indent="-295275" algn="l">
              <a:lnSpc>
                <a:spcPct val="90000"/>
              </a:lnSpc>
              <a:spcBef>
                <a:spcPts val="750"/>
              </a:spcBef>
              <a:spcAft>
                <a:spcPts val="0"/>
              </a:spcAft>
              <a:buClr>
                <a:schemeClr val="lt1"/>
              </a:buClr>
              <a:buSzPts val="1050"/>
              <a:buChar char="–"/>
              <a:defRPr sz="1050" u="sng">
                <a:solidFill>
                  <a:schemeClr val="lt1"/>
                </a:solidFill>
                <a:latin typeface="Calibri"/>
                <a:ea typeface="Calibri"/>
                <a:cs typeface="Calibri"/>
                <a:sym typeface="Calibri"/>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228600" algn="l">
              <a:lnSpc>
                <a:spcPct val="90000"/>
              </a:lnSpc>
              <a:spcBef>
                <a:spcPts val="750"/>
              </a:spcBef>
              <a:spcAft>
                <a:spcPts val="0"/>
              </a:spcAft>
              <a:buClr>
                <a:schemeClr val="dk1"/>
              </a:buClr>
              <a:buSzPts val="1200"/>
              <a:buNone/>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2" name="Google Shape;92;p44"/>
          <p:cNvSpPr>
            <a:spLocks noGrp="1"/>
          </p:cNvSpPr>
          <p:nvPr>
            <p:ph type="pic" idx="3"/>
          </p:nvPr>
        </p:nvSpPr>
        <p:spPr>
          <a:xfrm>
            <a:off x="3221825" y="1571400"/>
            <a:ext cx="2700351" cy="1520100"/>
          </a:xfrm>
          <a:prstGeom prst="rect">
            <a:avLst/>
          </a:prstGeom>
          <a:solidFill>
            <a:srgbClr val="D8D8D8"/>
          </a:solidFill>
          <a:ln>
            <a:noFill/>
          </a:ln>
        </p:spPr>
      </p:sp>
      <p:sp>
        <p:nvSpPr>
          <p:cNvPr id="93" name="Google Shape;93;p44"/>
          <p:cNvSpPr txBox="1">
            <a:spLocks noGrp="1"/>
          </p:cNvSpPr>
          <p:nvPr>
            <p:ph type="body" idx="4"/>
          </p:nvPr>
        </p:nvSpPr>
        <p:spPr>
          <a:xfrm>
            <a:off x="3221520" y="3240000"/>
            <a:ext cx="2700351"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050"/>
              <a:buNone/>
              <a:defRPr sz="1050" u="sng">
                <a:solidFill>
                  <a:schemeClr val="lt1"/>
                </a:solidFill>
                <a:latin typeface="Calibri"/>
                <a:ea typeface="Calibri"/>
                <a:cs typeface="Calibri"/>
                <a:sym typeface="Calibri"/>
              </a:defRPr>
            </a:lvl1pPr>
            <a:lvl2pPr marL="914400" lvl="1" indent="-295275" algn="l">
              <a:lnSpc>
                <a:spcPct val="90000"/>
              </a:lnSpc>
              <a:spcBef>
                <a:spcPts val="750"/>
              </a:spcBef>
              <a:spcAft>
                <a:spcPts val="0"/>
              </a:spcAft>
              <a:buClr>
                <a:schemeClr val="lt1"/>
              </a:buClr>
              <a:buSzPts val="1050"/>
              <a:buChar char="–"/>
              <a:defRPr sz="1050" u="sng">
                <a:solidFill>
                  <a:schemeClr val="lt1"/>
                </a:solidFill>
                <a:latin typeface="Calibri"/>
                <a:ea typeface="Calibri"/>
                <a:cs typeface="Calibri"/>
                <a:sym typeface="Calibri"/>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228600" algn="l">
              <a:lnSpc>
                <a:spcPct val="90000"/>
              </a:lnSpc>
              <a:spcBef>
                <a:spcPts val="750"/>
              </a:spcBef>
              <a:spcAft>
                <a:spcPts val="0"/>
              </a:spcAft>
              <a:buClr>
                <a:schemeClr val="dk1"/>
              </a:buClr>
              <a:buSzPts val="1200"/>
              <a:buNone/>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4" name="Google Shape;94;p44"/>
          <p:cNvSpPr>
            <a:spLocks noGrp="1"/>
          </p:cNvSpPr>
          <p:nvPr>
            <p:ph type="pic" idx="5"/>
          </p:nvPr>
        </p:nvSpPr>
        <p:spPr>
          <a:xfrm>
            <a:off x="6037988" y="1571400"/>
            <a:ext cx="2700351" cy="1520100"/>
          </a:xfrm>
          <a:prstGeom prst="rect">
            <a:avLst/>
          </a:prstGeom>
          <a:solidFill>
            <a:srgbClr val="D8D8D8"/>
          </a:solidFill>
          <a:ln>
            <a:noFill/>
          </a:ln>
        </p:spPr>
      </p:sp>
      <p:sp>
        <p:nvSpPr>
          <p:cNvPr id="95" name="Google Shape;95;p44"/>
          <p:cNvSpPr txBox="1">
            <a:spLocks noGrp="1"/>
          </p:cNvSpPr>
          <p:nvPr>
            <p:ph type="body" idx="6"/>
          </p:nvPr>
        </p:nvSpPr>
        <p:spPr>
          <a:xfrm>
            <a:off x="6037987" y="3240000"/>
            <a:ext cx="2700351"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050"/>
              <a:buNone/>
              <a:defRPr sz="1050" u="sng">
                <a:solidFill>
                  <a:schemeClr val="lt1"/>
                </a:solidFill>
                <a:latin typeface="Calibri"/>
                <a:ea typeface="Calibri"/>
                <a:cs typeface="Calibri"/>
                <a:sym typeface="Calibri"/>
              </a:defRPr>
            </a:lvl1pPr>
            <a:lvl2pPr marL="914400" lvl="1" indent="-295275" algn="l">
              <a:lnSpc>
                <a:spcPct val="90000"/>
              </a:lnSpc>
              <a:spcBef>
                <a:spcPts val="750"/>
              </a:spcBef>
              <a:spcAft>
                <a:spcPts val="0"/>
              </a:spcAft>
              <a:buClr>
                <a:schemeClr val="lt1"/>
              </a:buClr>
              <a:buSzPts val="1050"/>
              <a:buChar char="–"/>
              <a:defRPr sz="1050" u="sng">
                <a:solidFill>
                  <a:schemeClr val="lt1"/>
                </a:solidFill>
                <a:latin typeface="Calibri"/>
                <a:ea typeface="Calibri"/>
                <a:cs typeface="Calibri"/>
                <a:sym typeface="Calibri"/>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228600" algn="l">
              <a:lnSpc>
                <a:spcPct val="90000"/>
              </a:lnSpc>
              <a:spcBef>
                <a:spcPts val="750"/>
              </a:spcBef>
              <a:spcAft>
                <a:spcPts val="0"/>
              </a:spcAft>
              <a:buClr>
                <a:schemeClr val="dk1"/>
              </a:buClr>
              <a:buSzPts val="1200"/>
              <a:buNone/>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amp; CONTENT">
  <p:cSld name="1_TITLE &amp; CONTENT">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8"/>
          <p:cNvSpPr txBox="1">
            <a:spLocks noGrp="1"/>
          </p:cNvSpPr>
          <p:nvPr>
            <p:ph type="body" idx="1"/>
          </p:nvPr>
        </p:nvSpPr>
        <p:spPr>
          <a:xfrm>
            <a:off x="405053" y="729000"/>
            <a:ext cx="8333285"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rgbClr val="7F7F7F"/>
              </a:buClr>
              <a:buSzPts val="1650"/>
              <a:buNone/>
              <a:defRPr>
                <a:solidFill>
                  <a:srgbClr val="7F7F7F"/>
                </a:solidFill>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3" name="Google Shape;103;p18"/>
          <p:cNvSpPr txBox="1">
            <a:spLocks noGrp="1"/>
          </p:cNvSpPr>
          <p:nvPr>
            <p:ph type="body" idx="2"/>
          </p:nvPr>
        </p:nvSpPr>
        <p:spPr>
          <a:xfrm>
            <a:off x="405053" y="1134000"/>
            <a:ext cx="8333285" cy="32238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0"/>
              </a:spcBef>
              <a:spcAft>
                <a:spcPts val="0"/>
              </a:spcAft>
              <a:buClr>
                <a:schemeClr val="dk1"/>
              </a:buClr>
              <a:buSzPts val="1800"/>
              <a:buChar char="▪"/>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CENTER">
  <p:cSld name="TITLE SLIDE CENTER">
    <p:bg>
      <p:bgPr>
        <a:solidFill>
          <a:srgbClr val="262626"/>
        </a:solidFill>
        <a:effectLst/>
      </p:bgPr>
    </p:bg>
    <p:spTree>
      <p:nvGrpSpPr>
        <p:cNvPr id="1" name="Shape 104"/>
        <p:cNvGrpSpPr/>
        <p:nvPr/>
      </p:nvGrpSpPr>
      <p:grpSpPr>
        <a:xfrm>
          <a:off x="0" y="0"/>
          <a:ext cx="0" cy="0"/>
          <a:chOff x="0" y="0"/>
          <a:chExt cx="0" cy="0"/>
        </a:xfrm>
      </p:grpSpPr>
      <p:sp>
        <p:nvSpPr>
          <p:cNvPr id="105" name="Google Shape;105;p46"/>
          <p:cNvSpPr>
            <a:spLocks noGrp="1"/>
          </p:cNvSpPr>
          <p:nvPr>
            <p:ph type="pic" idx="2"/>
          </p:nvPr>
        </p:nvSpPr>
        <p:spPr>
          <a:xfrm>
            <a:off x="0" y="0"/>
            <a:ext cx="9144000" cy="5143500"/>
          </a:xfrm>
          <a:prstGeom prst="rect">
            <a:avLst/>
          </a:prstGeom>
          <a:solidFill>
            <a:srgbClr val="D8D8D8"/>
          </a:solidFill>
          <a:ln>
            <a:noFill/>
          </a:ln>
        </p:spPr>
      </p:sp>
      <p:sp>
        <p:nvSpPr>
          <p:cNvPr id="106" name="Google Shape;106;p46"/>
          <p:cNvSpPr txBox="1">
            <a:spLocks noGrp="1"/>
          </p:cNvSpPr>
          <p:nvPr>
            <p:ph type="ctrTitle"/>
          </p:nvPr>
        </p:nvSpPr>
        <p:spPr>
          <a:xfrm>
            <a:off x="791508" y="0"/>
            <a:ext cx="7560984" cy="28080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rgbClr val="FFFFFF"/>
              </a:buClr>
              <a:buSzPts val="6600"/>
              <a:buFont typeface="Bebas Neue"/>
              <a:buNone/>
              <a:defRPr sz="6600">
                <a:solidFill>
                  <a:srgbClr val="FFFFFF"/>
                </a:solidFill>
                <a:latin typeface="Bebas Neue"/>
                <a:ea typeface="Bebas Neue"/>
                <a:cs typeface="Bebas Neue"/>
                <a:sym typeface="Bebas Neue"/>
              </a:defRPr>
            </a:lvl1pPr>
            <a:lvl2pPr lvl="1" algn="l">
              <a:lnSpc>
                <a:spcPct val="100000"/>
              </a:lnSpc>
              <a:spcBef>
                <a:spcPts val="75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46"/>
          <p:cNvSpPr txBox="1">
            <a:spLocks noGrp="1"/>
          </p:cNvSpPr>
          <p:nvPr>
            <p:ph type="subTitle" idx="1"/>
          </p:nvPr>
        </p:nvSpPr>
        <p:spPr>
          <a:xfrm>
            <a:off x="791508" y="2808000"/>
            <a:ext cx="7560984" cy="15525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A5A5A5"/>
              </a:buClr>
              <a:buSzPts val="3300"/>
              <a:buNone/>
              <a:defRPr sz="3300">
                <a:solidFill>
                  <a:srgbClr val="A5A5A5"/>
                </a:solidFill>
              </a:defRPr>
            </a:lvl1pPr>
            <a:lvl2pPr lvl="1" algn="ctr">
              <a:lnSpc>
                <a:spcPct val="90000"/>
              </a:lnSpc>
              <a:spcBef>
                <a:spcPts val="750"/>
              </a:spcBef>
              <a:spcAft>
                <a:spcPts val="0"/>
              </a:spcAft>
              <a:buClr>
                <a:srgbClr val="888888"/>
              </a:buClr>
              <a:buSzPts val="1500"/>
              <a:buNone/>
              <a:defRPr>
                <a:solidFill>
                  <a:srgbClr val="888888"/>
                </a:solidFill>
              </a:defRPr>
            </a:lvl2pPr>
            <a:lvl3pPr lvl="2" algn="ctr">
              <a:lnSpc>
                <a:spcPct val="90000"/>
              </a:lnSpc>
              <a:spcBef>
                <a:spcPts val="750"/>
              </a:spcBef>
              <a:spcAft>
                <a:spcPts val="0"/>
              </a:spcAft>
              <a:buClr>
                <a:srgbClr val="888888"/>
              </a:buClr>
              <a:buSzPts val="1350"/>
              <a:buNone/>
              <a:defRPr>
                <a:solidFill>
                  <a:srgbClr val="888888"/>
                </a:solidFill>
              </a:defRPr>
            </a:lvl3pPr>
            <a:lvl4pPr lvl="3" algn="ctr">
              <a:lnSpc>
                <a:spcPct val="90000"/>
              </a:lnSpc>
              <a:spcBef>
                <a:spcPts val="750"/>
              </a:spcBef>
              <a:spcAft>
                <a:spcPts val="0"/>
              </a:spcAft>
              <a:buClr>
                <a:srgbClr val="888888"/>
              </a:buClr>
              <a:buSzPts val="1200"/>
              <a:buNone/>
              <a:defRPr>
                <a:solidFill>
                  <a:srgbClr val="888888"/>
                </a:solidFill>
              </a:defRPr>
            </a:lvl4pPr>
            <a:lvl5pPr lvl="4" algn="ctr">
              <a:lnSpc>
                <a:spcPct val="90000"/>
              </a:lnSpc>
              <a:spcBef>
                <a:spcPts val="750"/>
              </a:spcBef>
              <a:spcAft>
                <a:spcPts val="0"/>
              </a:spcAft>
              <a:buClr>
                <a:srgbClr val="888888"/>
              </a:buClr>
              <a:buSzPts val="1200"/>
              <a:buNone/>
              <a:defRPr>
                <a:solidFill>
                  <a:srgbClr val="888888"/>
                </a:solidFill>
              </a:defRPr>
            </a:lvl5pPr>
            <a:lvl6pPr lvl="5" algn="ctr">
              <a:lnSpc>
                <a:spcPct val="100000"/>
              </a:lnSpc>
              <a:spcBef>
                <a:spcPts val="750"/>
              </a:spcBef>
              <a:spcAft>
                <a:spcPts val="0"/>
              </a:spcAft>
              <a:buClr>
                <a:srgbClr val="888888"/>
              </a:buClr>
              <a:buSzPts val="1500"/>
              <a:buNone/>
              <a:defRPr>
                <a:solidFill>
                  <a:srgbClr val="888888"/>
                </a:solidFill>
              </a:defRPr>
            </a:lvl6pPr>
            <a:lvl7pPr lvl="6" algn="ctr">
              <a:lnSpc>
                <a:spcPct val="100000"/>
              </a:lnSpc>
              <a:spcBef>
                <a:spcPts val="300"/>
              </a:spcBef>
              <a:spcAft>
                <a:spcPts val="0"/>
              </a:spcAft>
              <a:buClr>
                <a:srgbClr val="888888"/>
              </a:buClr>
              <a:buSzPts val="1500"/>
              <a:buNone/>
              <a:defRPr>
                <a:solidFill>
                  <a:srgbClr val="888888"/>
                </a:solidFill>
              </a:defRPr>
            </a:lvl7pPr>
            <a:lvl8pPr lvl="7" algn="ctr">
              <a:lnSpc>
                <a:spcPct val="100000"/>
              </a:lnSpc>
              <a:spcBef>
                <a:spcPts val="300"/>
              </a:spcBef>
              <a:spcAft>
                <a:spcPts val="0"/>
              </a:spcAft>
              <a:buClr>
                <a:srgbClr val="888888"/>
              </a:buClr>
              <a:buSzPts val="1500"/>
              <a:buNone/>
              <a:defRPr>
                <a:solidFill>
                  <a:srgbClr val="888888"/>
                </a:solidFill>
              </a:defRPr>
            </a:lvl8pPr>
            <a:lvl9pPr lvl="8" algn="ctr">
              <a:lnSpc>
                <a:spcPct val="100000"/>
              </a:lnSpc>
              <a:spcBef>
                <a:spcPts val="300"/>
              </a:spcBef>
              <a:spcAft>
                <a:spcPts val="0"/>
              </a:spcAft>
              <a:buClr>
                <a:srgbClr val="888888"/>
              </a:buClr>
              <a:buSzPts val="1500"/>
              <a:buNone/>
              <a:defRPr>
                <a:solidFill>
                  <a:srgbClr val="888888"/>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_AGENDA">
  <p:cSld name="4_AGENDA">
    <p:spTree>
      <p:nvGrpSpPr>
        <p:cNvPr id="1" name="Shape 108"/>
        <p:cNvGrpSpPr/>
        <p:nvPr/>
      </p:nvGrpSpPr>
      <p:grpSpPr>
        <a:xfrm>
          <a:off x="0" y="0"/>
          <a:ext cx="0" cy="0"/>
          <a:chOff x="0" y="0"/>
          <a:chExt cx="0" cy="0"/>
        </a:xfrm>
      </p:grpSpPr>
      <p:sp>
        <p:nvSpPr>
          <p:cNvPr id="109" name="Google Shape;109;p47"/>
          <p:cNvSpPr>
            <a:spLocks noGrp="1"/>
          </p:cNvSpPr>
          <p:nvPr>
            <p:ph type="pic" idx="2"/>
          </p:nvPr>
        </p:nvSpPr>
        <p:spPr>
          <a:xfrm>
            <a:off x="5460112" y="1134000"/>
            <a:ext cx="1593207" cy="999000"/>
          </a:xfrm>
          <a:prstGeom prst="rect">
            <a:avLst/>
          </a:prstGeom>
          <a:solidFill>
            <a:srgbClr val="D8D8D8"/>
          </a:solidFill>
          <a:ln>
            <a:noFill/>
          </a:ln>
        </p:spPr>
      </p:sp>
      <p:sp>
        <p:nvSpPr>
          <p:cNvPr id="110" name="Google Shape;110;p47"/>
          <p:cNvSpPr>
            <a:spLocks noGrp="1"/>
          </p:cNvSpPr>
          <p:nvPr>
            <p:ph type="pic" idx="3"/>
          </p:nvPr>
        </p:nvSpPr>
        <p:spPr>
          <a:xfrm>
            <a:off x="5460112" y="2246400"/>
            <a:ext cx="1593207" cy="999000"/>
          </a:xfrm>
          <a:prstGeom prst="rect">
            <a:avLst/>
          </a:prstGeom>
          <a:solidFill>
            <a:srgbClr val="D8D8D8"/>
          </a:solidFill>
          <a:ln>
            <a:noFill/>
          </a:ln>
        </p:spPr>
      </p:sp>
      <p:sp>
        <p:nvSpPr>
          <p:cNvPr id="111" name="Google Shape;111;p47"/>
          <p:cNvSpPr>
            <a:spLocks noGrp="1"/>
          </p:cNvSpPr>
          <p:nvPr>
            <p:ph type="pic" idx="4"/>
          </p:nvPr>
        </p:nvSpPr>
        <p:spPr>
          <a:xfrm>
            <a:off x="2090074" y="1134000"/>
            <a:ext cx="1593207" cy="999000"/>
          </a:xfrm>
          <a:prstGeom prst="rect">
            <a:avLst/>
          </a:prstGeom>
          <a:solidFill>
            <a:srgbClr val="D8D8D8"/>
          </a:solidFill>
          <a:ln>
            <a:noFill/>
          </a:ln>
        </p:spPr>
      </p:sp>
      <p:sp>
        <p:nvSpPr>
          <p:cNvPr id="112" name="Google Shape;112;p47"/>
          <p:cNvSpPr>
            <a:spLocks noGrp="1"/>
          </p:cNvSpPr>
          <p:nvPr>
            <p:ph type="pic" idx="5"/>
          </p:nvPr>
        </p:nvSpPr>
        <p:spPr>
          <a:xfrm>
            <a:off x="2090074" y="2246400"/>
            <a:ext cx="1593207" cy="999000"/>
          </a:xfrm>
          <a:prstGeom prst="rect">
            <a:avLst/>
          </a:prstGeom>
          <a:solidFill>
            <a:srgbClr val="D8D8D8"/>
          </a:solidFill>
          <a:ln>
            <a:noFill/>
          </a:ln>
        </p:spPr>
      </p:sp>
      <p:sp>
        <p:nvSpPr>
          <p:cNvPr id="113" name="Google Shape;113;p47"/>
          <p:cNvSpPr>
            <a:spLocks noGrp="1"/>
          </p:cNvSpPr>
          <p:nvPr>
            <p:ph type="pic" idx="6"/>
          </p:nvPr>
        </p:nvSpPr>
        <p:spPr>
          <a:xfrm>
            <a:off x="405055" y="3358800"/>
            <a:ext cx="4113533" cy="999000"/>
          </a:xfrm>
          <a:prstGeom prst="rect">
            <a:avLst/>
          </a:prstGeom>
          <a:solidFill>
            <a:srgbClr val="D8D8D8"/>
          </a:solidFill>
          <a:ln>
            <a:noFill/>
          </a:ln>
        </p:spPr>
      </p:sp>
      <p:sp>
        <p:nvSpPr>
          <p:cNvPr id="114" name="Google Shape;114;p47"/>
          <p:cNvSpPr>
            <a:spLocks noGrp="1"/>
          </p:cNvSpPr>
          <p:nvPr>
            <p:ph type="pic" idx="7"/>
          </p:nvPr>
        </p:nvSpPr>
        <p:spPr>
          <a:xfrm>
            <a:off x="4624805" y="3358800"/>
            <a:ext cx="4113533" cy="999000"/>
          </a:xfrm>
          <a:prstGeom prst="rect">
            <a:avLst/>
          </a:prstGeom>
          <a:solidFill>
            <a:srgbClr val="D8D8D8"/>
          </a:solidFill>
          <a:ln>
            <a:noFill/>
          </a:ln>
        </p:spPr>
      </p:sp>
      <p:sp>
        <p:nvSpPr>
          <p:cNvPr id="115" name="Google Shape;115;p47"/>
          <p:cNvSpPr>
            <a:spLocks noGrp="1"/>
          </p:cNvSpPr>
          <p:nvPr>
            <p:ph type="pic" idx="8"/>
          </p:nvPr>
        </p:nvSpPr>
        <p:spPr>
          <a:xfrm>
            <a:off x="3775093" y="1134000"/>
            <a:ext cx="1593207" cy="2111400"/>
          </a:xfrm>
          <a:prstGeom prst="rect">
            <a:avLst/>
          </a:prstGeom>
          <a:solidFill>
            <a:srgbClr val="D8D8D8"/>
          </a:solidFill>
          <a:ln>
            <a:noFill/>
          </a:ln>
        </p:spPr>
      </p:sp>
      <p:sp>
        <p:nvSpPr>
          <p:cNvPr id="116" name="Google Shape;116;p47"/>
          <p:cNvSpPr>
            <a:spLocks noGrp="1"/>
          </p:cNvSpPr>
          <p:nvPr>
            <p:ph type="pic" idx="9"/>
          </p:nvPr>
        </p:nvSpPr>
        <p:spPr>
          <a:xfrm>
            <a:off x="7145131" y="1134000"/>
            <a:ext cx="1593207" cy="2111400"/>
          </a:xfrm>
          <a:prstGeom prst="rect">
            <a:avLst/>
          </a:prstGeom>
          <a:solidFill>
            <a:srgbClr val="D8D8D8"/>
          </a:solidFill>
          <a:ln>
            <a:noFill/>
          </a:ln>
        </p:spPr>
      </p:sp>
      <p:sp>
        <p:nvSpPr>
          <p:cNvPr id="117" name="Google Shape;117;p47"/>
          <p:cNvSpPr txBox="1">
            <a:spLocks noGrp="1"/>
          </p:cNvSpPr>
          <p:nvPr>
            <p:ph type="body" idx="1"/>
          </p:nvPr>
        </p:nvSpPr>
        <p:spPr>
          <a:xfrm>
            <a:off x="405054" y="3358800"/>
            <a:ext cx="4113534"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18" name="Google Shape;118;p47"/>
          <p:cNvSpPr txBox="1">
            <a:spLocks noGrp="1"/>
          </p:cNvSpPr>
          <p:nvPr>
            <p:ph type="body" idx="13"/>
          </p:nvPr>
        </p:nvSpPr>
        <p:spPr>
          <a:xfrm>
            <a:off x="4624804" y="3358800"/>
            <a:ext cx="4113534"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19" name="Google Shape;119;p47"/>
          <p:cNvSpPr txBox="1">
            <a:spLocks noGrp="1"/>
          </p:cNvSpPr>
          <p:nvPr>
            <p:ph type="body" idx="14"/>
          </p:nvPr>
        </p:nvSpPr>
        <p:spPr>
          <a:xfrm>
            <a:off x="3775093" y="1134000"/>
            <a:ext cx="1593207" cy="21114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0" name="Google Shape;120;p47"/>
          <p:cNvSpPr txBox="1">
            <a:spLocks noGrp="1"/>
          </p:cNvSpPr>
          <p:nvPr>
            <p:ph type="body" idx="15"/>
          </p:nvPr>
        </p:nvSpPr>
        <p:spPr>
          <a:xfrm>
            <a:off x="5460112" y="11340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1" name="Google Shape;121;p47"/>
          <p:cNvSpPr txBox="1">
            <a:spLocks noGrp="1"/>
          </p:cNvSpPr>
          <p:nvPr>
            <p:ph type="body" idx="16"/>
          </p:nvPr>
        </p:nvSpPr>
        <p:spPr>
          <a:xfrm>
            <a:off x="7145131" y="1134000"/>
            <a:ext cx="1593207" cy="21114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2" name="Google Shape;122;p47"/>
          <p:cNvSpPr txBox="1">
            <a:spLocks noGrp="1"/>
          </p:cNvSpPr>
          <p:nvPr>
            <p:ph type="body" idx="17"/>
          </p:nvPr>
        </p:nvSpPr>
        <p:spPr>
          <a:xfrm>
            <a:off x="2090074" y="22464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3" name="Google Shape;123;p47"/>
          <p:cNvSpPr txBox="1">
            <a:spLocks noGrp="1"/>
          </p:cNvSpPr>
          <p:nvPr>
            <p:ph type="body" idx="18"/>
          </p:nvPr>
        </p:nvSpPr>
        <p:spPr>
          <a:xfrm>
            <a:off x="5460112" y="22464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4" name="Google Shape;124;p47"/>
          <p:cNvSpPr txBox="1">
            <a:spLocks noGrp="1"/>
          </p:cNvSpPr>
          <p:nvPr>
            <p:ph type="body" idx="19"/>
          </p:nvPr>
        </p:nvSpPr>
        <p:spPr>
          <a:xfrm>
            <a:off x="2090074" y="1134000"/>
            <a:ext cx="1593207" cy="9990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5" name="Google Shape;125;p47"/>
          <p:cNvSpPr>
            <a:spLocks noGrp="1"/>
          </p:cNvSpPr>
          <p:nvPr>
            <p:ph type="pic" idx="20"/>
          </p:nvPr>
        </p:nvSpPr>
        <p:spPr>
          <a:xfrm>
            <a:off x="405055" y="1134000"/>
            <a:ext cx="1593207" cy="2111400"/>
          </a:xfrm>
          <a:prstGeom prst="rect">
            <a:avLst/>
          </a:prstGeom>
          <a:solidFill>
            <a:srgbClr val="D8D8D8"/>
          </a:solidFill>
          <a:ln>
            <a:noFill/>
          </a:ln>
        </p:spPr>
      </p:sp>
      <p:sp>
        <p:nvSpPr>
          <p:cNvPr id="126" name="Google Shape;126;p47"/>
          <p:cNvSpPr txBox="1">
            <a:spLocks noGrp="1"/>
          </p:cNvSpPr>
          <p:nvPr>
            <p:ph type="body" idx="21"/>
          </p:nvPr>
        </p:nvSpPr>
        <p:spPr>
          <a:xfrm>
            <a:off x="405055" y="1134000"/>
            <a:ext cx="1593207" cy="2111400"/>
          </a:xfrm>
          <a:prstGeom prst="rect">
            <a:avLst/>
          </a:prstGeom>
          <a:noFill/>
          <a:ln>
            <a:noFill/>
          </a:ln>
        </p:spPr>
        <p:txBody>
          <a:bodyPr spcFirstLastPara="1" wrap="square" lIns="134850" tIns="674325" rIns="134850" bIns="80900" anchor="b" anchorCtr="0">
            <a:noAutofit/>
          </a:bodyPr>
          <a:lstStyle>
            <a:lvl1pPr marL="457200" lvl="0" indent="-228600" algn="l">
              <a:lnSpc>
                <a:spcPct val="90000"/>
              </a:lnSpc>
              <a:spcBef>
                <a:spcPts val="0"/>
              </a:spcBef>
              <a:spcAft>
                <a:spcPts val="0"/>
              </a:spcAft>
              <a:buClr>
                <a:schemeClr val="lt1"/>
              </a:buClr>
              <a:buSzPts val="1650"/>
              <a:buNone/>
              <a:defRPr>
                <a:solidFill>
                  <a:schemeClr val="lt1"/>
                </a:solidFill>
              </a:defRPr>
            </a:lvl1pPr>
            <a:lvl2pPr marL="914400" lvl="1" indent="-228600" algn="l">
              <a:lnSpc>
                <a:spcPct val="90000"/>
              </a:lnSpc>
              <a:spcBef>
                <a:spcPts val="750"/>
              </a:spcBef>
              <a:spcAft>
                <a:spcPts val="0"/>
              </a:spcAft>
              <a:buClr>
                <a:schemeClr val="lt1"/>
              </a:buClr>
              <a:buSzPts val="1500"/>
              <a:buNone/>
              <a:defRPr>
                <a:solidFill>
                  <a:schemeClr val="lt1"/>
                </a:solidFill>
              </a:defRPr>
            </a:lvl2pPr>
            <a:lvl3pPr marL="1371600" lvl="2" indent="-228600" algn="l">
              <a:lnSpc>
                <a:spcPct val="90000"/>
              </a:lnSpc>
              <a:spcBef>
                <a:spcPts val="750"/>
              </a:spcBef>
              <a:spcAft>
                <a:spcPts val="0"/>
              </a:spcAft>
              <a:buClr>
                <a:schemeClr val="lt1"/>
              </a:buClr>
              <a:buSzPts val="1350"/>
              <a:buNone/>
              <a:defRPr>
                <a:solidFill>
                  <a:schemeClr val="lt1"/>
                </a:solidFill>
              </a:defRPr>
            </a:lvl3pPr>
            <a:lvl4pPr marL="1828800" lvl="3" indent="-228600" algn="l">
              <a:lnSpc>
                <a:spcPct val="90000"/>
              </a:lnSpc>
              <a:spcBef>
                <a:spcPts val="750"/>
              </a:spcBef>
              <a:spcAft>
                <a:spcPts val="0"/>
              </a:spcAft>
              <a:buClr>
                <a:schemeClr val="lt1"/>
              </a:buClr>
              <a:buSzPts val="1200"/>
              <a:buNone/>
              <a:defRPr>
                <a:solidFill>
                  <a:schemeClr val="lt1"/>
                </a:solidFill>
              </a:defRPr>
            </a:lvl4pPr>
            <a:lvl5pPr marL="2286000" lvl="4" indent="-228600" algn="l">
              <a:lnSpc>
                <a:spcPct val="90000"/>
              </a:lnSpc>
              <a:spcBef>
                <a:spcPts val="750"/>
              </a:spcBef>
              <a:spcAft>
                <a:spcPts val="0"/>
              </a:spcAft>
              <a:buClr>
                <a:schemeClr val="lt1"/>
              </a:buClr>
              <a:buSzPts val="1200"/>
              <a:buNone/>
              <a:defRPr>
                <a:solidFill>
                  <a:schemeClr val="lt1"/>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7" name="Google Shape;127;p47"/>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47"/>
          <p:cNvSpPr txBox="1">
            <a:spLocks noGrp="1"/>
          </p:cNvSpPr>
          <p:nvPr>
            <p:ph type="body" idx="22"/>
          </p:nvPr>
        </p:nvSpPr>
        <p:spPr>
          <a:xfrm>
            <a:off x="405053" y="729000"/>
            <a:ext cx="8333285"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rgbClr val="7F7F7F"/>
              </a:buClr>
              <a:buSzPts val="1650"/>
              <a:buNone/>
              <a:defRPr>
                <a:solidFill>
                  <a:srgbClr val="7F7F7F"/>
                </a:solidFill>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ARK GREY">
  <p:cSld name="DARK GREY">
    <p:spTree>
      <p:nvGrpSpPr>
        <p:cNvPr id="1" name="Shape 129"/>
        <p:cNvGrpSpPr/>
        <p:nvPr/>
      </p:nvGrpSpPr>
      <p:grpSpPr>
        <a:xfrm>
          <a:off x="0" y="0"/>
          <a:ext cx="0" cy="0"/>
          <a:chOff x="0" y="0"/>
          <a:chExt cx="0" cy="0"/>
        </a:xfrm>
      </p:grpSpPr>
      <p:sp>
        <p:nvSpPr>
          <p:cNvPr id="130" name="Google Shape;130;p48"/>
          <p:cNvSpPr/>
          <p:nvPr/>
        </p:nvSpPr>
        <p:spPr>
          <a:xfrm>
            <a:off x="0" y="0"/>
            <a:ext cx="9144000" cy="5143500"/>
          </a:xfrm>
          <a:prstGeom prst="rect">
            <a:avLst/>
          </a:prstGeom>
          <a:solidFill>
            <a:srgbClr val="262626"/>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dk1"/>
              </a:solidFill>
              <a:latin typeface="Calibri"/>
              <a:ea typeface="Calibri"/>
              <a:cs typeface="Calibri"/>
              <a:sym typeface="Calibri"/>
            </a:endParaRPr>
          </a:p>
        </p:txBody>
      </p:sp>
      <p:sp>
        <p:nvSpPr>
          <p:cNvPr id="131" name="Google Shape;131;p48"/>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FFFFFF"/>
              </a:buClr>
              <a:buSzPts val="2700"/>
              <a:buFont typeface="Calibri"/>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48"/>
          <p:cNvSpPr txBox="1">
            <a:spLocks noGrp="1"/>
          </p:cNvSpPr>
          <p:nvPr>
            <p:ph type="body" idx="1"/>
          </p:nvPr>
        </p:nvSpPr>
        <p:spPr>
          <a:xfrm>
            <a:off x="387240" y="706858"/>
            <a:ext cx="8350940" cy="406106"/>
          </a:xfrm>
          <a:prstGeom prst="rect">
            <a:avLst/>
          </a:prstGeom>
          <a:noFill/>
          <a:ln>
            <a:noFill/>
          </a:ln>
        </p:spPr>
        <p:txBody>
          <a:bodyPr spcFirstLastPara="1" wrap="square" lIns="10800" tIns="0" rIns="0" bIns="0" anchor="t" anchorCtr="0">
            <a:noAutofit/>
          </a:bodyPr>
          <a:lstStyle>
            <a:lvl1pPr marL="457200" lvl="0" indent="-228600" algn="l">
              <a:lnSpc>
                <a:spcPct val="90000"/>
              </a:lnSpc>
              <a:spcBef>
                <a:spcPts val="0"/>
              </a:spcBef>
              <a:spcAft>
                <a:spcPts val="0"/>
              </a:spcAft>
              <a:buClr>
                <a:srgbClr val="A6A6A6"/>
              </a:buClr>
              <a:buSzPts val="1650"/>
              <a:buNone/>
              <a:defRPr>
                <a:solidFill>
                  <a:srgbClr val="A6A6A6"/>
                </a:solidFill>
              </a:defRPr>
            </a:lvl1pPr>
            <a:lvl2pPr marL="914400" lvl="1" indent="-342900" algn="l">
              <a:lnSpc>
                <a:spcPct val="90000"/>
              </a:lnSpc>
              <a:spcBef>
                <a:spcPts val="750"/>
              </a:spcBef>
              <a:spcAft>
                <a:spcPts val="0"/>
              </a:spcAft>
              <a:buClr>
                <a:schemeClr val="dk1"/>
              </a:buClr>
              <a:buSzPts val="1800"/>
              <a:buChar char="–"/>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342900" algn="l">
              <a:lnSpc>
                <a:spcPct val="90000"/>
              </a:lnSpc>
              <a:spcBef>
                <a:spcPts val="750"/>
              </a:spcBef>
              <a:spcAft>
                <a:spcPts val="0"/>
              </a:spcAft>
              <a:buClr>
                <a:schemeClr val="dk1"/>
              </a:buClr>
              <a:buSzPts val="1800"/>
              <a:buChar char="–"/>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3" name="Google Shape;133;p48"/>
          <p:cNvSpPr txBox="1">
            <a:spLocks noGrp="1"/>
          </p:cNvSpPr>
          <p:nvPr>
            <p:ph type="body" idx="2"/>
          </p:nvPr>
        </p:nvSpPr>
        <p:spPr>
          <a:xfrm>
            <a:off x="387240" y="1112964"/>
            <a:ext cx="8351099" cy="3239436"/>
          </a:xfrm>
          <a:prstGeom prst="rect">
            <a:avLst/>
          </a:prstGeom>
          <a:noFill/>
          <a:ln>
            <a:noFill/>
          </a:ln>
        </p:spPr>
        <p:txBody>
          <a:bodyPr spcFirstLastPara="1" wrap="square" lIns="0" tIns="0" rIns="0" bIns="0" anchor="t" anchorCtr="0">
            <a:noAutofit/>
          </a:bodyPr>
          <a:lstStyle>
            <a:lvl1pPr marL="457200" lvl="0" indent="-333375" algn="l">
              <a:lnSpc>
                <a:spcPct val="90000"/>
              </a:lnSpc>
              <a:spcBef>
                <a:spcPts val="0"/>
              </a:spcBef>
              <a:spcAft>
                <a:spcPts val="0"/>
              </a:spcAft>
              <a:buClr>
                <a:srgbClr val="D9D9D9"/>
              </a:buClr>
              <a:buSzPts val="1650"/>
              <a:buChar char="▪"/>
              <a:defRPr sz="1650">
                <a:solidFill>
                  <a:srgbClr val="D9D9D9"/>
                </a:solidFill>
              </a:defRPr>
            </a:lvl1pPr>
            <a:lvl2pPr marL="914400" lvl="1" indent="-323850" algn="l">
              <a:lnSpc>
                <a:spcPct val="90000"/>
              </a:lnSpc>
              <a:spcBef>
                <a:spcPts val="750"/>
              </a:spcBef>
              <a:spcAft>
                <a:spcPts val="0"/>
              </a:spcAft>
              <a:buClr>
                <a:srgbClr val="D9D9D9"/>
              </a:buClr>
              <a:buSzPts val="1500"/>
              <a:buChar char="–"/>
              <a:defRPr>
                <a:solidFill>
                  <a:srgbClr val="D9D9D9"/>
                </a:solidFill>
              </a:defRPr>
            </a:lvl2pPr>
            <a:lvl3pPr marL="1371600" lvl="2" indent="-314325" algn="l">
              <a:lnSpc>
                <a:spcPct val="90000"/>
              </a:lnSpc>
              <a:spcBef>
                <a:spcPts val="750"/>
              </a:spcBef>
              <a:spcAft>
                <a:spcPts val="0"/>
              </a:spcAft>
              <a:buClr>
                <a:srgbClr val="D9D9D9"/>
              </a:buClr>
              <a:buSzPts val="1350"/>
              <a:buChar char="–"/>
              <a:defRPr>
                <a:solidFill>
                  <a:srgbClr val="D9D9D9"/>
                </a:solidFill>
              </a:defRPr>
            </a:lvl3pPr>
            <a:lvl4pPr marL="1828800" lvl="3" indent="-304800" algn="l">
              <a:lnSpc>
                <a:spcPct val="90000"/>
              </a:lnSpc>
              <a:spcBef>
                <a:spcPts val="750"/>
              </a:spcBef>
              <a:spcAft>
                <a:spcPts val="0"/>
              </a:spcAft>
              <a:buClr>
                <a:srgbClr val="D9D9D9"/>
              </a:buClr>
              <a:buSzPts val="1200"/>
              <a:buChar char="–"/>
              <a:defRPr>
                <a:solidFill>
                  <a:srgbClr val="D9D9D9"/>
                </a:solidFill>
              </a:defRPr>
            </a:lvl4pPr>
            <a:lvl5pPr marL="2286000" lvl="4" indent="-304800" algn="l">
              <a:lnSpc>
                <a:spcPct val="90000"/>
              </a:lnSpc>
              <a:spcBef>
                <a:spcPts val="750"/>
              </a:spcBef>
              <a:spcAft>
                <a:spcPts val="0"/>
              </a:spcAft>
              <a:buClr>
                <a:srgbClr val="D9D9D9"/>
              </a:buClr>
              <a:buSzPts val="1200"/>
              <a:buChar char="–"/>
              <a:defRPr>
                <a:solidFill>
                  <a:srgbClr val="D9D9D9"/>
                </a:solidFill>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EMPFEHLUNGEN">
  <p:cSld name="2_EMPFEHLUNGEN">
    <p:bg>
      <p:bgPr>
        <a:solidFill>
          <a:srgbClr val="262626"/>
        </a:solidFill>
        <a:effectLst/>
      </p:bgPr>
    </p:bg>
    <p:spTree>
      <p:nvGrpSpPr>
        <p:cNvPr id="1" name="Shape 134"/>
        <p:cNvGrpSpPr/>
        <p:nvPr/>
      </p:nvGrpSpPr>
      <p:grpSpPr>
        <a:xfrm>
          <a:off x="0" y="0"/>
          <a:ext cx="0" cy="0"/>
          <a:chOff x="0" y="0"/>
          <a:chExt cx="0" cy="0"/>
        </a:xfrm>
      </p:grpSpPr>
      <p:sp>
        <p:nvSpPr>
          <p:cNvPr id="135" name="Google Shape;135;p49"/>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7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49"/>
          <p:cNvSpPr>
            <a:spLocks noGrp="1"/>
          </p:cNvSpPr>
          <p:nvPr>
            <p:ph type="pic" idx="2"/>
          </p:nvPr>
        </p:nvSpPr>
        <p:spPr>
          <a:xfrm>
            <a:off x="405052" y="1571400"/>
            <a:ext cx="2700351" cy="1520100"/>
          </a:xfrm>
          <a:prstGeom prst="rect">
            <a:avLst/>
          </a:prstGeom>
          <a:solidFill>
            <a:srgbClr val="D8D8D8"/>
          </a:solidFill>
          <a:ln>
            <a:noFill/>
          </a:ln>
        </p:spPr>
      </p:sp>
      <p:sp>
        <p:nvSpPr>
          <p:cNvPr id="137" name="Google Shape;137;p49"/>
          <p:cNvSpPr txBox="1">
            <a:spLocks noGrp="1"/>
          </p:cNvSpPr>
          <p:nvPr>
            <p:ph type="body" idx="1"/>
          </p:nvPr>
        </p:nvSpPr>
        <p:spPr>
          <a:xfrm>
            <a:off x="405054" y="3240000"/>
            <a:ext cx="2700351"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050"/>
              <a:buNone/>
              <a:defRPr sz="1050" u="sng">
                <a:solidFill>
                  <a:schemeClr val="lt1"/>
                </a:solidFill>
                <a:latin typeface="Calibri"/>
                <a:ea typeface="Calibri"/>
                <a:cs typeface="Calibri"/>
                <a:sym typeface="Calibri"/>
              </a:defRPr>
            </a:lvl1pPr>
            <a:lvl2pPr marL="914400" lvl="1" indent="-295275" algn="l">
              <a:lnSpc>
                <a:spcPct val="90000"/>
              </a:lnSpc>
              <a:spcBef>
                <a:spcPts val="750"/>
              </a:spcBef>
              <a:spcAft>
                <a:spcPts val="0"/>
              </a:spcAft>
              <a:buClr>
                <a:schemeClr val="lt1"/>
              </a:buClr>
              <a:buSzPts val="1050"/>
              <a:buChar char="–"/>
              <a:defRPr sz="1050" u="sng">
                <a:solidFill>
                  <a:schemeClr val="lt1"/>
                </a:solidFill>
                <a:latin typeface="Calibri"/>
                <a:ea typeface="Calibri"/>
                <a:cs typeface="Calibri"/>
                <a:sym typeface="Calibri"/>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228600" algn="l">
              <a:lnSpc>
                <a:spcPct val="90000"/>
              </a:lnSpc>
              <a:spcBef>
                <a:spcPts val="750"/>
              </a:spcBef>
              <a:spcAft>
                <a:spcPts val="0"/>
              </a:spcAft>
              <a:buClr>
                <a:schemeClr val="dk1"/>
              </a:buClr>
              <a:buSzPts val="1200"/>
              <a:buNone/>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8" name="Google Shape;138;p49"/>
          <p:cNvSpPr>
            <a:spLocks noGrp="1"/>
          </p:cNvSpPr>
          <p:nvPr>
            <p:ph type="pic" idx="3"/>
          </p:nvPr>
        </p:nvSpPr>
        <p:spPr>
          <a:xfrm>
            <a:off x="3221825" y="1571400"/>
            <a:ext cx="2700351" cy="1520100"/>
          </a:xfrm>
          <a:prstGeom prst="rect">
            <a:avLst/>
          </a:prstGeom>
          <a:solidFill>
            <a:srgbClr val="D8D8D8"/>
          </a:solidFill>
          <a:ln>
            <a:noFill/>
          </a:ln>
        </p:spPr>
      </p:sp>
      <p:sp>
        <p:nvSpPr>
          <p:cNvPr id="139" name="Google Shape;139;p49"/>
          <p:cNvSpPr txBox="1">
            <a:spLocks noGrp="1"/>
          </p:cNvSpPr>
          <p:nvPr>
            <p:ph type="body" idx="4"/>
          </p:nvPr>
        </p:nvSpPr>
        <p:spPr>
          <a:xfrm>
            <a:off x="3221520" y="3240000"/>
            <a:ext cx="2700351"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050"/>
              <a:buNone/>
              <a:defRPr sz="1050" u="sng">
                <a:solidFill>
                  <a:schemeClr val="lt1"/>
                </a:solidFill>
                <a:latin typeface="Calibri"/>
                <a:ea typeface="Calibri"/>
                <a:cs typeface="Calibri"/>
                <a:sym typeface="Calibri"/>
              </a:defRPr>
            </a:lvl1pPr>
            <a:lvl2pPr marL="914400" lvl="1" indent="-295275" algn="l">
              <a:lnSpc>
                <a:spcPct val="90000"/>
              </a:lnSpc>
              <a:spcBef>
                <a:spcPts val="750"/>
              </a:spcBef>
              <a:spcAft>
                <a:spcPts val="0"/>
              </a:spcAft>
              <a:buClr>
                <a:schemeClr val="lt1"/>
              </a:buClr>
              <a:buSzPts val="1050"/>
              <a:buChar char="–"/>
              <a:defRPr sz="1050" u="sng">
                <a:solidFill>
                  <a:schemeClr val="lt1"/>
                </a:solidFill>
                <a:latin typeface="Calibri"/>
                <a:ea typeface="Calibri"/>
                <a:cs typeface="Calibri"/>
                <a:sym typeface="Calibri"/>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228600" algn="l">
              <a:lnSpc>
                <a:spcPct val="90000"/>
              </a:lnSpc>
              <a:spcBef>
                <a:spcPts val="750"/>
              </a:spcBef>
              <a:spcAft>
                <a:spcPts val="0"/>
              </a:spcAft>
              <a:buClr>
                <a:schemeClr val="dk1"/>
              </a:buClr>
              <a:buSzPts val="1200"/>
              <a:buNone/>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40" name="Google Shape;140;p49"/>
          <p:cNvSpPr>
            <a:spLocks noGrp="1"/>
          </p:cNvSpPr>
          <p:nvPr>
            <p:ph type="pic" idx="5"/>
          </p:nvPr>
        </p:nvSpPr>
        <p:spPr>
          <a:xfrm>
            <a:off x="6037988" y="1571400"/>
            <a:ext cx="2700351" cy="1520100"/>
          </a:xfrm>
          <a:prstGeom prst="rect">
            <a:avLst/>
          </a:prstGeom>
          <a:solidFill>
            <a:srgbClr val="D8D8D8"/>
          </a:solidFill>
          <a:ln>
            <a:noFill/>
          </a:ln>
        </p:spPr>
      </p:sp>
      <p:sp>
        <p:nvSpPr>
          <p:cNvPr id="141" name="Google Shape;141;p49"/>
          <p:cNvSpPr txBox="1">
            <a:spLocks noGrp="1"/>
          </p:cNvSpPr>
          <p:nvPr>
            <p:ph type="body" idx="6"/>
          </p:nvPr>
        </p:nvSpPr>
        <p:spPr>
          <a:xfrm>
            <a:off x="6037987" y="3240000"/>
            <a:ext cx="2700351" cy="40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050"/>
              <a:buNone/>
              <a:defRPr sz="1050" u="sng">
                <a:solidFill>
                  <a:schemeClr val="lt1"/>
                </a:solidFill>
                <a:latin typeface="Calibri"/>
                <a:ea typeface="Calibri"/>
                <a:cs typeface="Calibri"/>
                <a:sym typeface="Calibri"/>
              </a:defRPr>
            </a:lvl1pPr>
            <a:lvl2pPr marL="914400" lvl="1" indent="-295275" algn="l">
              <a:lnSpc>
                <a:spcPct val="90000"/>
              </a:lnSpc>
              <a:spcBef>
                <a:spcPts val="750"/>
              </a:spcBef>
              <a:spcAft>
                <a:spcPts val="0"/>
              </a:spcAft>
              <a:buClr>
                <a:schemeClr val="lt1"/>
              </a:buClr>
              <a:buSzPts val="1050"/>
              <a:buChar char="–"/>
              <a:defRPr sz="1050" u="sng">
                <a:solidFill>
                  <a:schemeClr val="lt1"/>
                </a:solidFill>
                <a:latin typeface="Calibri"/>
                <a:ea typeface="Calibri"/>
                <a:cs typeface="Calibri"/>
                <a:sym typeface="Calibri"/>
              </a:defRPr>
            </a:lvl2pPr>
            <a:lvl3pPr marL="1371600" lvl="2" indent="-342900" algn="l">
              <a:lnSpc>
                <a:spcPct val="90000"/>
              </a:lnSpc>
              <a:spcBef>
                <a:spcPts val="750"/>
              </a:spcBef>
              <a:spcAft>
                <a:spcPts val="0"/>
              </a:spcAft>
              <a:buClr>
                <a:schemeClr val="dk1"/>
              </a:buClr>
              <a:buSzPts val="1800"/>
              <a:buChar char="–"/>
              <a:defRPr/>
            </a:lvl3pPr>
            <a:lvl4pPr marL="1828800" lvl="3" indent="-342900" algn="l">
              <a:lnSpc>
                <a:spcPct val="90000"/>
              </a:lnSpc>
              <a:spcBef>
                <a:spcPts val="750"/>
              </a:spcBef>
              <a:spcAft>
                <a:spcPts val="0"/>
              </a:spcAft>
              <a:buClr>
                <a:schemeClr val="dk1"/>
              </a:buClr>
              <a:buSzPts val="1800"/>
              <a:buChar char="–"/>
              <a:defRPr/>
            </a:lvl4pPr>
            <a:lvl5pPr marL="2286000" lvl="4" indent="-228600" algn="l">
              <a:lnSpc>
                <a:spcPct val="90000"/>
              </a:lnSpc>
              <a:spcBef>
                <a:spcPts val="750"/>
              </a:spcBef>
              <a:spcAft>
                <a:spcPts val="0"/>
              </a:spcAft>
              <a:buClr>
                <a:schemeClr val="dk1"/>
              </a:buClr>
              <a:buSzPts val="1200"/>
              <a:buNone/>
              <a:defRPr/>
            </a:lvl5pPr>
            <a:lvl6pPr marL="2743200" lvl="5" indent="-342900" algn="l">
              <a:lnSpc>
                <a:spcPct val="100000"/>
              </a:lnSpc>
              <a:spcBef>
                <a:spcPts val="75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2"/>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6"/>
        <p:cNvGrpSpPr/>
        <p:nvPr/>
      </p:nvGrpSpPr>
      <p:grpSpPr>
        <a:xfrm>
          <a:off x="0" y="0"/>
          <a:ext cx="0" cy="0"/>
          <a:chOff x="0" y="0"/>
          <a:chExt cx="0" cy="0"/>
        </a:xfrm>
      </p:grpSpPr>
      <p:sp>
        <p:nvSpPr>
          <p:cNvPr id="147" name="Google Shape;147;p9"/>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9"/>
          <p:cNvSpPr txBox="1">
            <a:spLocks noGrp="1"/>
          </p:cNvSpPr>
          <p:nvPr>
            <p:ph type="ctrTitle"/>
          </p:nvPr>
        </p:nvSpPr>
        <p:spPr>
          <a:xfrm>
            <a:off x="427475" y="1408075"/>
            <a:ext cx="4366200" cy="1745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5200"/>
              <a:buFont typeface="Titillium Web"/>
              <a:buNone/>
              <a:defRPr sz="4000" b="1">
                <a:latin typeface="Titillium Web"/>
                <a:ea typeface="Titillium Web"/>
                <a:cs typeface="Titillium Web"/>
                <a:sym typeface="Titillium Web"/>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49" name="Google Shape;149;p9"/>
          <p:cNvSpPr txBox="1">
            <a:spLocks noGrp="1"/>
          </p:cNvSpPr>
          <p:nvPr>
            <p:ph type="subTitle" idx="1"/>
          </p:nvPr>
        </p:nvSpPr>
        <p:spPr>
          <a:xfrm>
            <a:off x="621025" y="3114400"/>
            <a:ext cx="4172700" cy="4503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grpSp>
        <p:nvGrpSpPr>
          <p:cNvPr id="150" name="Google Shape;150;p9"/>
          <p:cNvGrpSpPr/>
          <p:nvPr/>
        </p:nvGrpSpPr>
        <p:grpSpPr>
          <a:xfrm>
            <a:off x="231225" y="229756"/>
            <a:ext cx="8724000" cy="4217169"/>
            <a:chOff x="231225" y="229756"/>
            <a:chExt cx="8724000" cy="4217169"/>
          </a:xfrm>
        </p:grpSpPr>
        <p:sp>
          <p:nvSpPr>
            <p:cNvPr id="151" name="Google Shape;151;p9"/>
            <p:cNvSpPr/>
            <p:nvPr/>
          </p:nvSpPr>
          <p:spPr>
            <a:xfrm>
              <a:off x="231225" y="3733500"/>
              <a:ext cx="389700" cy="389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9"/>
            <p:cNvSpPr/>
            <p:nvPr/>
          </p:nvSpPr>
          <p:spPr>
            <a:xfrm>
              <a:off x="8358300" y="4152925"/>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9"/>
            <p:cNvSpPr/>
            <p:nvPr/>
          </p:nvSpPr>
          <p:spPr>
            <a:xfrm>
              <a:off x="8383125" y="355049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9"/>
            <p:cNvSpPr/>
            <p:nvPr/>
          </p:nvSpPr>
          <p:spPr>
            <a:xfrm>
              <a:off x="1556445" y="2297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155" name="Google Shape;155;p9"/>
          <p:cNvPicPr preferRelativeResize="0"/>
          <p:nvPr/>
        </p:nvPicPr>
        <p:blipFill rotWithShape="1">
          <a:blip r:embed="rId2">
            <a:alphaModFix/>
          </a:blip>
          <a:srcRect/>
          <a:stretch/>
        </p:blipFill>
        <p:spPr>
          <a:xfrm>
            <a:off x="111249" y="4421125"/>
            <a:ext cx="1374877" cy="579524"/>
          </a:xfrm>
          <a:prstGeom prst="rect">
            <a:avLst/>
          </a:prstGeom>
          <a:noFill/>
          <a:ln>
            <a:noFill/>
          </a:ln>
        </p:spPr>
      </p:pic>
      <p:pic>
        <p:nvPicPr>
          <p:cNvPr id="156" name="Google Shape;156;p9"/>
          <p:cNvPicPr preferRelativeResize="0"/>
          <p:nvPr/>
        </p:nvPicPr>
        <p:blipFill rotWithShape="1">
          <a:blip r:embed="rId3">
            <a:alphaModFix/>
          </a:blip>
          <a:srcRect/>
          <a:stretch/>
        </p:blipFill>
        <p:spPr>
          <a:xfrm>
            <a:off x="5860906" y="4426101"/>
            <a:ext cx="3077995" cy="5194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7"/>
        <p:cNvGrpSpPr/>
        <p:nvPr/>
      </p:nvGrpSpPr>
      <p:grpSpPr>
        <a:xfrm>
          <a:off x="0" y="0"/>
          <a:ext cx="0" cy="0"/>
          <a:chOff x="0" y="0"/>
          <a:chExt cx="0" cy="0"/>
        </a:xfrm>
      </p:grpSpPr>
      <p:sp>
        <p:nvSpPr>
          <p:cNvPr id="158" name="Google Shape;158;p10"/>
          <p:cNvSpPr/>
          <p:nvPr/>
        </p:nvSpPr>
        <p:spPr>
          <a:xfrm>
            <a:off x="101850" y="121950"/>
            <a:ext cx="8940300" cy="4899600"/>
          </a:xfrm>
          <a:prstGeom prst="roundRect">
            <a:avLst>
              <a:gd name="adj" fmla="val 7908"/>
            </a:avLst>
          </a:prstGeom>
          <a:solidFill>
            <a:schemeClr val="l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nvGrpSpPr>
          <p:cNvPr id="159" name="Google Shape;159;p10"/>
          <p:cNvGrpSpPr/>
          <p:nvPr/>
        </p:nvGrpSpPr>
        <p:grpSpPr>
          <a:xfrm flipH="1">
            <a:off x="1076331" y="3499181"/>
            <a:ext cx="6991339" cy="1329929"/>
            <a:chOff x="404800" y="1010238"/>
            <a:chExt cx="8208688" cy="1561500"/>
          </a:xfrm>
        </p:grpSpPr>
        <p:sp>
          <p:nvSpPr>
            <p:cNvPr id="160" name="Google Shape;160;p10"/>
            <p:cNvSpPr/>
            <p:nvPr/>
          </p:nvSpPr>
          <p:spPr>
            <a:xfrm>
              <a:off x="2560391" y="1010238"/>
              <a:ext cx="1189800" cy="1189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61" name="Google Shape;161;p10"/>
            <p:cNvSpPr/>
            <p:nvPr/>
          </p:nvSpPr>
          <p:spPr>
            <a:xfrm rot="10800000">
              <a:off x="8319788" y="1398812"/>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62" name="Google Shape;162;p10"/>
            <p:cNvSpPr/>
            <p:nvPr/>
          </p:nvSpPr>
          <p:spPr>
            <a:xfrm rot="10800000">
              <a:off x="8016563" y="1770163"/>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63" name="Google Shape;163;p10"/>
            <p:cNvSpPr/>
            <p:nvPr/>
          </p:nvSpPr>
          <p:spPr>
            <a:xfrm>
              <a:off x="404800" y="205093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164" name="Google Shape;164;p10"/>
          <p:cNvSpPr/>
          <p:nvPr/>
        </p:nvSpPr>
        <p:spPr>
          <a:xfrm flipH="1">
            <a:off x="3408602" y="765505"/>
            <a:ext cx="1013400" cy="1013400"/>
          </a:xfrm>
          <a:prstGeom prst="donut">
            <a:avLst>
              <a:gd name="adj" fmla="val 15949"/>
            </a:avLst>
          </a:prstGeom>
          <a:solidFill>
            <a:schemeClr val="accent3"/>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nvGrpSpPr>
          <p:cNvPr id="165" name="Google Shape;165;p10"/>
          <p:cNvGrpSpPr/>
          <p:nvPr/>
        </p:nvGrpSpPr>
        <p:grpSpPr>
          <a:xfrm>
            <a:off x="270751" y="253150"/>
            <a:ext cx="8627325" cy="4089001"/>
            <a:chOff x="270750" y="253149"/>
            <a:chExt cx="8627325" cy="4089001"/>
          </a:xfrm>
        </p:grpSpPr>
        <p:sp>
          <p:nvSpPr>
            <p:cNvPr id="166" name="Google Shape;166;p10"/>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67" name="Google Shape;167;p10"/>
            <p:cNvSpPr/>
            <p:nvPr/>
          </p:nvSpPr>
          <p:spPr>
            <a:xfrm>
              <a:off x="8301150" y="40481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68" name="Google Shape;168;p10"/>
            <p:cNvSpPr/>
            <p:nvPr/>
          </p:nvSpPr>
          <p:spPr>
            <a:xfrm>
              <a:off x="6009175" y="25314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69" name="Google Shape;169;p10"/>
            <p:cNvSpPr/>
            <p:nvPr/>
          </p:nvSpPr>
          <p:spPr>
            <a:xfrm>
              <a:off x="8325975" y="339809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70" name="Google Shape;170;p10"/>
            <p:cNvSpPr/>
            <p:nvPr/>
          </p:nvSpPr>
          <p:spPr>
            <a:xfrm>
              <a:off x="23184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171" name="Google Shape;171;p10"/>
          <p:cNvSpPr txBox="1">
            <a:spLocks noGrp="1"/>
          </p:cNvSpPr>
          <p:nvPr>
            <p:ph type="title"/>
          </p:nvPr>
        </p:nvSpPr>
        <p:spPr>
          <a:xfrm>
            <a:off x="1887000" y="1732200"/>
            <a:ext cx="5370000" cy="1679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Font typeface="Titillium Web"/>
              <a:buNone/>
              <a:defRPr sz="3600" b="1">
                <a:latin typeface="Titillium Web"/>
                <a:ea typeface="Titillium Web"/>
                <a:cs typeface="Titillium Web"/>
                <a:sym typeface="Titillium Web"/>
              </a:defRPr>
            </a:lvl1pPr>
            <a:lvl2pPr lvl="1" algn="ctr">
              <a:lnSpc>
                <a:spcPct val="100000"/>
              </a:lnSpc>
              <a:spcBef>
                <a:spcPts val="0"/>
              </a:spcBef>
              <a:spcAft>
                <a:spcPts val="0"/>
              </a:spcAft>
              <a:buSzPts val="3600"/>
              <a:buFont typeface="Titillium Web"/>
              <a:buNone/>
              <a:defRPr sz="3600" b="1">
                <a:latin typeface="Titillium Web"/>
                <a:ea typeface="Titillium Web"/>
                <a:cs typeface="Titillium Web"/>
                <a:sym typeface="Titillium Web"/>
              </a:defRPr>
            </a:lvl2pPr>
            <a:lvl3pPr lvl="2" algn="ctr">
              <a:lnSpc>
                <a:spcPct val="100000"/>
              </a:lnSpc>
              <a:spcBef>
                <a:spcPts val="0"/>
              </a:spcBef>
              <a:spcAft>
                <a:spcPts val="0"/>
              </a:spcAft>
              <a:buSzPts val="3600"/>
              <a:buFont typeface="Titillium Web"/>
              <a:buNone/>
              <a:defRPr sz="3600" b="1">
                <a:latin typeface="Titillium Web"/>
                <a:ea typeface="Titillium Web"/>
                <a:cs typeface="Titillium Web"/>
                <a:sym typeface="Titillium Web"/>
              </a:defRPr>
            </a:lvl3pPr>
            <a:lvl4pPr lvl="3" algn="ctr">
              <a:lnSpc>
                <a:spcPct val="100000"/>
              </a:lnSpc>
              <a:spcBef>
                <a:spcPts val="0"/>
              </a:spcBef>
              <a:spcAft>
                <a:spcPts val="0"/>
              </a:spcAft>
              <a:buSzPts val="3600"/>
              <a:buFont typeface="Titillium Web"/>
              <a:buNone/>
              <a:defRPr sz="3600" b="1">
                <a:latin typeface="Titillium Web"/>
                <a:ea typeface="Titillium Web"/>
                <a:cs typeface="Titillium Web"/>
                <a:sym typeface="Titillium Web"/>
              </a:defRPr>
            </a:lvl4pPr>
            <a:lvl5pPr lvl="4" algn="ctr">
              <a:lnSpc>
                <a:spcPct val="100000"/>
              </a:lnSpc>
              <a:spcBef>
                <a:spcPts val="0"/>
              </a:spcBef>
              <a:spcAft>
                <a:spcPts val="0"/>
              </a:spcAft>
              <a:buSzPts val="3600"/>
              <a:buFont typeface="Titillium Web"/>
              <a:buNone/>
              <a:defRPr sz="3600" b="1">
                <a:latin typeface="Titillium Web"/>
                <a:ea typeface="Titillium Web"/>
                <a:cs typeface="Titillium Web"/>
                <a:sym typeface="Titillium Web"/>
              </a:defRPr>
            </a:lvl5pPr>
            <a:lvl6pPr lvl="5" algn="ctr">
              <a:lnSpc>
                <a:spcPct val="100000"/>
              </a:lnSpc>
              <a:spcBef>
                <a:spcPts val="0"/>
              </a:spcBef>
              <a:spcAft>
                <a:spcPts val="0"/>
              </a:spcAft>
              <a:buSzPts val="3600"/>
              <a:buFont typeface="Titillium Web"/>
              <a:buNone/>
              <a:defRPr sz="3600" b="1">
                <a:latin typeface="Titillium Web"/>
                <a:ea typeface="Titillium Web"/>
                <a:cs typeface="Titillium Web"/>
                <a:sym typeface="Titillium Web"/>
              </a:defRPr>
            </a:lvl6pPr>
            <a:lvl7pPr lvl="6" algn="ctr">
              <a:lnSpc>
                <a:spcPct val="100000"/>
              </a:lnSpc>
              <a:spcBef>
                <a:spcPts val="0"/>
              </a:spcBef>
              <a:spcAft>
                <a:spcPts val="0"/>
              </a:spcAft>
              <a:buSzPts val="3600"/>
              <a:buFont typeface="Titillium Web"/>
              <a:buNone/>
              <a:defRPr sz="3600" b="1">
                <a:latin typeface="Titillium Web"/>
                <a:ea typeface="Titillium Web"/>
                <a:cs typeface="Titillium Web"/>
                <a:sym typeface="Titillium Web"/>
              </a:defRPr>
            </a:lvl7pPr>
            <a:lvl8pPr lvl="7" algn="ctr">
              <a:lnSpc>
                <a:spcPct val="100000"/>
              </a:lnSpc>
              <a:spcBef>
                <a:spcPts val="0"/>
              </a:spcBef>
              <a:spcAft>
                <a:spcPts val="0"/>
              </a:spcAft>
              <a:buSzPts val="3600"/>
              <a:buFont typeface="Titillium Web"/>
              <a:buNone/>
              <a:defRPr sz="3600" b="1">
                <a:latin typeface="Titillium Web"/>
                <a:ea typeface="Titillium Web"/>
                <a:cs typeface="Titillium Web"/>
                <a:sym typeface="Titillium Web"/>
              </a:defRPr>
            </a:lvl8pPr>
            <a:lvl9pPr lvl="8" algn="ctr">
              <a:lnSpc>
                <a:spcPct val="100000"/>
              </a:lnSpc>
              <a:spcBef>
                <a:spcPts val="0"/>
              </a:spcBef>
              <a:spcAft>
                <a:spcPts val="0"/>
              </a:spcAft>
              <a:buSzPts val="3600"/>
              <a:buFont typeface="Titillium Web"/>
              <a:buNone/>
              <a:defRPr sz="3600" b="1">
                <a:latin typeface="Titillium Web"/>
                <a:ea typeface="Titillium Web"/>
                <a:cs typeface="Titillium Web"/>
                <a:sym typeface="Titillium Web"/>
              </a:defRPr>
            </a:lvl9pPr>
          </a:lstStyle>
          <a:p>
            <a:endParaRPr/>
          </a:p>
        </p:txBody>
      </p:sp>
      <p:pic>
        <p:nvPicPr>
          <p:cNvPr id="172" name="Google Shape;172;p10"/>
          <p:cNvPicPr preferRelativeResize="0"/>
          <p:nvPr/>
        </p:nvPicPr>
        <p:blipFill rotWithShape="1">
          <a:blip r:embed="rId2">
            <a:alphaModFix/>
          </a:blip>
          <a:srcRect/>
          <a:stretch/>
        </p:blipFill>
        <p:spPr>
          <a:xfrm>
            <a:off x="111250" y="4421125"/>
            <a:ext cx="1374877" cy="579524"/>
          </a:xfrm>
          <a:prstGeom prst="rect">
            <a:avLst/>
          </a:prstGeom>
          <a:noFill/>
          <a:ln>
            <a:noFill/>
          </a:ln>
        </p:spPr>
      </p:pic>
      <p:pic>
        <p:nvPicPr>
          <p:cNvPr id="173" name="Google Shape;173;p10"/>
          <p:cNvPicPr preferRelativeResize="0"/>
          <p:nvPr/>
        </p:nvPicPr>
        <p:blipFill rotWithShape="1">
          <a:blip r:embed="rId3">
            <a:alphaModFix/>
          </a:blip>
          <a:srcRect/>
          <a:stretch/>
        </p:blipFill>
        <p:spPr>
          <a:xfrm>
            <a:off x="5860907" y="4426101"/>
            <a:ext cx="3077995" cy="5194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4"/>
        <p:cNvGrpSpPr/>
        <p:nvPr/>
      </p:nvGrpSpPr>
      <p:grpSpPr>
        <a:xfrm>
          <a:off x="0" y="0"/>
          <a:ext cx="0" cy="0"/>
          <a:chOff x="0" y="0"/>
          <a:chExt cx="0" cy="0"/>
        </a:xfrm>
      </p:grpSpPr>
      <p:sp>
        <p:nvSpPr>
          <p:cNvPr id="175" name="Google Shape;175;p19"/>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19"/>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77" name="Google Shape;177;p19"/>
          <p:cNvSpPr txBox="1">
            <a:spLocks noGrp="1"/>
          </p:cNvSpPr>
          <p:nvPr>
            <p:ph type="subTitle" idx="1"/>
          </p:nvPr>
        </p:nvSpPr>
        <p:spPr>
          <a:xfrm>
            <a:off x="4845495" y="2489492"/>
            <a:ext cx="29736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a:solidFill>
                  <a:schemeClr val="dk1"/>
                </a:solidFill>
                <a:latin typeface="Poppins ExtraBold"/>
                <a:ea typeface="Poppins ExtraBold"/>
                <a:cs typeface="Poppins ExtraBold"/>
                <a:sym typeface="Poppins ExtraBold"/>
              </a:defRPr>
            </a:lvl1pPr>
            <a:lvl2pPr lvl="1" algn="ctr">
              <a:lnSpc>
                <a:spcPct val="100000"/>
              </a:lnSpc>
              <a:spcBef>
                <a:spcPts val="0"/>
              </a:spcBef>
              <a:spcAft>
                <a:spcPts val="0"/>
              </a:spcAft>
              <a:buSzPts val="1400"/>
              <a:buNone/>
              <a:defRPr>
                <a:solidFill>
                  <a:schemeClr val="dk1"/>
                </a:solidFill>
                <a:latin typeface="Poppins ExtraBold"/>
                <a:ea typeface="Poppins ExtraBold"/>
                <a:cs typeface="Poppins ExtraBold"/>
                <a:sym typeface="Poppins ExtraBold"/>
              </a:defRPr>
            </a:lvl2pPr>
            <a:lvl3pPr lvl="2" algn="ctr">
              <a:lnSpc>
                <a:spcPct val="100000"/>
              </a:lnSpc>
              <a:spcBef>
                <a:spcPts val="0"/>
              </a:spcBef>
              <a:spcAft>
                <a:spcPts val="0"/>
              </a:spcAft>
              <a:buSzPts val="1400"/>
              <a:buNone/>
              <a:defRPr>
                <a:solidFill>
                  <a:schemeClr val="dk1"/>
                </a:solidFill>
                <a:latin typeface="Poppins ExtraBold"/>
                <a:ea typeface="Poppins ExtraBold"/>
                <a:cs typeface="Poppins ExtraBold"/>
                <a:sym typeface="Poppins ExtraBold"/>
              </a:defRPr>
            </a:lvl3pPr>
            <a:lvl4pPr lvl="3" algn="ctr">
              <a:lnSpc>
                <a:spcPct val="100000"/>
              </a:lnSpc>
              <a:spcBef>
                <a:spcPts val="0"/>
              </a:spcBef>
              <a:spcAft>
                <a:spcPts val="0"/>
              </a:spcAft>
              <a:buSzPts val="1400"/>
              <a:buNone/>
              <a:defRPr>
                <a:solidFill>
                  <a:schemeClr val="dk1"/>
                </a:solidFill>
                <a:latin typeface="Poppins ExtraBold"/>
                <a:ea typeface="Poppins ExtraBold"/>
                <a:cs typeface="Poppins ExtraBold"/>
                <a:sym typeface="Poppins ExtraBold"/>
              </a:defRPr>
            </a:lvl4pPr>
            <a:lvl5pPr lvl="4" algn="ctr">
              <a:lnSpc>
                <a:spcPct val="100000"/>
              </a:lnSpc>
              <a:spcBef>
                <a:spcPts val="0"/>
              </a:spcBef>
              <a:spcAft>
                <a:spcPts val="0"/>
              </a:spcAft>
              <a:buSzPts val="1400"/>
              <a:buNone/>
              <a:defRPr>
                <a:solidFill>
                  <a:schemeClr val="dk1"/>
                </a:solidFill>
                <a:latin typeface="Poppins ExtraBold"/>
                <a:ea typeface="Poppins ExtraBold"/>
                <a:cs typeface="Poppins ExtraBold"/>
                <a:sym typeface="Poppins ExtraBold"/>
              </a:defRPr>
            </a:lvl5pPr>
            <a:lvl6pPr lvl="5" algn="ctr">
              <a:lnSpc>
                <a:spcPct val="100000"/>
              </a:lnSpc>
              <a:spcBef>
                <a:spcPts val="0"/>
              </a:spcBef>
              <a:spcAft>
                <a:spcPts val="0"/>
              </a:spcAft>
              <a:buSzPts val="1400"/>
              <a:buNone/>
              <a:defRPr>
                <a:solidFill>
                  <a:schemeClr val="dk1"/>
                </a:solidFill>
                <a:latin typeface="Poppins ExtraBold"/>
                <a:ea typeface="Poppins ExtraBold"/>
                <a:cs typeface="Poppins ExtraBold"/>
                <a:sym typeface="Poppins ExtraBold"/>
              </a:defRPr>
            </a:lvl6pPr>
            <a:lvl7pPr lvl="6" algn="ctr">
              <a:lnSpc>
                <a:spcPct val="100000"/>
              </a:lnSpc>
              <a:spcBef>
                <a:spcPts val="0"/>
              </a:spcBef>
              <a:spcAft>
                <a:spcPts val="0"/>
              </a:spcAft>
              <a:buSzPts val="1400"/>
              <a:buNone/>
              <a:defRPr>
                <a:solidFill>
                  <a:schemeClr val="dk1"/>
                </a:solidFill>
                <a:latin typeface="Poppins ExtraBold"/>
                <a:ea typeface="Poppins ExtraBold"/>
                <a:cs typeface="Poppins ExtraBold"/>
                <a:sym typeface="Poppins ExtraBold"/>
              </a:defRPr>
            </a:lvl7pPr>
            <a:lvl8pPr lvl="7" algn="ctr">
              <a:lnSpc>
                <a:spcPct val="100000"/>
              </a:lnSpc>
              <a:spcBef>
                <a:spcPts val="0"/>
              </a:spcBef>
              <a:spcAft>
                <a:spcPts val="0"/>
              </a:spcAft>
              <a:buSzPts val="1400"/>
              <a:buNone/>
              <a:defRPr>
                <a:solidFill>
                  <a:schemeClr val="dk1"/>
                </a:solidFill>
                <a:latin typeface="Poppins ExtraBold"/>
                <a:ea typeface="Poppins ExtraBold"/>
                <a:cs typeface="Poppins ExtraBold"/>
                <a:sym typeface="Poppins ExtraBold"/>
              </a:defRPr>
            </a:lvl8pPr>
            <a:lvl9pPr lvl="8" algn="ctr">
              <a:lnSpc>
                <a:spcPct val="100000"/>
              </a:lnSpc>
              <a:spcBef>
                <a:spcPts val="0"/>
              </a:spcBef>
              <a:spcAft>
                <a:spcPts val="0"/>
              </a:spcAft>
              <a:buSzPts val="1400"/>
              <a:buNone/>
              <a:defRPr>
                <a:solidFill>
                  <a:schemeClr val="dk1"/>
                </a:solidFill>
                <a:latin typeface="Poppins ExtraBold"/>
                <a:ea typeface="Poppins ExtraBold"/>
                <a:cs typeface="Poppins ExtraBold"/>
                <a:sym typeface="Poppins ExtraBold"/>
              </a:defRPr>
            </a:lvl9pPr>
          </a:lstStyle>
          <a:p>
            <a:endParaRPr/>
          </a:p>
        </p:txBody>
      </p:sp>
      <p:sp>
        <p:nvSpPr>
          <p:cNvPr id="178" name="Google Shape;178;p19"/>
          <p:cNvSpPr txBox="1">
            <a:spLocks noGrp="1"/>
          </p:cNvSpPr>
          <p:nvPr>
            <p:ph type="body" idx="2"/>
          </p:nvPr>
        </p:nvSpPr>
        <p:spPr>
          <a:xfrm>
            <a:off x="1301075" y="2889700"/>
            <a:ext cx="2931300" cy="746400"/>
          </a:xfrm>
          <a:prstGeom prst="rect">
            <a:avLst/>
          </a:prstGeom>
          <a:noFill/>
          <a:ln>
            <a:noFill/>
          </a:ln>
        </p:spPr>
        <p:txBody>
          <a:bodyPr spcFirstLastPara="1" wrap="square" lIns="91425" tIns="91425" rIns="91425" bIns="91425" anchor="ctr" anchorCtr="0">
            <a:noAutofit/>
          </a:bodyPr>
          <a:lstStyle>
            <a:lvl1pPr marL="457200" lvl="0" indent="-317500" algn="ctr">
              <a:lnSpc>
                <a:spcPct val="100000"/>
              </a:lnSpc>
              <a:spcBef>
                <a:spcPts val="0"/>
              </a:spcBef>
              <a:spcAft>
                <a:spcPts val="0"/>
              </a:spcAft>
              <a:buClr>
                <a:srgbClr val="FFFFFF"/>
              </a:buClr>
              <a:buSzPts val="1400"/>
              <a:buChar char="●"/>
              <a:defRPr sz="1600"/>
            </a:lvl1pPr>
            <a:lvl2pPr marL="914400" lvl="1" indent="-317500" algn="ctr">
              <a:lnSpc>
                <a:spcPct val="100000"/>
              </a:lnSpc>
              <a:spcBef>
                <a:spcPts val="0"/>
              </a:spcBef>
              <a:spcAft>
                <a:spcPts val="0"/>
              </a:spcAft>
              <a:buClr>
                <a:srgbClr val="FFFFFF"/>
              </a:buClr>
              <a:buSzPts val="1400"/>
              <a:buChar char="○"/>
              <a:defRPr sz="1400">
                <a:solidFill>
                  <a:srgbClr val="FFFFFF"/>
                </a:solidFill>
              </a:defRPr>
            </a:lvl2pPr>
            <a:lvl3pPr marL="1371600" lvl="2" indent="-317500" algn="ctr">
              <a:lnSpc>
                <a:spcPct val="100000"/>
              </a:lnSpc>
              <a:spcBef>
                <a:spcPts val="0"/>
              </a:spcBef>
              <a:spcAft>
                <a:spcPts val="0"/>
              </a:spcAft>
              <a:buClr>
                <a:srgbClr val="FFFFFF"/>
              </a:buClr>
              <a:buSzPts val="1400"/>
              <a:buChar char="■"/>
              <a:defRPr sz="1400">
                <a:solidFill>
                  <a:srgbClr val="FFFFFF"/>
                </a:solidFill>
              </a:defRPr>
            </a:lvl3pPr>
            <a:lvl4pPr marL="1828800" lvl="3" indent="-317500" algn="ctr">
              <a:lnSpc>
                <a:spcPct val="100000"/>
              </a:lnSpc>
              <a:spcBef>
                <a:spcPts val="0"/>
              </a:spcBef>
              <a:spcAft>
                <a:spcPts val="0"/>
              </a:spcAft>
              <a:buClr>
                <a:srgbClr val="FFFFFF"/>
              </a:buClr>
              <a:buSzPts val="1400"/>
              <a:buChar char="●"/>
              <a:defRPr sz="1400">
                <a:solidFill>
                  <a:srgbClr val="FFFFFF"/>
                </a:solidFill>
              </a:defRPr>
            </a:lvl4pPr>
            <a:lvl5pPr marL="2286000" lvl="4" indent="-317500" algn="ctr">
              <a:lnSpc>
                <a:spcPct val="100000"/>
              </a:lnSpc>
              <a:spcBef>
                <a:spcPts val="0"/>
              </a:spcBef>
              <a:spcAft>
                <a:spcPts val="0"/>
              </a:spcAft>
              <a:buClr>
                <a:srgbClr val="FFFFFF"/>
              </a:buClr>
              <a:buSzPts val="1400"/>
              <a:buChar char="○"/>
              <a:defRPr sz="1400">
                <a:solidFill>
                  <a:srgbClr val="FFFFFF"/>
                </a:solidFill>
              </a:defRPr>
            </a:lvl5pPr>
            <a:lvl6pPr marL="2743200" lvl="5" indent="-317500" algn="ctr">
              <a:lnSpc>
                <a:spcPct val="100000"/>
              </a:lnSpc>
              <a:spcBef>
                <a:spcPts val="0"/>
              </a:spcBef>
              <a:spcAft>
                <a:spcPts val="0"/>
              </a:spcAft>
              <a:buClr>
                <a:srgbClr val="FFFFFF"/>
              </a:buClr>
              <a:buSzPts val="1400"/>
              <a:buChar char="■"/>
              <a:defRPr sz="1400">
                <a:solidFill>
                  <a:srgbClr val="FFFFFF"/>
                </a:solidFill>
              </a:defRPr>
            </a:lvl6pPr>
            <a:lvl7pPr marL="3200400" lvl="6" indent="-317500" algn="ctr">
              <a:lnSpc>
                <a:spcPct val="100000"/>
              </a:lnSpc>
              <a:spcBef>
                <a:spcPts val="0"/>
              </a:spcBef>
              <a:spcAft>
                <a:spcPts val="0"/>
              </a:spcAft>
              <a:buClr>
                <a:srgbClr val="FFFFFF"/>
              </a:buClr>
              <a:buSzPts val="1400"/>
              <a:buChar char="●"/>
              <a:defRPr sz="1400">
                <a:solidFill>
                  <a:srgbClr val="FFFFFF"/>
                </a:solidFill>
              </a:defRPr>
            </a:lvl7pPr>
            <a:lvl8pPr marL="3657600" lvl="7" indent="-317500" algn="ctr">
              <a:lnSpc>
                <a:spcPct val="100000"/>
              </a:lnSpc>
              <a:spcBef>
                <a:spcPts val="0"/>
              </a:spcBef>
              <a:spcAft>
                <a:spcPts val="0"/>
              </a:spcAft>
              <a:buClr>
                <a:srgbClr val="FFFFFF"/>
              </a:buClr>
              <a:buSzPts val="1400"/>
              <a:buChar char="○"/>
              <a:defRPr sz="1400">
                <a:solidFill>
                  <a:srgbClr val="FFFFFF"/>
                </a:solidFill>
              </a:defRPr>
            </a:lvl8pPr>
            <a:lvl9pPr marL="4114800" lvl="8" indent="-317500" algn="ctr">
              <a:lnSpc>
                <a:spcPct val="100000"/>
              </a:lnSpc>
              <a:spcBef>
                <a:spcPts val="0"/>
              </a:spcBef>
              <a:spcAft>
                <a:spcPts val="0"/>
              </a:spcAft>
              <a:buClr>
                <a:srgbClr val="FFFFFF"/>
              </a:buClr>
              <a:buSzPts val="1400"/>
              <a:buChar char="■"/>
              <a:defRPr sz="1400">
                <a:solidFill>
                  <a:srgbClr val="FFFFFF"/>
                </a:solidFill>
              </a:defRPr>
            </a:lvl9pPr>
          </a:lstStyle>
          <a:p>
            <a:endParaRPr/>
          </a:p>
        </p:txBody>
      </p:sp>
      <p:sp>
        <p:nvSpPr>
          <p:cNvPr id="179" name="Google Shape;179;p19"/>
          <p:cNvSpPr txBox="1">
            <a:spLocks noGrp="1"/>
          </p:cNvSpPr>
          <p:nvPr>
            <p:ph type="body" idx="3"/>
          </p:nvPr>
        </p:nvSpPr>
        <p:spPr>
          <a:xfrm>
            <a:off x="4845500" y="2881750"/>
            <a:ext cx="2973600" cy="762300"/>
          </a:xfrm>
          <a:prstGeom prst="rect">
            <a:avLst/>
          </a:prstGeom>
          <a:noFill/>
          <a:ln>
            <a:noFill/>
          </a:ln>
        </p:spPr>
        <p:txBody>
          <a:bodyPr spcFirstLastPara="1" wrap="square" lIns="91425" tIns="91425" rIns="91425" bIns="91425" anchor="ctr" anchorCtr="0">
            <a:noAutofit/>
          </a:bodyPr>
          <a:lstStyle>
            <a:lvl1pPr marL="457200" lvl="0" indent="-317500" algn="ctr">
              <a:lnSpc>
                <a:spcPct val="100000"/>
              </a:lnSpc>
              <a:spcBef>
                <a:spcPts val="0"/>
              </a:spcBef>
              <a:spcAft>
                <a:spcPts val="0"/>
              </a:spcAft>
              <a:buClr>
                <a:srgbClr val="FFFFFF"/>
              </a:buClr>
              <a:buSzPts val="1400"/>
              <a:buChar char="●"/>
              <a:defRPr sz="1600"/>
            </a:lvl1pPr>
            <a:lvl2pPr marL="914400" lvl="1" indent="-317500" algn="ctr">
              <a:lnSpc>
                <a:spcPct val="100000"/>
              </a:lnSpc>
              <a:spcBef>
                <a:spcPts val="0"/>
              </a:spcBef>
              <a:spcAft>
                <a:spcPts val="0"/>
              </a:spcAft>
              <a:buClr>
                <a:srgbClr val="FFFFFF"/>
              </a:buClr>
              <a:buSzPts val="1400"/>
              <a:buChar char="○"/>
              <a:defRPr sz="1400">
                <a:solidFill>
                  <a:srgbClr val="FFFFFF"/>
                </a:solidFill>
              </a:defRPr>
            </a:lvl2pPr>
            <a:lvl3pPr marL="1371600" lvl="2" indent="-317500" algn="ctr">
              <a:lnSpc>
                <a:spcPct val="100000"/>
              </a:lnSpc>
              <a:spcBef>
                <a:spcPts val="0"/>
              </a:spcBef>
              <a:spcAft>
                <a:spcPts val="0"/>
              </a:spcAft>
              <a:buClr>
                <a:srgbClr val="FFFFFF"/>
              </a:buClr>
              <a:buSzPts val="1400"/>
              <a:buChar char="■"/>
              <a:defRPr sz="1400">
                <a:solidFill>
                  <a:srgbClr val="FFFFFF"/>
                </a:solidFill>
              </a:defRPr>
            </a:lvl3pPr>
            <a:lvl4pPr marL="1828800" lvl="3" indent="-317500" algn="ctr">
              <a:lnSpc>
                <a:spcPct val="100000"/>
              </a:lnSpc>
              <a:spcBef>
                <a:spcPts val="0"/>
              </a:spcBef>
              <a:spcAft>
                <a:spcPts val="0"/>
              </a:spcAft>
              <a:buClr>
                <a:srgbClr val="FFFFFF"/>
              </a:buClr>
              <a:buSzPts val="1400"/>
              <a:buChar char="●"/>
              <a:defRPr sz="1400">
                <a:solidFill>
                  <a:srgbClr val="FFFFFF"/>
                </a:solidFill>
              </a:defRPr>
            </a:lvl4pPr>
            <a:lvl5pPr marL="2286000" lvl="4" indent="-317500" algn="ctr">
              <a:lnSpc>
                <a:spcPct val="100000"/>
              </a:lnSpc>
              <a:spcBef>
                <a:spcPts val="0"/>
              </a:spcBef>
              <a:spcAft>
                <a:spcPts val="0"/>
              </a:spcAft>
              <a:buClr>
                <a:srgbClr val="FFFFFF"/>
              </a:buClr>
              <a:buSzPts val="1400"/>
              <a:buChar char="○"/>
              <a:defRPr sz="1400">
                <a:solidFill>
                  <a:srgbClr val="FFFFFF"/>
                </a:solidFill>
              </a:defRPr>
            </a:lvl5pPr>
            <a:lvl6pPr marL="2743200" lvl="5" indent="-317500" algn="ctr">
              <a:lnSpc>
                <a:spcPct val="100000"/>
              </a:lnSpc>
              <a:spcBef>
                <a:spcPts val="0"/>
              </a:spcBef>
              <a:spcAft>
                <a:spcPts val="0"/>
              </a:spcAft>
              <a:buClr>
                <a:srgbClr val="FFFFFF"/>
              </a:buClr>
              <a:buSzPts val="1400"/>
              <a:buChar char="■"/>
              <a:defRPr sz="1400">
                <a:solidFill>
                  <a:srgbClr val="FFFFFF"/>
                </a:solidFill>
              </a:defRPr>
            </a:lvl6pPr>
            <a:lvl7pPr marL="3200400" lvl="6" indent="-317500" algn="ctr">
              <a:lnSpc>
                <a:spcPct val="100000"/>
              </a:lnSpc>
              <a:spcBef>
                <a:spcPts val="0"/>
              </a:spcBef>
              <a:spcAft>
                <a:spcPts val="0"/>
              </a:spcAft>
              <a:buClr>
                <a:srgbClr val="FFFFFF"/>
              </a:buClr>
              <a:buSzPts val="1400"/>
              <a:buChar char="●"/>
              <a:defRPr sz="1400">
                <a:solidFill>
                  <a:srgbClr val="FFFFFF"/>
                </a:solidFill>
              </a:defRPr>
            </a:lvl7pPr>
            <a:lvl8pPr marL="3657600" lvl="7" indent="-317500" algn="ctr">
              <a:lnSpc>
                <a:spcPct val="100000"/>
              </a:lnSpc>
              <a:spcBef>
                <a:spcPts val="0"/>
              </a:spcBef>
              <a:spcAft>
                <a:spcPts val="0"/>
              </a:spcAft>
              <a:buClr>
                <a:srgbClr val="FFFFFF"/>
              </a:buClr>
              <a:buSzPts val="1400"/>
              <a:buChar char="○"/>
              <a:defRPr sz="1400">
                <a:solidFill>
                  <a:srgbClr val="FFFFFF"/>
                </a:solidFill>
              </a:defRPr>
            </a:lvl8pPr>
            <a:lvl9pPr marL="4114800" lvl="8" indent="-317500" algn="ctr">
              <a:lnSpc>
                <a:spcPct val="100000"/>
              </a:lnSpc>
              <a:spcBef>
                <a:spcPts val="0"/>
              </a:spcBef>
              <a:spcAft>
                <a:spcPts val="0"/>
              </a:spcAft>
              <a:buClr>
                <a:srgbClr val="FFFFFF"/>
              </a:buClr>
              <a:buSzPts val="1400"/>
              <a:buChar char="■"/>
              <a:defRPr sz="1400">
                <a:solidFill>
                  <a:srgbClr val="FFFFFF"/>
                </a:solidFill>
              </a:defRPr>
            </a:lvl9pPr>
          </a:lstStyle>
          <a:p>
            <a:endParaRPr/>
          </a:p>
        </p:txBody>
      </p:sp>
      <p:sp>
        <p:nvSpPr>
          <p:cNvPr id="180" name="Google Shape;180;p19"/>
          <p:cNvSpPr txBox="1"/>
          <p:nvPr/>
        </p:nvSpPr>
        <p:spPr>
          <a:xfrm>
            <a:off x="1331069" y="3012575"/>
            <a:ext cx="2871300" cy="5391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1600"/>
              </a:spcAft>
              <a:buClr>
                <a:srgbClr val="000000"/>
              </a:buClr>
              <a:buSzPts val="1800"/>
              <a:buFont typeface="Arial"/>
              <a:buNone/>
            </a:pPr>
            <a:endParaRPr sz="1800" b="0" i="0" u="none" strike="noStrike" cap="none">
              <a:solidFill>
                <a:srgbClr val="FFFFFF"/>
              </a:solidFill>
              <a:latin typeface="Raleway Black"/>
              <a:ea typeface="Raleway Black"/>
              <a:cs typeface="Raleway Black"/>
              <a:sym typeface="Raleway Black"/>
            </a:endParaRPr>
          </a:p>
        </p:txBody>
      </p:sp>
      <p:sp>
        <p:nvSpPr>
          <p:cNvPr id="181" name="Google Shape;181;p19"/>
          <p:cNvSpPr txBox="1">
            <a:spLocks noGrp="1"/>
          </p:cNvSpPr>
          <p:nvPr>
            <p:ph type="subTitle" idx="4"/>
          </p:nvPr>
        </p:nvSpPr>
        <p:spPr>
          <a:xfrm>
            <a:off x="1331069" y="2489492"/>
            <a:ext cx="28713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a:solidFill>
                  <a:schemeClr val="dk1"/>
                </a:solidFill>
                <a:latin typeface="Poppins ExtraBold"/>
                <a:ea typeface="Poppins ExtraBold"/>
                <a:cs typeface="Poppins ExtraBold"/>
                <a:sym typeface="Poppins ExtraBold"/>
              </a:defRPr>
            </a:lvl1pPr>
            <a:lvl2pPr lvl="1" algn="ctr">
              <a:lnSpc>
                <a:spcPct val="100000"/>
              </a:lnSpc>
              <a:spcBef>
                <a:spcPts val="0"/>
              </a:spcBef>
              <a:spcAft>
                <a:spcPts val="0"/>
              </a:spcAft>
              <a:buSzPts val="1400"/>
              <a:buNone/>
              <a:defRPr b="1">
                <a:solidFill>
                  <a:schemeClr val="dk1"/>
                </a:solidFill>
                <a:latin typeface="Poppins ExtraBold"/>
                <a:ea typeface="Poppins ExtraBold"/>
                <a:cs typeface="Poppins ExtraBold"/>
                <a:sym typeface="Poppins ExtraBold"/>
              </a:defRPr>
            </a:lvl2pPr>
            <a:lvl3pPr lvl="2" algn="ctr">
              <a:lnSpc>
                <a:spcPct val="100000"/>
              </a:lnSpc>
              <a:spcBef>
                <a:spcPts val="0"/>
              </a:spcBef>
              <a:spcAft>
                <a:spcPts val="0"/>
              </a:spcAft>
              <a:buSzPts val="1400"/>
              <a:buNone/>
              <a:defRPr b="1">
                <a:solidFill>
                  <a:schemeClr val="dk1"/>
                </a:solidFill>
                <a:latin typeface="Poppins ExtraBold"/>
                <a:ea typeface="Poppins ExtraBold"/>
                <a:cs typeface="Poppins ExtraBold"/>
                <a:sym typeface="Poppins ExtraBold"/>
              </a:defRPr>
            </a:lvl3pPr>
            <a:lvl4pPr lvl="3" algn="ctr">
              <a:lnSpc>
                <a:spcPct val="100000"/>
              </a:lnSpc>
              <a:spcBef>
                <a:spcPts val="0"/>
              </a:spcBef>
              <a:spcAft>
                <a:spcPts val="0"/>
              </a:spcAft>
              <a:buSzPts val="1400"/>
              <a:buNone/>
              <a:defRPr b="1">
                <a:solidFill>
                  <a:schemeClr val="dk1"/>
                </a:solidFill>
                <a:latin typeface="Poppins ExtraBold"/>
                <a:ea typeface="Poppins ExtraBold"/>
                <a:cs typeface="Poppins ExtraBold"/>
                <a:sym typeface="Poppins ExtraBold"/>
              </a:defRPr>
            </a:lvl4pPr>
            <a:lvl5pPr lvl="4" algn="ctr">
              <a:lnSpc>
                <a:spcPct val="100000"/>
              </a:lnSpc>
              <a:spcBef>
                <a:spcPts val="0"/>
              </a:spcBef>
              <a:spcAft>
                <a:spcPts val="0"/>
              </a:spcAft>
              <a:buSzPts val="1400"/>
              <a:buNone/>
              <a:defRPr b="1">
                <a:solidFill>
                  <a:schemeClr val="dk1"/>
                </a:solidFill>
                <a:latin typeface="Poppins ExtraBold"/>
                <a:ea typeface="Poppins ExtraBold"/>
                <a:cs typeface="Poppins ExtraBold"/>
                <a:sym typeface="Poppins ExtraBold"/>
              </a:defRPr>
            </a:lvl5pPr>
            <a:lvl6pPr lvl="5" algn="ctr">
              <a:lnSpc>
                <a:spcPct val="100000"/>
              </a:lnSpc>
              <a:spcBef>
                <a:spcPts val="0"/>
              </a:spcBef>
              <a:spcAft>
                <a:spcPts val="0"/>
              </a:spcAft>
              <a:buSzPts val="1400"/>
              <a:buNone/>
              <a:defRPr b="1">
                <a:solidFill>
                  <a:schemeClr val="dk1"/>
                </a:solidFill>
                <a:latin typeface="Poppins ExtraBold"/>
                <a:ea typeface="Poppins ExtraBold"/>
                <a:cs typeface="Poppins ExtraBold"/>
                <a:sym typeface="Poppins ExtraBold"/>
              </a:defRPr>
            </a:lvl6pPr>
            <a:lvl7pPr lvl="6" algn="ctr">
              <a:lnSpc>
                <a:spcPct val="100000"/>
              </a:lnSpc>
              <a:spcBef>
                <a:spcPts val="0"/>
              </a:spcBef>
              <a:spcAft>
                <a:spcPts val="0"/>
              </a:spcAft>
              <a:buSzPts val="1400"/>
              <a:buNone/>
              <a:defRPr b="1">
                <a:solidFill>
                  <a:schemeClr val="dk1"/>
                </a:solidFill>
                <a:latin typeface="Poppins ExtraBold"/>
                <a:ea typeface="Poppins ExtraBold"/>
                <a:cs typeface="Poppins ExtraBold"/>
                <a:sym typeface="Poppins ExtraBold"/>
              </a:defRPr>
            </a:lvl7pPr>
            <a:lvl8pPr lvl="7" algn="ctr">
              <a:lnSpc>
                <a:spcPct val="100000"/>
              </a:lnSpc>
              <a:spcBef>
                <a:spcPts val="0"/>
              </a:spcBef>
              <a:spcAft>
                <a:spcPts val="0"/>
              </a:spcAft>
              <a:buSzPts val="1400"/>
              <a:buNone/>
              <a:defRPr b="1">
                <a:solidFill>
                  <a:schemeClr val="dk1"/>
                </a:solidFill>
                <a:latin typeface="Poppins ExtraBold"/>
                <a:ea typeface="Poppins ExtraBold"/>
                <a:cs typeface="Poppins ExtraBold"/>
                <a:sym typeface="Poppins ExtraBold"/>
              </a:defRPr>
            </a:lvl8pPr>
            <a:lvl9pPr lvl="8" algn="ctr">
              <a:lnSpc>
                <a:spcPct val="100000"/>
              </a:lnSpc>
              <a:spcBef>
                <a:spcPts val="0"/>
              </a:spcBef>
              <a:spcAft>
                <a:spcPts val="0"/>
              </a:spcAft>
              <a:buSzPts val="1400"/>
              <a:buNone/>
              <a:defRPr b="1">
                <a:solidFill>
                  <a:schemeClr val="dk1"/>
                </a:solidFill>
                <a:latin typeface="Poppins ExtraBold"/>
                <a:ea typeface="Poppins ExtraBold"/>
                <a:cs typeface="Poppins ExtraBold"/>
                <a:sym typeface="Poppins ExtraBold"/>
              </a:defRPr>
            </a:lvl9pPr>
          </a:lstStyle>
          <a:p>
            <a:endParaRPr/>
          </a:p>
        </p:txBody>
      </p:sp>
      <p:grpSp>
        <p:nvGrpSpPr>
          <p:cNvPr id="182" name="Google Shape;182;p19"/>
          <p:cNvGrpSpPr/>
          <p:nvPr/>
        </p:nvGrpSpPr>
        <p:grpSpPr>
          <a:xfrm>
            <a:off x="366700" y="730650"/>
            <a:ext cx="8208688" cy="1841088"/>
            <a:chOff x="404800" y="730650"/>
            <a:chExt cx="8208688" cy="1841088"/>
          </a:xfrm>
        </p:grpSpPr>
        <p:sp>
          <p:nvSpPr>
            <p:cNvPr id="183" name="Google Shape;183;p19"/>
            <p:cNvSpPr/>
            <p:nvPr/>
          </p:nvSpPr>
          <p:spPr>
            <a:xfrm>
              <a:off x="536175" y="730650"/>
              <a:ext cx="1189800" cy="1189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19"/>
            <p:cNvSpPr/>
            <p:nvPr/>
          </p:nvSpPr>
          <p:spPr>
            <a:xfrm rot="10800000">
              <a:off x="8319788" y="1398812"/>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19"/>
            <p:cNvSpPr/>
            <p:nvPr/>
          </p:nvSpPr>
          <p:spPr>
            <a:xfrm rot="10800000">
              <a:off x="8016563" y="1770163"/>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19"/>
            <p:cNvSpPr/>
            <p:nvPr/>
          </p:nvSpPr>
          <p:spPr>
            <a:xfrm>
              <a:off x="404800" y="205093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7" name="Google Shape;187;p19"/>
          <p:cNvGrpSpPr/>
          <p:nvPr/>
        </p:nvGrpSpPr>
        <p:grpSpPr>
          <a:xfrm rot="-2700000" flipH="1">
            <a:off x="861334" y="3359918"/>
            <a:ext cx="596919" cy="896417"/>
            <a:chOff x="8358300" y="3550499"/>
            <a:chExt cx="596925" cy="896426"/>
          </a:xfrm>
        </p:grpSpPr>
        <p:sp>
          <p:nvSpPr>
            <p:cNvPr id="188" name="Google Shape;188;p19"/>
            <p:cNvSpPr/>
            <p:nvPr/>
          </p:nvSpPr>
          <p:spPr>
            <a:xfrm>
              <a:off x="8358300" y="4152925"/>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p19"/>
            <p:cNvSpPr/>
            <p:nvPr/>
          </p:nvSpPr>
          <p:spPr>
            <a:xfrm>
              <a:off x="8383125" y="355049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90"/>
        <p:cNvGrpSpPr/>
        <p:nvPr/>
      </p:nvGrpSpPr>
      <p:grpSpPr>
        <a:xfrm>
          <a:off x="0" y="0"/>
          <a:ext cx="0" cy="0"/>
          <a:chOff x="0" y="0"/>
          <a:chExt cx="0" cy="0"/>
        </a:xfrm>
      </p:grpSpPr>
      <p:sp>
        <p:nvSpPr>
          <p:cNvPr id="191" name="Google Shape;191;p20"/>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20"/>
          <p:cNvSpPr txBox="1">
            <a:spLocks noGrp="1"/>
          </p:cNvSpPr>
          <p:nvPr>
            <p:ph type="title"/>
          </p:nvPr>
        </p:nvSpPr>
        <p:spPr>
          <a:xfrm>
            <a:off x="1388100" y="526350"/>
            <a:ext cx="6367800" cy="4090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4800"/>
              <a:buFont typeface="Titillium Web"/>
              <a:buNone/>
              <a:defRPr sz="4800" b="1">
                <a:latin typeface="Titillium Web"/>
                <a:ea typeface="Titillium Web"/>
                <a:cs typeface="Titillium Web"/>
                <a:sym typeface="Titillium Web"/>
              </a:defRPr>
            </a:lvl1pPr>
            <a:lvl2pPr lvl="1" algn="ctr">
              <a:lnSpc>
                <a:spcPct val="100000"/>
              </a:lnSpc>
              <a:spcBef>
                <a:spcPts val="0"/>
              </a:spcBef>
              <a:spcAft>
                <a:spcPts val="0"/>
              </a:spcAft>
              <a:buSzPts val="4800"/>
              <a:buFont typeface="Titillium Web"/>
              <a:buNone/>
              <a:defRPr sz="4800" b="1">
                <a:latin typeface="Titillium Web"/>
                <a:ea typeface="Titillium Web"/>
                <a:cs typeface="Titillium Web"/>
                <a:sym typeface="Titillium Web"/>
              </a:defRPr>
            </a:lvl2pPr>
            <a:lvl3pPr lvl="2" algn="ctr">
              <a:lnSpc>
                <a:spcPct val="100000"/>
              </a:lnSpc>
              <a:spcBef>
                <a:spcPts val="0"/>
              </a:spcBef>
              <a:spcAft>
                <a:spcPts val="0"/>
              </a:spcAft>
              <a:buSzPts val="4800"/>
              <a:buFont typeface="Titillium Web"/>
              <a:buNone/>
              <a:defRPr sz="4800" b="1">
                <a:latin typeface="Titillium Web"/>
                <a:ea typeface="Titillium Web"/>
                <a:cs typeface="Titillium Web"/>
                <a:sym typeface="Titillium Web"/>
              </a:defRPr>
            </a:lvl3pPr>
            <a:lvl4pPr lvl="3" algn="ctr">
              <a:lnSpc>
                <a:spcPct val="100000"/>
              </a:lnSpc>
              <a:spcBef>
                <a:spcPts val="0"/>
              </a:spcBef>
              <a:spcAft>
                <a:spcPts val="0"/>
              </a:spcAft>
              <a:buSzPts val="4800"/>
              <a:buFont typeface="Titillium Web"/>
              <a:buNone/>
              <a:defRPr sz="4800" b="1">
                <a:latin typeface="Titillium Web"/>
                <a:ea typeface="Titillium Web"/>
                <a:cs typeface="Titillium Web"/>
                <a:sym typeface="Titillium Web"/>
              </a:defRPr>
            </a:lvl4pPr>
            <a:lvl5pPr lvl="4" algn="ctr">
              <a:lnSpc>
                <a:spcPct val="100000"/>
              </a:lnSpc>
              <a:spcBef>
                <a:spcPts val="0"/>
              </a:spcBef>
              <a:spcAft>
                <a:spcPts val="0"/>
              </a:spcAft>
              <a:buSzPts val="4800"/>
              <a:buFont typeface="Titillium Web"/>
              <a:buNone/>
              <a:defRPr sz="4800" b="1">
                <a:latin typeface="Titillium Web"/>
                <a:ea typeface="Titillium Web"/>
                <a:cs typeface="Titillium Web"/>
                <a:sym typeface="Titillium Web"/>
              </a:defRPr>
            </a:lvl5pPr>
            <a:lvl6pPr lvl="5" algn="ctr">
              <a:lnSpc>
                <a:spcPct val="100000"/>
              </a:lnSpc>
              <a:spcBef>
                <a:spcPts val="0"/>
              </a:spcBef>
              <a:spcAft>
                <a:spcPts val="0"/>
              </a:spcAft>
              <a:buSzPts val="4800"/>
              <a:buFont typeface="Titillium Web"/>
              <a:buNone/>
              <a:defRPr sz="4800" b="1">
                <a:latin typeface="Titillium Web"/>
                <a:ea typeface="Titillium Web"/>
                <a:cs typeface="Titillium Web"/>
                <a:sym typeface="Titillium Web"/>
              </a:defRPr>
            </a:lvl6pPr>
            <a:lvl7pPr lvl="6" algn="ctr">
              <a:lnSpc>
                <a:spcPct val="100000"/>
              </a:lnSpc>
              <a:spcBef>
                <a:spcPts val="0"/>
              </a:spcBef>
              <a:spcAft>
                <a:spcPts val="0"/>
              </a:spcAft>
              <a:buSzPts val="4800"/>
              <a:buFont typeface="Titillium Web"/>
              <a:buNone/>
              <a:defRPr sz="4800" b="1">
                <a:latin typeface="Titillium Web"/>
                <a:ea typeface="Titillium Web"/>
                <a:cs typeface="Titillium Web"/>
                <a:sym typeface="Titillium Web"/>
              </a:defRPr>
            </a:lvl7pPr>
            <a:lvl8pPr lvl="7" algn="ctr">
              <a:lnSpc>
                <a:spcPct val="100000"/>
              </a:lnSpc>
              <a:spcBef>
                <a:spcPts val="0"/>
              </a:spcBef>
              <a:spcAft>
                <a:spcPts val="0"/>
              </a:spcAft>
              <a:buSzPts val="4800"/>
              <a:buFont typeface="Titillium Web"/>
              <a:buNone/>
              <a:defRPr sz="4800" b="1">
                <a:latin typeface="Titillium Web"/>
                <a:ea typeface="Titillium Web"/>
                <a:cs typeface="Titillium Web"/>
                <a:sym typeface="Titillium Web"/>
              </a:defRPr>
            </a:lvl8pPr>
            <a:lvl9pPr lvl="8" algn="ctr">
              <a:lnSpc>
                <a:spcPct val="100000"/>
              </a:lnSpc>
              <a:spcBef>
                <a:spcPts val="0"/>
              </a:spcBef>
              <a:spcAft>
                <a:spcPts val="0"/>
              </a:spcAft>
              <a:buSzPts val="4800"/>
              <a:buFont typeface="Titillium Web"/>
              <a:buNone/>
              <a:defRPr sz="4800" b="1">
                <a:latin typeface="Titillium Web"/>
                <a:ea typeface="Titillium Web"/>
                <a:cs typeface="Titillium Web"/>
                <a:sym typeface="Titillium Web"/>
              </a:defRPr>
            </a:lvl9pPr>
          </a:lstStyle>
          <a:p>
            <a:endParaRPr/>
          </a:p>
        </p:txBody>
      </p:sp>
      <p:grpSp>
        <p:nvGrpSpPr>
          <p:cNvPr id="193" name="Google Shape;193;p20"/>
          <p:cNvGrpSpPr/>
          <p:nvPr/>
        </p:nvGrpSpPr>
        <p:grpSpPr>
          <a:xfrm rot="10800000" flipH="1">
            <a:off x="1101156" y="253148"/>
            <a:ext cx="7611770" cy="2949180"/>
            <a:chOff x="404800" y="-890960"/>
            <a:chExt cx="8937149" cy="3462698"/>
          </a:xfrm>
        </p:grpSpPr>
        <p:sp>
          <p:nvSpPr>
            <p:cNvPr id="194" name="Google Shape;194;p20"/>
            <p:cNvSpPr/>
            <p:nvPr/>
          </p:nvSpPr>
          <p:spPr>
            <a:xfrm>
              <a:off x="8152149" y="-890960"/>
              <a:ext cx="1189800" cy="1189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20"/>
            <p:cNvSpPr/>
            <p:nvPr/>
          </p:nvSpPr>
          <p:spPr>
            <a:xfrm rot="10800000">
              <a:off x="8319788" y="1398812"/>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20"/>
            <p:cNvSpPr/>
            <p:nvPr/>
          </p:nvSpPr>
          <p:spPr>
            <a:xfrm rot="10800000">
              <a:off x="8016563" y="1770163"/>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p20"/>
            <p:cNvSpPr/>
            <p:nvPr/>
          </p:nvSpPr>
          <p:spPr>
            <a:xfrm>
              <a:off x="404800" y="205093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98" name="Google Shape;198;p20"/>
          <p:cNvSpPr/>
          <p:nvPr/>
        </p:nvSpPr>
        <p:spPr>
          <a:xfrm rot="10800000" flipH="1">
            <a:off x="4746823" y="3303353"/>
            <a:ext cx="1013400" cy="10134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99" name="Google Shape;199;p20"/>
          <p:cNvGrpSpPr/>
          <p:nvPr/>
        </p:nvGrpSpPr>
        <p:grpSpPr>
          <a:xfrm rot="10800000">
            <a:off x="270750" y="740109"/>
            <a:ext cx="8627325" cy="4089001"/>
            <a:chOff x="270750" y="253149"/>
            <a:chExt cx="8627325" cy="4089001"/>
          </a:xfrm>
        </p:grpSpPr>
        <p:sp>
          <p:nvSpPr>
            <p:cNvPr id="200" name="Google Shape;200;p20"/>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p20"/>
            <p:cNvSpPr/>
            <p:nvPr/>
          </p:nvSpPr>
          <p:spPr>
            <a:xfrm>
              <a:off x="8301150" y="40481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20"/>
            <p:cNvSpPr/>
            <p:nvPr/>
          </p:nvSpPr>
          <p:spPr>
            <a:xfrm>
              <a:off x="6009175" y="25314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20"/>
            <p:cNvSpPr/>
            <p:nvPr/>
          </p:nvSpPr>
          <p:spPr>
            <a:xfrm>
              <a:off x="8325975" y="339809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20"/>
            <p:cNvSpPr/>
            <p:nvPr/>
          </p:nvSpPr>
          <p:spPr>
            <a:xfrm>
              <a:off x="23184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05"/>
        <p:cNvGrpSpPr/>
        <p:nvPr/>
      </p:nvGrpSpPr>
      <p:grpSpPr>
        <a:xfrm>
          <a:off x="0" y="0"/>
          <a:ext cx="0" cy="0"/>
          <a:chOff x="0" y="0"/>
          <a:chExt cx="0" cy="0"/>
        </a:xfrm>
      </p:grpSpPr>
      <p:sp>
        <p:nvSpPr>
          <p:cNvPr id="206" name="Google Shape;206;p21"/>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07" name="Google Shape;207;p21"/>
          <p:cNvGrpSpPr/>
          <p:nvPr/>
        </p:nvGrpSpPr>
        <p:grpSpPr>
          <a:xfrm>
            <a:off x="270750" y="305956"/>
            <a:ext cx="7172425" cy="3514294"/>
            <a:chOff x="270750" y="305956"/>
            <a:chExt cx="7172425" cy="3514294"/>
          </a:xfrm>
        </p:grpSpPr>
        <p:sp>
          <p:nvSpPr>
            <p:cNvPr id="208" name="Google Shape;208;p21"/>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21"/>
            <p:cNvSpPr/>
            <p:nvPr/>
          </p:nvSpPr>
          <p:spPr>
            <a:xfrm>
              <a:off x="6871075" y="44502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21"/>
            <p:cNvSpPr/>
            <p:nvPr/>
          </p:nvSpPr>
          <p:spPr>
            <a:xfrm>
              <a:off x="23184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1" name="Google Shape;211;p21"/>
          <p:cNvSpPr txBox="1">
            <a:spLocks noGrp="1"/>
          </p:cNvSpPr>
          <p:nvPr>
            <p:ph type="body" idx="1"/>
          </p:nvPr>
        </p:nvSpPr>
        <p:spPr>
          <a:xfrm>
            <a:off x="1064175" y="3620975"/>
            <a:ext cx="35079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Clr>
                <a:schemeClr val="dk1"/>
              </a:buClr>
              <a:buSzPts val="1800"/>
              <a:buFont typeface="Titillium Web"/>
              <a:buNone/>
              <a:defRPr b="1">
                <a:solidFill>
                  <a:schemeClr val="dk1"/>
                </a:solidFill>
                <a:latin typeface="Titillium Web"/>
                <a:ea typeface="Titillium Web"/>
                <a:cs typeface="Titillium Web"/>
                <a:sym typeface="Titillium Web"/>
              </a:defRPr>
            </a:lvl1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12"/>
        <p:cNvGrpSpPr/>
        <p:nvPr/>
      </p:nvGrpSpPr>
      <p:grpSpPr>
        <a:xfrm>
          <a:off x="0" y="0"/>
          <a:ext cx="0" cy="0"/>
          <a:chOff x="0" y="0"/>
          <a:chExt cx="0" cy="0"/>
        </a:xfrm>
      </p:grpSpPr>
      <p:sp>
        <p:nvSpPr>
          <p:cNvPr id="213" name="Google Shape;213;p22"/>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22"/>
          <p:cNvSpPr txBox="1">
            <a:spLocks noGrp="1"/>
          </p:cNvSpPr>
          <p:nvPr>
            <p:ph type="title" hasCustomPrompt="1"/>
          </p:nvPr>
        </p:nvSpPr>
        <p:spPr>
          <a:xfrm>
            <a:off x="2616450" y="1487125"/>
            <a:ext cx="3911100" cy="1483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2000"/>
              <a:buFont typeface="Titillium Web"/>
              <a:buNone/>
              <a:defRPr sz="10000" b="1">
                <a:latin typeface="Titillium Web"/>
                <a:ea typeface="Titillium Web"/>
                <a:cs typeface="Titillium Web"/>
                <a:sym typeface="Titillium Web"/>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215" name="Google Shape;215;p22"/>
          <p:cNvSpPr txBox="1">
            <a:spLocks noGrp="1"/>
          </p:cNvSpPr>
          <p:nvPr>
            <p:ph type="body" idx="1"/>
          </p:nvPr>
        </p:nvSpPr>
        <p:spPr>
          <a:xfrm>
            <a:off x="1406200" y="3153475"/>
            <a:ext cx="5502000" cy="1698300"/>
          </a:xfrm>
          <a:prstGeom prst="rect">
            <a:avLst/>
          </a:prstGeom>
          <a:noFill/>
          <a:ln>
            <a:noFill/>
          </a:ln>
        </p:spPr>
        <p:txBody>
          <a:bodyPr spcFirstLastPara="1" wrap="square" lIns="91425" tIns="91425" rIns="91425" bIns="91425" anchor="ctr" anchorCtr="0">
            <a:noAutofit/>
          </a:bodyPr>
          <a:lstStyle>
            <a:lvl1pPr marL="457200" lvl="0" indent="-342900" algn="ctr">
              <a:lnSpc>
                <a:spcPct val="100000"/>
              </a:lnSpc>
              <a:spcBef>
                <a:spcPts val="0"/>
              </a:spcBef>
              <a:spcAft>
                <a:spcPts val="0"/>
              </a:spcAft>
              <a:buSzPts val="1800"/>
              <a:buFont typeface="Titillium Web"/>
              <a:buChar char="●"/>
              <a:defRPr>
                <a:latin typeface="Titillium Web"/>
                <a:ea typeface="Titillium Web"/>
                <a:cs typeface="Titillium Web"/>
                <a:sym typeface="Titillium Web"/>
              </a:defRPr>
            </a:lvl1pPr>
            <a:lvl2pPr marL="914400" lvl="1" indent="-317500" algn="ctr">
              <a:lnSpc>
                <a:spcPct val="100000"/>
              </a:lnSpc>
              <a:spcBef>
                <a:spcPts val="0"/>
              </a:spcBef>
              <a:spcAft>
                <a:spcPts val="0"/>
              </a:spcAft>
              <a:buSzPts val="1400"/>
              <a:buFont typeface="Titillium Web"/>
              <a:buChar char="○"/>
              <a:defRPr>
                <a:latin typeface="Titillium Web"/>
                <a:ea typeface="Titillium Web"/>
                <a:cs typeface="Titillium Web"/>
                <a:sym typeface="Titillium Web"/>
              </a:defRPr>
            </a:lvl2pPr>
            <a:lvl3pPr marL="1371600" lvl="2" indent="-317500" algn="ctr">
              <a:lnSpc>
                <a:spcPct val="100000"/>
              </a:lnSpc>
              <a:spcBef>
                <a:spcPts val="0"/>
              </a:spcBef>
              <a:spcAft>
                <a:spcPts val="0"/>
              </a:spcAft>
              <a:buSzPts val="1400"/>
              <a:buFont typeface="Titillium Web"/>
              <a:buChar char="■"/>
              <a:defRPr>
                <a:latin typeface="Titillium Web"/>
                <a:ea typeface="Titillium Web"/>
                <a:cs typeface="Titillium Web"/>
                <a:sym typeface="Titillium Web"/>
              </a:defRPr>
            </a:lvl3pPr>
            <a:lvl4pPr marL="1828800" lvl="3" indent="-317500" algn="ctr">
              <a:lnSpc>
                <a:spcPct val="100000"/>
              </a:lnSpc>
              <a:spcBef>
                <a:spcPts val="0"/>
              </a:spcBef>
              <a:spcAft>
                <a:spcPts val="0"/>
              </a:spcAft>
              <a:buSzPts val="1400"/>
              <a:buFont typeface="Titillium Web"/>
              <a:buChar char="●"/>
              <a:defRPr>
                <a:latin typeface="Titillium Web"/>
                <a:ea typeface="Titillium Web"/>
                <a:cs typeface="Titillium Web"/>
                <a:sym typeface="Titillium Web"/>
              </a:defRPr>
            </a:lvl4pPr>
            <a:lvl5pPr marL="2286000" lvl="4" indent="-317500" algn="ctr">
              <a:lnSpc>
                <a:spcPct val="100000"/>
              </a:lnSpc>
              <a:spcBef>
                <a:spcPts val="0"/>
              </a:spcBef>
              <a:spcAft>
                <a:spcPts val="0"/>
              </a:spcAft>
              <a:buSzPts val="1400"/>
              <a:buFont typeface="Titillium Web"/>
              <a:buChar char="○"/>
              <a:defRPr>
                <a:latin typeface="Titillium Web"/>
                <a:ea typeface="Titillium Web"/>
                <a:cs typeface="Titillium Web"/>
                <a:sym typeface="Titillium Web"/>
              </a:defRPr>
            </a:lvl5pPr>
            <a:lvl6pPr marL="2743200" lvl="5" indent="-317500" algn="ctr">
              <a:lnSpc>
                <a:spcPct val="100000"/>
              </a:lnSpc>
              <a:spcBef>
                <a:spcPts val="0"/>
              </a:spcBef>
              <a:spcAft>
                <a:spcPts val="0"/>
              </a:spcAft>
              <a:buSzPts val="1400"/>
              <a:buFont typeface="Titillium Web"/>
              <a:buChar char="■"/>
              <a:defRPr>
                <a:latin typeface="Titillium Web"/>
                <a:ea typeface="Titillium Web"/>
                <a:cs typeface="Titillium Web"/>
                <a:sym typeface="Titillium Web"/>
              </a:defRPr>
            </a:lvl6pPr>
            <a:lvl7pPr marL="3200400" lvl="6" indent="-317500" algn="ctr">
              <a:lnSpc>
                <a:spcPct val="100000"/>
              </a:lnSpc>
              <a:spcBef>
                <a:spcPts val="0"/>
              </a:spcBef>
              <a:spcAft>
                <a:spcPts val="0"/>
              </a:spcAft>
              <a:buSzPts val="1400"/>
              <a:buFont typeface="Titillium Web"/>
              <a:buChar char="●"/>
              <a:defRPr>
                <a:latin typeface="Titillium Web"/>
                <a:ea typeface="Titillium Web"/>
                <a:cs typeface="Titillium Web"/>
                <a:sym typeface="Titillium Web"/>
              </a:defRPr>
            </a:lvl7pPr>
            <a:lvl8pPr marL="3657600" lvl="7" indent="-317500" algn="ctr">
              <a:lnSpc>
                <a:spcPct val="100000"/>
              </a:lnSpc>
              <a:spcBef>
                <a:spcPts val="0"/>
              </a:spcBef>
              <a:spcAft>
                <a:spcPts val="0"/>
              </a:spcAft>
              <a:buSzPts val="1400"/>
              <a:buFont typeface="Titillium Web"/>
              <a:buChar char="○"/>
              <a:defRPr>
                <a:latin typeface="Titillium Web"/>
                <a:ea typeface="Titillium Web"/>
                <a:cs typeface="Titillium Web"/>
                <a:sym typeface="Titillium Web"/>
              </a:defRPr>
            </a:lvl8pPr>
            <a:lvl9pPr marL="4114800" lvl="8" indent="-317500" algn="ctr">
              <a:lnSpc>
                <a:spcPct val="100000"/>
              </a:lnSpc>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grpSp>
        <p:nvGrpSpPr>
          <p:cNvPr id="216" name="Google Shape;216;p22"/>
          <p:cNvGrpSpPr/>
          <p:nvPr/>
        </p:nvGrpSpPr>
        <p:grpSpPr>
          <a:xfrm>
            <a:off x="270750" y="253149"/>
            <a:ext cx="8627325" cy="4089001"/>
            <a:chOff x="270750" y="253149"/>
            <a:chExt cx="8627325" cy="4089001"/>
          </a:xfrm>
        </p:grpSpPr>
        <p:sp>
          <p:nvSpPr>
            <p:cNvPr id="217" name="Google Shape;217;p22"/>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22"/>
            <p:cNvSpPr/>
            <p:nvPr/>
          </p:nvSpPr>
          <p:spPr>
            <a:xfrm>
              <a:off x="8301150" y="40481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22"/>
            <p:cNvSpPr/>
            <p:nvPr/>
          </p:nvSpPr>
          <p:spPr>
            <a:xfrm>
              <a:off x="6009175" y="25314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p22"/>
            <p:cNvSpPr/>
            <p:nvPr/>
          </p:nvSpPr>
          <p:spPr>
            <a:xfrm>
              <a:off x="8325975" y="339809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22"/>
            <p:cNvSpPr/>
            <p:nvPr/>
          </p:nvSpPr>
          <p:spPr>
            <a:xfrm>
              <a:off x="23184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22"/>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Quote">
  <p:cSld name="CUSTOM_8_1">
    <p:spTree>
      <p:nvGrpSpPr>
        <p:cNvPr id="1" name="Shape 223"/>
        <p:cNvGrpSpPr/>
        <p:nvPr/>
      </p:nvGrpSpPr>
      <p:grpSpPr>
        <a:xfrm>
          <a:off x="0" y="0"/>
          <a:ext cx="0" cy="0"/>
          <a:chOff x="0" y="0"/>
          <a:chExt cx="0" cy="0"/>
        </a:xfrm>
      </p:grpSpPr>
      <p:sp>
        <p:nvSpPr>
          <p:cNvPr id="224" name="Google Shape;224;p24"/>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p24"/>
          <p:cNvSpPr txBox="1">
            <a:spLocks noGrp="1"/>
          </p:cNvSpPr>
          <p:nvPr>
            <p:ph type="ctrTitle"/>
          </p:nvPr>
        </p:nvSpPr>
        <p:spPr>
          <a:xfrm flipH="1">
            <a:off x="4745175" y="2791150"/>
            <a:ext cx="3605100" cy="4671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Font typeface="Titillium Web"/>
              <a:buNone/>
              <a:defRPr sz="2400" b="1">
                <a:latin typeface="Titillium Web"/>
                <a:ea typeface="Titillium Web"/>
                <a:cs typeface="Titillium Web"/>
                <a:sym typeface="Titillium Web"/>
              </a:defRPr>
            </a:lvl1pPr>
            <a:lvl2pPr lvl="1" algn="ctr">
              <a:lnSpc>
                <a:spcPct val="100000"/>
              </a:lnSpc>
              <a:spcBef>
                <a:spcPts val="0"/>
              </a:spcBef>
              <a:spcAft>
                <a:spcPts val="0"/>
              </a:spcAft>
              <a:buSzPts val="12000"/>
              <a:buFont typeface="Titillium Web"/>
              <a:buNone/>
              <a:defRPr sz="12000" b="1">
                <a:latin typeface="Titillium Web"/>
                <a:ea typeface="Titillium Web"/>
                <a:cs typeface="Titillium Web"/>
                <a:sym typeface="Titillium Web"/>
              </a:defRPr>
            </a:lvl2pPr>
            <a:lvl3pPr lvl="2" algn="ctr">
              <a:lnSpc>
                <a:spcPct val="100000"/>
              </a:lnSpc>
              <a:spcBef>
                <a:spcPts val="0"/>
              </a:spcBef>
              <a:spcAft>
                <a:spcPts val="0"/>
              </a:spcAft>
              <a:buSzPts val="12000"/>
              <a:buFont typeface="Titillium Web"/>
              <a:buNone/>
              <a:defRPr sz="12000" b="1">
                <a:latin typeface="Titillium Web"/>
                <a:ea typeface="Titillium Web"/>
                <a:cs typeface="Titillium Web"/>
                <a:sym typeface="Titillium Web"/>
              </a:defRPr>
            </a:lvl3pPr>
            <a:lvl4pPr lvl="3" algn="ctr">
              <a:lnSpc>
                <a:spcPct val="100000"/>
              </a:lnSpc>
              <a:spcBef>
                <a:spcPts val="0"/>
              </a:spcBef>
              <a:spcAft>
                <a:spcPts val="0"/>
              </a:spcAft>
              <a:buSzPts val="12000"/>
              <a:buFont typeface="Titillium Web"/>
              <a:buNone/>
              <a:defRPr sz="12000" b="1">
                <a:latin typeface="Titillium Web"/>
                <a:ea typeface="Titillium Web"/>
                <a:cs typeface="Titillium Web"/>
                <a:sym typeface="Titillium Web"/>
              </a:defRPr>
            </a:lvl4pPr>
            <a:lvl5pPr lvl="4" algn="ctr">
              <a:lnSpc>
                <a:spcPct val="100000"/>
              </a:lnSpc>
              <a:spcBef>
                <a:spcPts val="0"/>
              </a:spcBef>
              <a:spcAft>
                <a:spcPts val="0"/>
              </a:spcAft>
              <a:buSzPts val="12000"/>
              <a:buFont typeface="Titillium Web"/>
              <a:buNone/>
              <a:defRPr sz="12000" b="1">
                <a:latin typeface="Titillium Web"/>
                <a:ea typeface="Titillium Web"/>
                <a:cs typeface="Titillium Web"/>
                <a:sym typeface="Titillium Web"/>
              </a:defRPr>
            </a:lvl5pPr>
            <a:lvl6pPr lvl="5" algn="ctr">
              <a:lnSpc>
                <a:spcPct val="100000"/>
              </a:lnSpc>
              <a:spcBef>
                <a:spcPts val="0"/>
              </a:spcBef>
              <a:spcAft>
                <a:spcPts val="0"/>
              </a:spcAft>
              <a:buSzPts val="12000"/>
              <a:buFont typeface="Titillium Web"/>
              <a:buNone/>
              <a:defRPr sz="12000" b="1">
                <a:latin typeface="Titillium Web"/>
                <a:ea typeface="Titillium Web"/>
                <a:cs typeface="Titillium Web"/>
                <a:sym typeface="Titillium Web"/>
              </a:defRPr>
            </a:lvl6pPr>
            <a:lvl7pPr lvl="6" algn="ctr">
              <a:lnSpc>
                <a:spcPct val="100000"/>
              </a:lnSpc>
              <a:spcBef>
                <a:spcPts val="0"/>
              </a:spcBef>
              <a:spcAft>
                <a:spcPts val="0"/>
              </a:spcAft>
              <a:buSzPts val="12000"/>
              <a:buFont typeface="Titillium Web"/>
              <a:buNone/>
              <a:defRPr sz="12000" b="1">
                <a:latin typeface="Titillium Web"/>
                <a:ea typeface="Titillium Web"/>
                <a:cs typeface="Titillium Web"/>
                <a:sym typeface="Titillium Web"/>
              </a:defRPr>
            </a:lvl7pPr>
            <a:lvl8pPr lvl="7" algn="ctr">
              <a:lnSpc>
                <a:spcPct val="100000"/>
              </a:lnSpc>
              <a:spcBef>
                <a:spcPts val="0"/>
              </a:spcBef>
              <a:spcAft>
                <a:spcPts val="0"/>
              </a:spcAft>
              <a:buSzPts val="12000"/>
              <a:buFont typeface="Titillium Web"/>
              <a:buNone/>
              <a:defRPr sz="12000" b="1">
                <a:latin typeface="Titillium Web"/>
                <a:ea typeface="Titillium Web"/>
                <a:cs typeface="Titillium Web"/>
                <a:sym typeface="Titillium Web"/>
              </a:defRPr>
            </a:lvl8pPr>
            <a:lvl9pPr lvl="8" algn="ctr">
              <a:lnSpc>
                <a:spcPct val="100000"/>
              </a:lnSpc>
              <a:spcBef>
                <a:spcPts val="0"/>
              </a:spcBef>
              <a:spcAft>
                <a:spcPts val="0"/>
              </a:spcAft>
              <a:buSzPts val="12000"/>
              <a:buFont typeface="Titillium Web"/>
              <a:buNone/>
              <a:defRPr sz="12000" b="1">
                <a:latin typeface="Titillium Web"/>
                <a:ea typeface="Titillium Web"/>
                <a:cs typeface="Titillium Web"/>
                <a:sym typeface="Titillium Web"/>
              </a:defRPr>
            </a:lvl9pPr>
          </a:lstStyle>
          <a:p>
            <a:endParaRPr/>
          </a:p>
        </p:txBody>
      </p:sp>
      <p:sp>
        <p:nvSpPr>
          <p:cNvPr id="226" name="Google Shape;226;p24"/>
          <p:cNvSpPr txBox="1">
            <a:spLocks noGrp="1"/>
          </p:cNvSpPr>
          <p:nvPr>
            <p:ph type="subTitle" idx="1"/>
          </p:nvPr>
        </p:nvSpPr>
        <p:spPr>
          <a:xfrm rot="-286" flipH="1">
            <a:off x="4745175" y="1355675"/>
            <a:ext cx="3605100" cy="13311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2400"/>
              <a:buFont typeface="Titillium Web"/>
              <a:buNone/>
              <a:defRPr sz="2000">
                <a:latin typeface="Titillium Web"/>
                <a:ea typeface="Titillium Web"/>
                <a:cs typeface="Titillium Web"/>
                <a:sym typeface="Titillium Web"/>
              </a:defRPr>
            </a:lvl1pPr>
            <a:lvl2pPr lvl="1"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2pPr>
            <a:lvl3pPr lvl="2"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3pPr>
            <a:lvl4pPr lvl="3"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4pPr>
            <a:lvl5pPr lvl="4"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5pPr>
            <a:lvl6pPr lvl="5"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6pPr>
            <a:lvl7pPr lvl="6"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7pPr>
            <a:lvl8pPr lvl="7"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8pPr>
            <a:lvl9pPr lvl="8"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9pPr>
          </a:lstStyle>
          <a:p>
            <a:endParaRPr/>
          </a:p>
        </p:txBody>
      </p:sp>
      <p:grpSp>
        <p:nvGrpSpPr>
          <p:cNvPr id="227" name="Google Shape;227;p24"/>
          <p:cNvGrpSpPr/>
          <p:nvPr/>
        </p:nvGrpSpPr>
        <p:grpSpPr>
          <a:xfrm rot="10800000" flipH="1">
            <a:off x="270750" y="253149"/>
            <a:ext cx="8703525" cy="4438776"/>
            <a:chOff x="270750" y="-96626"/>
            <a:chExt cx="8703525" cy="4438776"/>
          </a:xfrm>
        </p:grpSpPr>
        <p:sp>
          <p:nvSpPr>
            <p:cNvPr id="228" name="Google Shape;228;p24"/>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24"/>
            <p:cNvSpPr/>
            <p:nvPr/>
          </p:nvSpPr>
          <p:spPr>
            <a:xfrm>
              <a:off x="8301150" y="40481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24"/>
            <p:cNvSpPr/>
            <p:nvPr/>
          </p:nvSpPr>
          <p:spPr>
            <a:xfrm>
              <a:off x="7246850" y="-96626"/>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24"/>
            <p:cNvSpPr/>
            <p:nvPr/>
          </p:nvSpPr>
          <p:spPr>
            <a:xfrm>
              <a:off x="8402175" y="296582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24"/>
            <p:cNvSpPr/>
            <p:nvPr/>
          </p:nvSpPr>
          <p:spPr>
            <a:xfrm>
              <a:off x="758713" y="4348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24"/>
            <p:cNvSpPr/>
            <p:nvPr/>
          </p:nvSpPr>
          <p:spPr>
            <a:xfrm>
              <a:off x="20136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234"/>
        <p:cNvGrpSpPr/>
        <p:nvPr/>
      </p:nvGrpSpPr>
      <p:grpSpPr>
        <a:xfrm>
          <a:off x="0" y="0"/>
          <a:ext cx="0" cy="0"/>
          <a:chOff x="0" y="0"/>
          <a:chExt cx="0" cy="0"/>
        </a:xfrm>
      </p:grpSpPr>
      <p:sp>
        <p:nvSpPr>
          <p:cNvPr id="235" name="Google Shape;235;p25"/>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25"/>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1pPr>
            <a:lvl2pPr lvl="1"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2pPr>
            <a:lvl3pPr lvl="2"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3pPr>
            <a:lvl4pPr lvl="3"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4pPr>
            <a:lvl5pPr lvl="4"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5pPr>
            <a:lvl6pPr lvl="5"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6pPr>
            <a:lvl7pPr lvl="6"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7pPr>
            <a:lvl8pPr lvl="7"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8pPr>
            <a:lvl9pPr lvl="8"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9pPr>
          </a:lstStyle>
          <a:p>
            <a:endParaRPr/>
          </a:p>
        </p:txBody>
      </p:sp>
      <p:sp>
        <p:nvSpPr>
          <p:cNvPr id="237" name="Google Shape;237;p25"/>
          <p:cNvSpPr txBox="1">
            <a:spLocks noGrp="1"/>
          </p:cNvSpPr>
          <p:nvPr>
            <p:ph type="subTitle" idx="1"/>
          </p:nvPr>
        </p:nvSpPr>
        <p:spPr>
          <a:xfrm>
            <a:off x="1188415" y="2624233"/>
            <a:ext cx="18504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2pPr>
            <a:lvl3pPr lvl="2"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3pPr>
            <a:lvl4pPr lvl="3"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4pPr>
            <a:lvl5pPr lvl="4"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5pPr>
            <a:lvl6pPr lvl="5"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6pPr>
            <a:lvl7pPr lvl="6"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7pPr>
            <a:lvl8pPr lvl="7"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8pPr>
            <a:lvl9pPr lvl="8"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9pPr>
          </a:lstStyle>
          <a:p>
            <a:endParaRPr/>
          </a:p>
        </p:txBody>
      </p:sp>
      <p:sp>
        <p:nvSpPr>
          <p:cNvPr id="238" name="Google Shape;238;p25"/>
          <p:cNvSpPr txBox="1">
            <a:spLocks noGrp="1"/>
          </p:cNvSpPr>
          <p:nvPr>
            <p:ph type="subTitle" idx="2"/>
          </p:nvPr>
        </p:nvSpPr>
        <p:spPr>
          <a:xfrm>
            <a:off x="6101380" y="2632928"/>
            <a:ext cx="18504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2pPr>
            <a:lvl3pPr lvl="2"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3pPr>
            <a:lvl4pPr lvl="3"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4pPr>
            <a:lvl5pPr lvl="4"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5pPr>
            <a:lvl6pPr lvl="5"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6pPr>
            <a:lvl7pPr lvl="6"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7pPr>
            <a:lvl8pPr lvl="7"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8pPr>
            <a:lvl9pPr lvl="8"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9pPr>
          </a:lstStyle>
          <a:p>
            <a:endParaRPr/>
          </a:p>
        </p:txBody>
      </p:sp>
      <p:sp>
        <p:nvSpPr>
          <p:cNvPr id="239" name="Google Shape;239;p25"/>
          <p:cNvSpPr txBox="1">
            <a:spLocks noGrp="1"/>
          </p:cNvSpPr>
          <p:nvPr>
            <p:ph type="subTitle" idx="3"/>
          </p:nvPr>
        </p:nvSpPr>
        <p:spPr>
          <a:xfrm>
            <a:off x="3643771" y="2632928"/>
            <a:ext cx="18504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2pPr>
            <a:lvl3pPr lvl="2"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3pPr>
            <a:lvl4pPr lvl="3"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4pPr>
            <a:lvl5pPr lvl="4"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5pPr>
            <a:lvl6pPr lvl="5"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6pPr>
            <a:lvl7pPr lvl="6"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7pPr>
            <a:lvl8pPr lvl="7"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8pPr>
            <a:lvl9pPr lvl="8"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9pPr>
          </a:lstStyle>
          <a:p>
            <a:endParaRPr/>
          </a:p>
        </p:txBody>
      </p:sp>
      <p:sp>
        <p:nvSpPr>
          <p:cNvPr id="240" name="Google Shape;240;p25"/>
          <p:cNvSpPr txBox="1">
            <a:spLocks noGrp="1"/>
          </p:cNvSpPr>
          <p:nvPr>
            <p:ph type="subTitle" idx="4"/>
          </p:nvPr>
        </p:nvSpPr>
        <p:spPr>
          <a:xfrm>
            <a:off x="970625" y="2964530"/>
            <a:ext cx="2286000" cy="6975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Font typeface="Titillium Web"/>
              <a:buNone/>
              <a:defRPr sz="1600">
                <a:latin typeface="Titillium Web"/>
                <a:ea typeface="Titillium Web"/>
                <a:cs typeface="Titillium Web"/>
                <a:sym typeface="Titillium Web"/>
              </a:defRPr>
            </a:lvl1pPr>
            <a:lvl2pPr lvl="1"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2pPr>
            <a:lvl3pPr lvl="2"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3pPr>
            <a:lvl4pPr lvl="3"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4pPr>
            <a:lvl5pPr lvl="4"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5pPr>
            <a:lvl6pPr lvl="5"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6pPr>
            <a:lvl7pPr lvl="6"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7pPr>
            <a:lvl8pPr lvl="7"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8pPr>
            <a:lvl9pPr lvl="8"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9pPr>
          </a:lstStyle>
          <a:p>
            <a:endParaRPr/>
          </a:p>
        </p:txBody>
      </p:sp>
      <p:sp>
        <p:nvSpPr>
          <p:cNvPr id="241" name="Google Shape;241;p25"/>
          <p:cNvSpPr txBox="1">
            <a:spLocks noGrp="1"/>
          </p:cNvSpPr>
          <p:nvPr>
            <p:ph type="subTitle" idx="5"/>
          </p:nvPr>
        </p:nvSpPr>
        <p:spPr>
          <a:xfrm>
            <a:off x="3425971" y="2964530"/>
            <a:ext cx="2286000" cy="6975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Font typeface="Titillium Web"/>
              <a:buNone/>
              <a:defRPr sz="1600">
                <a:latin typeface="Titillium Web"/>
                <a:ea typeface="Titillium Web"/>
                <a:cs typeface="Titillium Web"/>
                <a:sym typeface="Titillium Web"/>
              </a:defRPr>
            </a:lvl1pPr>
            <a:lvl2pPr lvl="1"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2pPr>
            <a:lvl3pPr lvl="2"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3pPr>
            <a:lvl4pPr lvl="3"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4pPr>
            <a:lvl5pPr lvl="4"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5pPr>
            <a:lvl6pPr lvl="5"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6pPr>
            <a:lvl7pPr lvl="6"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7pPr>
            <a:lvl8pPr lvl="7"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8pPr>
            <a:lvl9pPr lvl="8"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9pPr>
          </a:lstStyle>
          <a:p>
            <a:endParaRPr/>
          </a:p>
        </p:txBody>
      </p:sp>
      <p:sp>
        <p:nvSpPr>
          <p:cNvPr id="242" name="Google Shape;242;p25"/>
          <p:cNvSpPr txBox="1">
            <a:spLocks noGrp="1"/>
          </p:cNvSpPr>
          <p:nvPr>
            <p:ph type="subTitle" idx="6"/>
          </p:nvPr>
        </p:nvSpPr>
        <p:spPr>
          <a:xfrm>
            <a:off x="5883580" y="2964530"/>
            <a:ext cx="2286000" cy="6975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Font typeface="Titillium Web"/>
              <a:buNone/>
              <a:defRPr sz="1600">
                <a:latin typeface="Titillium Web"/>
                <a:ea typeface="Titillium Web"/>
                <a:cs typeface="Titillium Web"/>
                <a:sym typeface="Titillium Web"/>
              </a:defRPr>
            </a:lvl1pPr>
            <a:lvl2pPr lvl="1"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2pPr>
            <a:lvl3pPr lvl="2"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3pPr>
            <a:lvl4pPr lvl="3"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4pPr>
            <a:lvl5pPr lvl="4"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5pPr>
            <a:lvl6pPr lvl="5"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6pPr>
            <a:lvl7pPr lvl="6"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7pPr>
            <a:lvl8pPr lvl="7"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8pPr>
            <a:lvl9pPr lvl="8" algn="l">
              <a:lnSpc>
                <a:spcPct val="100000"/>
              </a:lnSpc>
              <a:spcBef>
                <a:spcPts val="0"/>
              </a:spcBef>
              <a:spcAft>
                <a:spcPts val="0"/>
              </a:spcAft>
              <a:buSzPts val="1400"/>
              <a:buFont typeface="Titillium Web"/>
              <a:buNone/>
              <a:defRPr>
                <a:latin typeface="Titillium Web"/>
                <a:ea typeface="Titillium Web"/>
                <a:cs typeface="Titillium Web"/>
                <a:sym typeface="Titillium Web"/>
              </a:defRPr>
            </a:lvl9pPr>
          </a:lstStyle>
          <a:p>
            <a:endParaRPr/>
          </a:p>
        </p:txBody>
      </p:sp>
      <p:grpSp>
        <p:nvGrpSpPr>
          <p:cNvPr id="243" name="Google Shape;243;p25"/>
          <p:cNvGrpSpPr/>
          <p:nvPr/>
        </p:nvGrpSpPr>
        <p:grpSpPr>
          <a:xfrm rot="10800000" flipH="1">
            <a:off x="270750" y="253149"/>
            <a:ext cx="8627325" cy="4216100"/>
            <a:chOff x="270750" y="126050"/>
            <a:chExt cx="8627325" cy="4216100"/>
          </a:xfrm>
        </p:grpSpPr>
        <p:sp>
          <p:nvSpPr>
            <p:cNvPr id="244" name="Google Shape;244;p25"/>
            <p:cNvSpPr/>
            <p:nvPr/>
          </p:nvSpPr>
          <p:spPr>
            <a:xfrm>
              <a:off x="320500" y="126050"/>
              <a:ext cx="725100" cy="725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25"/>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25"/>
            <p:cNvSpPr/>
            <p:nvPr/>
          </p:nvSpPr>
          <p:spPr>
            <a:xfrm>
              <a:off x="8301150" y="40481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25"/>
            <p:cNvSpPr/>
            <p:nvPr/>
          </p:nvSpPr>
          <p:spPr>
            <a:xfrm>
              <a:off x="7443175" y="34637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25"/>
            <p:cNvSpPr/>
            <p:nvPr/>
          </p:nvSpPr>
          <p:spPr>
            <a:xfrm>
              <a:off x="8325975" y="296582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25"/>
            <p:cNvSpPr/>
            <p:nvPr/>
          </p:nvSpPr>
          <p:spPr>
            <a:xfrm>
              <a:off x="20136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six columns">
  <p:cSld name="CUSTOM_27">
    <p:spTree>
      <p:nvGrpSpPr>
        <p:cNvPr id="1" name="Shape 250"/>
        <p:cNvGrpSpPr/>
        <p:nvPr/>
      </p:nvGrpSpPr>
      <p:grpSpPr>
        <a:xfrm>
          <a:off x="0" y="0"/>
          <a:ext cx="0" cy="0"/>
          <a:chOff x="0" y="0"/>
          <a:chExt cx="0" cy="0"/>
        </a:xfrm>
      </p:grpSpPr>
      <p:sp>
        <p:nvSpPr>
          <p:cNvPr id="251" name="Google Shape;251;p26"/>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52" name="Google Shape;252;p26"/>
          <p:cNvGrpSpPr/>
          <p:nvPr/>
        </p:nvGrpSpPr>
        <p:grpSpPr>
          <a:xfrm>
            <a:off x="270750" y="253149"/>
            <a:ext cx="8627325" cy="4089001"/>
            <a:chOff x="270750" y="253149"/>
            <a:chExt cx="8627325" cy="4089001"/>
          </a:xfrm>
        </p:grpSpPr>
        <p:sp>
          <p:nvSpPr>
            <p:cNvPr id="253" name="Google Shape;253;p26"/>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26"/>
            <p:cNvSpPr/>
            <p:nvPr/>
          </p:nvSpPr>
          <p:spPr>
            <a:xfrm>
              <a:off x="8301150" y="40481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26"/>
            <p:cNvSpPr/>
            <p:nvPr/>
          </p:nvSpPr>
          <p:spPr>
            <a:xfrm>
              <a:off x="6009175" y="25314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26"/>
            <p:cNvSpPr/>
            <p:nvPr/>
          </p:nvSpPr>
          <p:spPr>
            <a:xfrm>
              <a:off x="8325975" y="339809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26"/>
            <p:cNvSpPr/>
            <p:nvPr/>
          </p:nvSpPr>
          <p:spPr>
            <a:xfrm>
              <a:off x="23184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58" name="Google Shape;258;p26"/>
          <p:cNvSpPr txBox="1">
            <a:spLocks noGrp="1"/>
          </p:cNvSpPr>
          <p:nvPr>
            <p:ph type="subTitle" idx="1"/>
          </p:nvPr>
        </p:nvSpPr>
        <p:spPr>
          <a:xfrm>
            <a:off x="1264169" y="1912763"/>
            <a:ext cx="2016000" cy="540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1pPr>
            <a:lvl2pPr lvl="1"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2pPr>
            <a:lvl3pPr lvl="2"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3pPr>
            <a:lvl4pPr lvl="3"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4pPr>
            <a:lvl5pPr lvl="4"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5pPr>
            <a:lvl6pPr lvl="5"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6pPr>
            <a:lvl7pPr lvl="6"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7pPr>
            <a:lvl8pPr lvl="7"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8pPr>
            <a:lvl9pPr lvl="8"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9pPr>
          </a:lstStyle>
          <a:p>
            <a:endParaRPr/>
          </a:p>
        </p:txBody>
      </p:sp>
      <p:sp>
        <p:nvSpPr>
          <p:cNvPr id="259" name="Google Shape;259;p26"/>
          <p:cNvSpPr txBox="1">
            <a:spLocks noGrp="1"/>
          </p:cNvSpPr>
          <p:nvPr>
            <p:ph type="subTitle" idx="2"/>
          </p:nvPr>
        </p:nvSpPr>
        <p:spPr>
          <a:xfrm>
            <a:off x="1346969" y="3066379"/>
            <a:ext cx="18504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2pPr>
            <a:lvl3pPr lvl="2"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3pPr>
            <a:lvl4pPr lvl="3"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4pPr>
            <a:lvl5pPr lvl="4"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5pPr>
            <a:lvl6pPr lvl="5"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6pPr>
            <a:lvl7pPr lvl="6"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7pPr>
            <a:lvl8pPr lvl="7"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8pPr>
            <a:lvl9pPr lvl="8"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9pPr>
          </a:lstStyle>
          <a:p>
            <a:endParaRPr/>
          </a:p>
        </p:txBody>
      </p:sp>
      <p:sp>
        <p:nvSpPr>
          <p:cNvPr id="260" name="Google Shape;260;p26"/>
          <p:cNvSpPr txBox="1">
            <a:spLocks noGrp="1"/>
          </p:cNvSpPr>
          <p:nvPr>
            <p:ph type="subTitle" idx="3"/>
          </p:nvPr>
        </p:nvSpPr>
        <p:spPr>
          <a:xfrm>
            <a:off x="5950358" y="3066346"/>
            <a:ext cx="18504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2pPr>
            <a:lvl3pPr lvl="2"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3pPr>
            <a:lvl4pPr lvl="3"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4pPr>
            <a:lvl5pPr lvl="4"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5pPr>
            <a:lvl6pPr lvl="5"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6pPr>
            <a:lvl7pPr lvl="6"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7pPr>
            <a:lvl8pPr lvl="7"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8pPr>
            <a:lvl9pPr lvl="8"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9pPr>
          </a:lstStyle>
          <a:p>
            <a:endParaRPr/>
          </a:p>
        </p:txBody>
      </p:sp>
      <p:sp>
        <p:nvSpPr>
          <p:cNvPr id="261" name="Google Shape;261;p26"/>
          <p:cNvSpPr txBox="1">
            <a:spLocks noGrp="1"/>
          </p:cNvSpPr>
          <p:nvPr>
            <p:ph type="subTitle" idx="4"/>
          </p:nvPr>
        </p:nvSpPr>
        <p:spPr>
          <a:xfrm>
            <a:off x="3648664" y="3066346"/>
            <a:ext cx="18504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2pPr>
            <a:lvl3pPr lvl="2"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3pPr>
            <a:lvl4pPr lvl="3"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4pPr>
            <a:lvl5pPr lvl="4"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5pPr>
            <a:lvl6pPr lvl="5"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6pPr>
            <a:lvl7pPr lvl="6"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7pPr>
            <a:lvl8pPr lvl="7"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8pPr>
            <a:lvl9pPr lvl="8"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9pPr>
          </a:lstStyle>
          <a:p>
            <a:endParaRPr/>
          </a:p>
        </p:txBody>
      </p:sp>
      <p:sp>
        <p:nvSpPr>
          <p:cNvPr id="262" name="Google Shape;262;p26"/>
          <p:cNvSpPr txBox="1">
            <a:spLocks noGrp="1"/>
          </p:cNvSpPr>
          <p:nvPr>
            <p:ph type="subTitle" idx="5"/>
          </p:nvPr>
        </p:nvSpPr>
        <p:spPr>
          <a:xfrm>
            <a:off x="1346969" y="1628058"/>
            <a:ext cx="18504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2pPr>
            <a:lvl3pPr lvl="2"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3pPr>
            <a:lvl4pPr lvl="3"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4pPr>
            <a:lvl5pPr lvl="4"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5pPr>
            <a:lvl6pPr lvl="5"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6pPr>
            <a:lvl7pPr lvl="6"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7pPr>
            <a:lvl8pPr lvl="7"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8pPr>
            <a:lvl9pPr lvl="8"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9pPr>
          </a:lstStyle>
          <a:p>
            <a:endParaRPr/>
          </a:p>
        </p:txBody>
      </p:sp>
      <p:sp>
        <p:nvSpPr>
          <p:cNvPr id="263" name="Google Shape;263;p26"/>
          <p:cNvSpPr txBox="1">
            <a:spLocks noGrp="1"/>
          </p:cNvSpPr>
          <p:nvPr>
            <p:ph type="subTitle" idx="6"/>
          </p:nvPr>
        </p:nvSpPr>
        <p:spPr>
          <a:xfrm>
            <a:off x="5950358" y="1630967"/>
            <a:ext cx="18504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2pPr>
            <a:lvl3pPr lvl="2"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3pPr>
            <a:lvl4pPr lvl="3"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4pPr>
            <a:lvl5pPr lvl="4"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5pPr>
            <a:lvl6pPr lvl="5"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6pPr>
            <a:lvl7pPr lvl="6"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7pPr>
            <a:lvl8pPr lvl="7"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8pPr>
            <a:lvl9pPr lvl="8"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9pPr>
          </a:lstStyle>
          <a:p>
            <a:endParaRPr/>
          </a:p>
        </p:txBody>
      </p:sp>
      <p:sp>
        <p:nvSpPr>
          <p:cNvPr id="264" name="Google Shape;264;p26"/>
          <p:cNvSpPr txBox="1">
            <a:spLocks noGrp="1"/>
          </p:cNvSpPr>
          <p:nvPr>
            <p:ph type="subTitle" idx="7"/>
          </p:nvPr>
        </p:nvSpPr>
        <p:spPr>
          <a:xfrm>
            <a:off x="3648664" y="1630967"/>
            <a:ext cx="1850400" cy="31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2pPr>
            <a:lvl3pPr lvl="2"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3pPr>
            <a:lvl4pPr lvl="3"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4pPr>
            <a:lvl5pPr lvl="4"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5pPr>
            <a:lvl6pPr lvl="5"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6pPr>
            <a:lvl7pPr lvl="6"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7pPr>
            <a:lvl8pPr lvl="7"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8pPr>
            <a:lvl9pPr lvl="8" algn="ctr">
              <a:lnSpc>
                <a:spcPct val="100000"/>
              </a:lnSpc>
              <a:spcBef>
                <a:spcPts val="0"/>
              </a:spcBef>
              <a:spcAft>
                <a:spcPts val="0"/>
              </a:spcAft>
              <a:buSzPts val="1400"/>
              <a:buNone/>
              <a:defRPr b="1">
                <a:solidFill>
                  <a:schemeClr val="dk1"/>
                </a:solidFill>
                <a:latin typeface="Titillium Web"/>
                <a:ea typeface="Titillium Web"/>
                <a:cs typeface="Titillium Web"/>
                <a:sym typeface="Titillium Web"/>
              </a:defRPr>
            </a:lvl9pPr>
          </a:lstStyle>
          <a:p>
            <a:endParaRPr/>
          </a:p>
        </p:txBody>
      </p:sp>
      <p:sp>
        <p:nvSpPr>
          <p:cNvPr id="265" name="Google Shape;265;p26"/>
          <p:cNvSpPr txBox="1">
            <a:spLocks noGrp="1"/>
          </p:cNvSpPr>
          <p:nvPr>
            <p:ph type="subTitle" idx="8"/>
          </p:nvPr>
        </p:nvSpPr>
        <p:spPr>
          <a:xfrm>
            <a:off x="3565864" y="1912763"/>
            <a:ext cx="2016000" cy="540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1pPr>
            <a:lvl2pPr lvl="1"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2pPr>
            <a:lvl3pPr lvl="2"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3pPr>
            <a:lvl4pPr lvl="3"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4pPr>
            <a:lvl5pPr lvl="4"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5pPr>
            <a:lvl6pPr lvl="5"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6pPr>
            <a:lvl7pPr lvl="6"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7pPr>
            <a:lvl8pPr lvl="7"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8pPr>
            <a:lvl9pPr lvl="8"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9pPr>
          </a:lstStyle>
          <a:p>
            <a:endParaRPr/>
          </a:p>
        </p:txBody>
      </p:sp>
      <p:sp>
        <p:nvSpPr>
          <p:cNvPr id="266" name="Google Shape;266;p26"/>
          <p:cNvSpPr txBox="1">
            <a:spLocks noGrp="1"/>
          </p:cNvSpPr>
          <p:nvPr>
            <p:ph type="subTitle" idx="9"/>
          </p:nvPr>
        </p:nvSpPr>
        <p:spPr>
          <a:xfrm>
            <a:off x="5867558" y="1912763"/>
            <a:ext cx="2016000" cy="540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1pPr>
            <a:lvl2pPr lvl="1"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2pPr>
            <a:lvl3pPr lvl="2"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3pPr>
            <a:lvl4pPr lvl="3"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4pPr>
            <a:lvl5pPr lvl="4"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5pPr>
            <a:lvl6pPr lvl="5"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6pPr>
            <a:lvl7pPr lvl="6"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7pPr>
            <a:lvl8pPr lvl="7"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8pPr>
            <a:lvl9pPr lvl="8"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9pPr>
          </a:lstStyle>
          <a:p>
            <a:endParaRPr/>
          </a:p>
        </p:txBody>
      </p:sp>
      <p:sp>
        <p:nvSpPr>
          <p:cNvPr id="267" name="Google Shape;267;p26"/>
          <p:cNvSpPr txBox="1">
            <a:spLocks noGrp="1"/>
          </p:cNvSpPr>
          <p:nvPr>
            <p:ph type="subTitle" idx="13"/>
          </p:nvPr>
        </p:nvSpPr>
        <p:spPr>
          <a:xfrm>
            <a:off x="1262282" y="3350313"/>
            <a:ext cx="2016000" cy="540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1pPr>
            <a:lvl2pPr lvl="1"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2pPr>
            <a:lvl3pPr lvl="2"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3pPr>
            <a:lvl4pPr lvl="3"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4pPr>
            <a:lvl5pPr lvl="4"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5pPr>
            <a:lvl6pPr lvl="5"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6pPr>
            <a:lvl7pPr lvl="6"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7pPr>
            <a:lvl8pPr lvl="7"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8pPr>
            <a:lvl9pPr lvl="8"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9pPr>
          </a:lstStyle>
          <a:p>
            <a:endParaRPr/>
          </a:p>
        </p:txBody>
      </p:sp>
      <p:sp>
        <p:nvSpPr>
          <p:cNvPr id="268" name="Google Shape;268;p26"/>
          <p:cNvSpPr txBox="1">
            <a:spLocks noGrp="1"/>
          </p:cNvSpPr>
          <p:nvPr>
            <p:ph type="subTitle" idx="14"/>
          </p:nvPr>
        </p:nvSpPr>
        <p:spPr>
          <a:xfrm>
            <a:off x="3563976" y="3350313"/>
            <a:ext cx="2016000" cy="540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1pPr>
            <a:lvl2pPr lvl="1"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2pPr>
            <a:lvl3pPr lvl="2"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3pPr>
            <a:lvl4pPr lvl="3"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4pPr>
            <a:lvl5pPr lvl="4"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5pPr>
            <a:lvl6pPr lvl="5"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6pPr>
            <a:lvl7pPr lvl="6"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7pPr>
            <a:lvl8pPr lvl="7"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8pPr>
            <a:lvl9pPr lvl="8"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9pPr>
          </a:lstStyle>
          <a:p>
            <a:endParaRPr/>
          </a:p>
        </p:txBody>
      </p:sp>
      <p:sp>
        <p:nvSpPr>
          <p:cNvPr id="269" name="Google Shape;269;p26"/>
          <p:cNvSpPr txBox="1">
            <a:spLocks noGrp="1"/>
          </p:cNvSpPr>
          <p:nvPr>
            <p:ph type="subTitle" idx="15"/>
          </p:nvPr>
        </p:nvSpPr>
        <p:spPr>
          <a:xfrm>
            <a:off x="5865671" y="3350313"/>
            <a:ext cx="2016000" cy="540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1pPr>
            <a:lvl2pPr lvl="1"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2pPr>
            <a:lvl3pPr lvl="2"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3pPr>
            <a:lvl4pPr lvl="3"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4pPr>
            <a:lvl5pPr lvl="4"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5pPr>
            <a:lvl6pPr lvl="5"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6pPr>
            <a:lvl7pPr lvl="6"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7pPr>
            <a:lvl8pPr lvl="7"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8pPr>
            <a:lvl9pPr lvl="8" algn="l">
              <a:lnSpc>
                <a:spcPct val="100000"/>
              </a:lnSpc>
              <a:spcBef>
                <a:spcPts val="0"/>
              </a:spcBef>
              <a:spcAft>
                <a:spcPts val="0"/>
              </a:spcAft>
              <a:buSzPts val="1600"/>
              <a:buFont typeface="Titillium Web"/>
              <a:buNone/>
              <a:defRPr sz="1600">
                <a:latin typeface="Titillium Web"/>
                <a:ea typeface="Titillium Web"/>
                <a:cs typeface="Titillium Web"/>
                <a:sym typeface="Titillium Web"/>
              </a:defRPr>
            </a:lvl9pPr>
          </a:lstStyle>
          <a:p>
            <a:endParaRPr/>
          </a:p>
        </p:txBody>
      </p:sp>
      <p:sp>
        <p:nvSpPr>
          <p:cNvPr id="270" name="Google Shape;270;p26"/>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1pPr>
            <a:lvl2pPr lvl="1"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2pPr>
            <a:lvl3pPr lvl="2"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3pPr>
            <a:lvl4pPr lvl="3"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4pPr>
            <a:lvl5pPr lvl="4"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5pPr>
            <a:lvl6pPr lvl="5"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6pPr>
            <a:lvl7pPr lvl="6"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7pPr>
            <a:lvl8pPr lvl="7"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8pPr>
            <a:lvl9pPr lvl="8"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2">
  <p:cSld name="ONE_COLUMN_TEXT_1">
    <p:spTree>
      <p:nvGrpSpPr>
        <p:cNvPr id="1" name="Shape 271"/>
        <p:cNvGrpSpPr/>
        <p:nvPr/>
      </p:nvGrpSpPr>
      <p:grpSpPr>
        <a:xfrm>
          <a:off x="0" y="0"/>
          <a:ext cx="0" cy="0"/>
          <a:chOff x="0" y="0"/>
          <a:chExt cx="0" cy="0"/>
        </a:xfrm>
      </p:grpSpPr>
      <p:sp>
        <p:nvSpPr>
          <p:cNvPr id="272" name="Google Shape;272;p27"/>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27"/>
          <p:cNvSpPr txBox="1">
            <a:spLocks noGrp="1"/>
          </p:cNvSpPr>
          <p:nvPr>
            <p:ph type="title"/>
          </p:nvPr>
        </p:nvSpPr>
        <p:spPr>
          <a:xfrm flipH="1">
            <a:off x="4668775" y="1294650"/>
            <a:ext cx="3609600" cy="14112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2800"/>
              <a:buFont typeface="Titillium Web"/>
              <a:buNone/>
              <a:defRPr b="1">
                <a:latin typeface="Titillium Web"/>
                <a:ea typeface="Titillium Web"/>
                <a:cs typeface="Titillium Web"/>
                <a:sym typeface="Titillium Web"/>
              </a:defRPr>
            </a:lvl1pPr>
            <a:lvl2pPr lvl="1"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2pPr>
            <a:lvl3pPr lvl="2"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3pPr>
            <a:lvl4pPr lvl="3"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4pPr>
            <a:lvl5pPr lvl="4"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5pPr>
            <a:lvl6pPr lvl="5"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6pPr>
            <a:lvl7pPr lvl="6"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7pPr>
            <a:lvl8pPr lvl="7"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8pPr>
            <a:lvl9pPr lvl="8"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9pPr>
          </a:lstStyle>
          <a:p>
            <a:endParaRPr/>
          </a:p>
        </p:txBody>
      </p:sp>
      <p:sp>
        <p:nvSpPr>
          <p:cNvPr id="274" name="Google Shape;274;p27"/>
          <p:cNvSpPr txBox="1">
            <a:spLocks noGrp="1"/>
          </p:cNvSpPr>
          <p:nvPr>
            <p:ph type="subTitle" idx="1"/>
          </p:nvPr>
        </p:nvSpPr>
        <p:spPr>
          <a:xfrm flipH="1">
            <a:off x="4948375" y="2831250"/>
            <a:ext cx="3330000" cy="7104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Clr>
                <a:schemeClr val="dk1"/>
              </a:buClr>
              <a:buSzPts val="1600"/>
              <a:buFont typeface="Titillium Web"/>
              <a:buNone/>
              <a:defRPr sz="1600">
                <a:latin typeface="Titillium Web"/>
                <a:ea typeface="Titillium Web"/>
                <a:cs typeface="Titillium Web"/>
                <a:sym typeface="Titillium Web"/>
              </a:defRPr>
            </a:lvl1pPr>
            <a:lvl2pPr lvl="1" algn="l">
              <a:lnSpc>
                <a:spcPct val="100000"/>
              </a:lnSpc>
              <a:spcBef>
                <a:spcPts val="0"/>
              </a:spcBef>
              <a:spcAft>
                <a:spcPts val="0"/>
              </a:spcAft>
              <a:buClr>
                <a:schemeClr val="dk1"/>
              </a:buClr>
              <a:buSzPts val="1600"/>
              <a:buFont typeface="Titillium Web"/>
              <a:buNone/>
              <a:defRPr sz="1600">
                <a:solidFill>
                  <a:schemeClr val="dk1"/>
                </a:solidFill>
                <a:latin typeface="Titillium Web"/>
                <a:ea typeface="Titillium Web"/>
                <a:cs typeface="Titillium Web"/>
                <a:sym typeface="Titillium Web"/>
              </a:defRPr>
            </a:lvl2pPr>
            <a:lvl3pPr lvl="2" algn="l">
              <a:lnSpc>
                <a:spcPct val="100000"/>
              </a:lnSpc>
              <a:spcBef>
                <a:spcPts val="0"/>
              </a:spcBef>
              <a:spcAft>
                <a:spcPts val="0"/>
              </a:spcAft>
              <a:buClr>
                <a:schemeClr val="dk1"/>
              </a:buClr>
              <a:buSzPts val="1600"/>
              <a:buFont typeface="Titillium Web"/>
              <a:buNone/>
              <a:defRPr sz="1600">
                <a:solidFill>
                  <a:schemeClr val="dk1"/>
                </a:solidFill>
                <a:latin typeface="Titillium Web"/>
                <a:ea typeface="Titillium Web"/>
                <a:cs typeface="Titillium Web"/>
                <a:sym typeface="Titillium Web"/>
              </a:defRPr>
            </a:lvl3pPr>
            <a:lvl4pPr lvl="3" algn="l">
              <a:lnSpc>
                <a:spcPct val="100000"/>
              </a:lnSpc>
              <a:spcBef>
                <a:spcPts val="0"/>
              </a:spcBef>
              <a:spcAft>
                <a:spcPts val="0"/>
              </a:spcAft>
              <a:buClr>
                <a:schemeClr val="dk1"/>
              </a:buClr>
              <a:buSzPts val="1600"/>
              <a:buFont typeface="Titillium Web"/>
              <a:buNone/>
              <a:defRPr sz="1600">
                <a:solidFill>
                  <a:schemeClr val="dk1"/>
                </a:solidFill>
                <a:latin typeface="Titillium Web"/>
                <a:ea typeface="Titillium Web"/>
                <a:cs typeface="Titillium Web"/>
                <a:sym typeface="Titillium Web"/>
              </a:defRPr>
            </a:lvl4pPr>
            <a:lvl5pPr lvl="4" algn="l">
              <a:lnSpc>
                <a:spcPct val="100000"/>
              </a:lnSpc>
              <a:spcBef>
                <a:spcPts val="0"/>
              </a:spcBef>
              <a:spcAft>
                <a:spcPts val="0"/>
              </a:spcAft>
              <a:buClr>
                <a:schemeClr val="dk1"/>
              </a:buClr>
              <a:buSzPts val="1600"/>
              <a:buFont typeface="Titillium Web"/>
              <a:buNone/>
              <a:defRPr sz="1600">
                <a:solidFill>
                  <a:schemeClr val="dk1"/>
                </a:solidFill>
                <a:latin typeface="Titillium Web"/>
                <a:ea typeface="Titillium Web"/>
                <a:cs typeface="Titillium Web"/>
                <a:sym typeface="Titillium Web"/>
              </a:defRPr>
            </a:lvl5pPr>
            <a:lvl6pPr lvl="5" algn="l">
              <a:lnSpc>
                <a:spcPct val="100000"/>
              </a:lnSpc>
              <a:spcBef>
                <a:spcPts val="0"/>
              </a:spcBef>
              <a:spcAft>
                <a:spcPts val="0"/>
              </a:spcAft>
              <a:buClr>
                <a:schemeClr val="dk1"/>
              </a:buClr>
              <a:buSzPts val="1600"/>
              <a:buFont typeface="Titillium Web"/>
              <a:buNone/>
              <a:defRPr sz="1600">
                <a:solidFill>
                  <a:schemeClr val="dk1"/>
                </a:solidFill>
                <a:latin typeface="Titillium Web"/>
                <a:ea typeface="Titillium Web"/>
                <a:cs typeface="Titillium Web"/>
                <a:sym typeface="Titillium Web"/>
              </a:defRPr>
            </a:lvl6pPr>
            <a:lvl7pPr lvl="6" algn="l">
              <a:lnSpc>
                <a:spcPct val="100000"/>
              </a:lnSpc>
              <a:spcBef>
                <a:spcPts val="0"/>
              </a:spcBef>
              <a:spcAft>
                <a:spcPts val="0"/>
              </a:spcAft>
              <a:buClr>
                <a:schemeClr val="dk1"/>
              </a:buClr>
              <a:buSzPts val="1600"/>
              <a:buFont typeface="Titillium Web"/>
              <a:buNone/>
              <a:defRPr sz="1600">
                <a:solidFill>
                  <a:schemeClr val="dk1"/>
                </a:solidFill>
                <a:latin typeface="Titillium Web"/>
                <a:ea typeface="Titillium Web"/>
                <a:cs typeface="Titillium Web"/>
                <a:sym typeface="Titillium Web"/>
              </a:defRPr>
            </a:lvl7pPr>
            <a:lvl8pPr lvl="7" algn="l">
              <a:lnSpc>
                <a:spcPct val="100000"/>
              </a:lnSpc>
              <a:spcBef>
                <a:spcPts val="0"/>
              </a:spcBef>
              <a:spcAft>
                <a:spcPts val="0"/>
              </a:spcAft>
              <a:buClr>
                <a:schemeClr val="dk1"/>
              </a:buClr>
              <a:buSzPts val="1600"/>
              <a:buFont typeface="Titillium Web"/>
              <a:buNone/>
              <a:defRPr sz="1600">
                <a:solidFill>
                  <a:schemeClr val="dk1"/>
                </a:solidFill>
                <a:latin typeface="Titillium Web"/>
                <a:ea typeface="Titillium Web"/>
                <a:cs typeface="Titillium Web"/>
                <a:sym typeface="Titillium Web"/>
              </a:defRPr>
            </a:lvl8pPr>
            <a:lvl9pPr lvl="8" algn="l">
              <a:lnSpc>
                <a:spcPct val="100000"/>
              </a:lnSpc>
              <a:spcBef>
                <a:spcPts val="0"/>
              </a:spcBef>
              <a:spcAft>
                <a:spcPts val="0"/>
              </a:spcAft>
              <a:buClr>
                <a:schemeClr val="dk1"/>
              </a:buClr>
              <a:buSzPts val="1600"/>
              <a:buFont typeface="Titillium Web"/>
              <a:buNone/>
              <a:defRPr sz="1600">
                <a:solidFill>
                  <a:schemeClr val="dk1"/>
                </a:solidFill>
                <a:latin typeface="Titillium Web"/>
                <a:ea typeface="Titillium Web"/>
                <a:cs typeface="Titillium Web"/>
                <a:sym typeface="Titillium Web"/>
              </a:defRPr>
            </a:lvl9pPr>
          </a:lstStyle>
          <a:p>
            <a:endParaRPr/>
          </a:p>
        </p:txBody>
      </p:sp>
      <p:grpSp>
        <p:nvGrpSpPr>
          <p:cNvPr id="275" name="Google Shape;275;p27"/>
          <p:cNvGrpSpPr/>
          <p:nvPr/>
        </p:nvGrpSpPr>
        <p:grpSpPr>
          <a:xfrm rot="10800000" flipH="1">
            <a:off x="270750" y="253149"/>
            <a:ext cx="8627325" cy="4036194"/>
            <a:chOff x="270750" y="305956"/>
            <a:chExt cx="8627325" cy="4036194"/>
          </a:xfrm>
        </p:grpSpPr>
        <p:sp>
          <p:nvSpPr>
            <p:cNvPr id="276" name="Google Shape;276;p27"/>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27"/>
            <p:cNvSpPr/>
            <p:nvPr/>
          </p:nvSpPr>
          <p:spPr>
            <a:xfrm>
              <a:off x="8301150" y="40481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27"/>
            <p:cNvSpPr/>
            <p:nvPr/>
          </p:nvSpPr>
          <p:spPr>
            <a:xfrm>
              <a:off x="7218275" y="36057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p27"/>
            <p:cNvSpPr/>
            <p:nvPr/>
          </p:nvSpPr>
          <p:spPr>
            <a:xfrm>
              <a:off x="8325975" y="296582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27"/>
            <p:cNvSpPr/>
            <p:nvPr/>
          </p:nvSpPr>
          <p:spPr>
            <a:xfrm>
              <a:off x="2495713" y="3142275"/>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 name="Google Shape;281;p27"/>
            <p:cNvSpPr/>
            <p:nvPr/>
          </p:nvSpPr>
          <p:spPr>
            <a:xfrm>
              <a:off x="5245438" y="3663063"/>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p27"/>
            <p:cNvSpPr/>
            <p:nvPr/>
          </p:nvSpPr>
          <p:spPr>
            <a:xfrm>
              <a:off x="20136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four columns 1">
  <p:cSld name="CUSTOM_26">
    <p:spTree>
      <p:nvGrpSpPr>
        <p:cNvPr id="1" name="Shape 283"/>
        <p:cNvGrpSpPr/>
        <p:nvPr/>
      </p:nvGrpSpPr>
      <p:grpSpPr>
        <a:xfrm>
          <a:off x="0" y="0"/>
          <a:ext cx="0" cy="0"/>
          <a:chOff x="0" y="0"/>
          <a:chExt cx="0" cy="0"/>
        </a:xfrm>
      </p:grpSpPr>
      <p:sp>
        <p:nvSpPr>
          <p:cNvPr id="284" name="Google Shape;284;p28"/>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28"/>
          <p:cNvSpPr txBox="1">
            <a:spLocks noGrp="1"/>
          </p:cNvSpPr>
          <p:nvPr>
            <p:ph type="subTitle" idx="1"/>
          </p:nvPr>
        </p:nvSpPr>
        <p:spPr>
          <a:xfrm>
            <a:off x="2680650" y="2075675"/>
            <a:ext cx="1874400" cy="474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800"/>
              <a:buFont typeface="Titillium Web"/>
              <a:buNone/>
              <a:defRPr sz="1600">
                <a:latin typeface="Titillium Web"/>
                <a:ea typeface="Titillium Web"/>
                <a:cs typeface="Titillium Web"/>
                <a:sym typeface="Titillium Web"/>
              </a:defRPr>
            </a:lvl1pPr>
            <a:lvl2pPr lvl="1"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2pPr>
            <a:lvl3pPr lvl="2"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3pPr>
            <a:lvl4pPr lvl="3"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4pPr>
            <a:lvl5pPr lvl="4"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5pPr>
            <a:lvl6pPr lvl="5"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6pPr>
            <a:lvl7pPr lvl="6"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7pPr>
            <a:lvl8pPr lvl="7"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8pPr>
            <a:lvl9pPr lvl="8"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9pPr>
          </a:lstStyle>
          <a:p>
            <a:endParaRPr/>
          </a:p>
        </p:txBody>
      </p:sp>
      <p:sp>
        <p:nvSpPr>
          <p:cNvPr id="286" name="Google Shape;286;p28"/>
          <p:cNvSpPr txBox="1">
            <a:spLocks noGrp="1"/>
          </p:cNvSpPr>
          <p:nvPr>
            <p:ph type="subTitle" idx="2"/>
          </p:nvPr>
        </p:nvSpPr>
        <p:spPr>
          <a:xfrm>
            <a:off x="2566350" y="1676917"/>
            <a:ext cx="2103000" cy="441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rgbClr val="FFFFFF"/>
              </a:buClr>
              <a:buSzPts val="1700"/>
              <a:buFont typeface="Titillium Web"/>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2pPr>
            <a:lvl3pPr lvl="2"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3pPr>
            <a:lvl4pPr lvl="3"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4pPr>
            <a:lvl5pPr lvl="4"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5pPr>
            <a:lvl6pPr lvl="5"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6pPr>
            <a:lvl7pPr lvl="6"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7pPr>
            <a:lvl8pPr lvl="7"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8pPr>
            <a:lvl9pPr lvl="8"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9pPr>
          </a:lstStyle>
          <a:p>
            <a:endParaRPr/>
          </a:p>
        </p:txBody>
      </p:sp>
      <p:sp>
        <p:nvSpPr>
          <p:cNvPr id="287" name="Google Shape;287;p28"/>
          <p:cNvSpPr txBox="1">
            <a:spLocks noGrp="1"/>
          </p:cNvSpPr>
          <p:nvPr>
            <p:ph type="subTitle" idx="3"/>
          </p:nvPr>
        </p:nvSpPr>
        <p:spPr>
          <a:xfrm>
            <a:off x="6332025" y="1676917"/>
            <a:ext cx="2103000" cy="441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rgbClr val="FFFFFF"/>
              </a:buClr>
              <a:buSzPts val="1700"/>
              <a:buFont typeface="Titillium Web"/>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2pPr>
            <a:lvl3pPr lvl="2"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3pPr>
            <a:lvl4pPr lvl="3"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4pPr>
            <a:lvl5pPr lvl="4"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5pPr>
            <a:lvl6pPr lvl="5"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6pPr>
            <a:lvl7pPr lvl="6"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7pPr>
            <a:lvl8pPr lvl="7"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8pPr>
            <a:lvl9pPr lvl="8"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9pPr>
          </a:lstStyle>
          <a:p>
            <a:endParaRPr/>
          </a:p>
        </p:txBody>
      </p:sp>
      <p:sp>
        <p:nvSpPr>
          <p:cNvPr id="288" name="Google Shape;288;p28"/>
          <p:cNvSpPr txBox="1">
            <a:spLocks noGrp="1"/>
          </p:cNvSpPr>
          <p:nvPr>
            <p:ph type="subTitle" idx="4"/>
          </p:nvPr>
        </p:nvSpPr>
        <p:spPr>
          <a:xfrm>
            <a:off x="708975" y="2741125"/>
            <a:ext cx="2103000" cy="441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rgbClr val="FFFFFF"/>
              </a:buClr>
              <a:buSzPts val="1700"/>
              <a:buFont typeface="Titillium Web"/>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2pPr>
            <a:lvl3pPr lvl="2"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3pPr>
            <a:lvl4pPr lvl="3"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4pPr>
            <a:lvl5pPr lvl="4"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5pPr>
            <a:lvl6pPr lvl="5"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6pPr>
            <a:lvl7pPr lvl="6"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7pPr>
            <a:lvl8pPr lvl="7"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8pPr>
            <a:lvl9pPr lvl="8"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9pPr>
          </a:lstStyle>
          <a:p>
            <a:endParaRPr/>
          </a:p>
        </p:txBody>
      </p:sp>
      <p:sp>
        <p:nvSpPr>
          <p:cNvPr id="289" name="Google Shape;289;p28"/>
          <p:cNvSpPr txBox="1">
            <a:spLocks noGrp="1"/>
          </p:cNvSpPr>
          <p:nvPr>
            <p:ph type="subTitle" idx="5"/>
          </p:nvPr>
        </p:nvSpPr>
        <p:spPr>
          <a:xfrm>
            <a:off x="4446075" y="2742409"/>
            <a:ext cx="2103000" cy="441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rgbClr val="FFFFFF"/>
              </a:buClr>
              <a:buSzPts val="1700"/>
              <a:buFont typeface="Titillium Web"/>
              <a:buNone/>
              <a:defRPr b="1">
                <a:solidFill>
                  <a:schemeClr val="dk1"/>
                </a:solidFill>
                <a:latin typeface="Titillium Web"/>
                <a:ea typeface="Titillium Web"/>
                <a:cs typeface="Titillium Web"/>
                <a:sym typeface="Titillium Web"/>
              </a:defRPr>
            </a:lvl1pPr>
            <a:lvl2pPr lvl="1"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2pPr>
            <a:lvl3pPr lvl="2"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3pPr>
            <a:lvl4pPr lvl="3"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4pPr>
            <a:lvl5pPr lvl="4"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5pPr>
            <a:lvl6pPr lvl="5"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6pPr>
            <a:lvl7pPr lvl="6"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7pPr>
            <a:lvl8pPr lvl="7"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8pPr>
            <a:lvl9pPr lvl="8" algn="ctr">
              <a:lnSpc>
                <a:spcPct val="100000"/>
              </a:lnSpc>
              <a:spcBef>
                <a:spcPts val="0"/>
              </a:spcBef>
              <a:spcAft>
                <a:spcPts val="0"/>
              </a:spcAft>
              <a:buClr>
                <a:srgbClr val="FFFFFF"/>
              </a:buClr>
              <a:buSzPts val="1700"/>
              <a:buFont typeface="Titillium Web"/>
              <a:buNone/>
              <a:defRPr sz="1700">
                <a:solidFill>
                  <a:srgbClr val="FFFFFF"/>
                </a:solidFill>
                <a:latin typeface="Titillium Web"/>
                <a:ea typeface="Titillium Web"/>
                <a:cs typeface="Titillium Web"/>
                <a:sym typeface="Titillium Web"/>
              </a:defRPr>
            </a:lvl9pPr>
          </a:lstStyle>
          <a:p>
            <a:endParaRPr/>
          </a:p>
        </p:txBody>
      </p:sp>
      <p:sp>
        <p:nvSpPr>
          <p:cNvPr id="290" name="Google Shape;290;p28"/>
          <p:cNvSpPr txBox="1">
            <a:spLocks noGrp="1"/>
          </p:cNvSpPr>
          <p:nvPr>
            <p:ph type="subTitle" idx="6"/>
          </p:nvPr>
        </p:nvSpPr>
        <p:spPr>
          <a:xfrm>
            <a:off x="6446325" y="2075675"/>
            <a:ext cx="1874400" cy="474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800"/>
              <a:buFont typeface="Titillium Web"/>
              <a:buNone/>
              <a:defRPr sz="1600">
                <a:latin typeface="Titillium Web"/>
                <a:ea typeface="Titillium Web"/>
                <a:cs typeface="Titillium Web"/>
                <a:sym typeface="Titillium Web"/>
              </a:defRPr>
            </a:lvl1pPr>
            <a:lvl2pPr lvl="1"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2pPr>
            <a:lvl3pPr lvl="2"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3pPr>
            <a:lvl4pPr lvl="3"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4pPr>
            <a:lvl5pPr lvl="4"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5pPr>
            <a:lvl6pPr lvl="5"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6pPr>
            <a:lvl7pPr lvl="6"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7pPr>
            <a:lvl8pPr lvl="7"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8pPr>
            <a:lvl9pPr lvl="8"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9pPr>
          </a:lstStyle>
          <a:p>
            <a:endParaRPr/>
          </a:p>
        </p:txBody>
      </p:sp>
      <p:sp>
        <p:nvSpPr>
          <p:cNvPr id="291" name="Google Shape;291;p28"/>
          <p:cNvSpPr txBox="1">
            <a:spLocks noGrp="1"/>
          </p:cNvSpPr>
          <p:nvPr>
            <p:ph type="subTitle" idx="7"/>
          </p:nvPr>
        </p:nvSpPr>
        <p:spPr>
          <a:xfrm>
            <a:off x="823275" y="3136256"/>
            <a:ext cx="1874400" cy="474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800"/>
              <a:buFont typeface="Titillium Web"/>
              <a:buNone/>
              <a:defRPr sz="1600">
                <a:latin typeface="Titillium Web"/>
                <a:ea typeface="Titillium Web"/>
                <a:cs typeface="Titillium Web"/>
                <a:sym typeface="Titillium Web"/>
              </a:defRPr>
            </a:lvl1pPr>
            <a:lvl2pPr lvl="1"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2pPr>
            <a:lvl3pPr lvl="2"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3pPr>
            <a:lvl4pPr lvl="3"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4pPr>
            <a:lvl5pPr lvl="4"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5pPr>
            <a:lvl6pPr lvl="5"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6pPr>
            <a:lvl7pPr lvl="6"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7pPr>
            <a:lvl8pPr lvl="7"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8pPr>
            <a:lvl9pPr lvl="8"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9pPr>
          </a:lstStyle>
          <a:p>
            <a:endParaRPr/>
          </a:p>
        </p:txBody>
      </p:sp>
      <p:sp>
        <p:nvSpPr>
          <p:cNvPr id="292" name="Google Shape;292;p28"/>
          <p:cNvSpPr txBox="1">
            <a:spLocks noGrp="1"/>
          </p:cNvSpPr>
          <p:nvPr>
            <p:ph type="subTitle" idx="8"/>
          </p:nvPr>
        </p:nvSpPr>
        <p:spPr>
          <a:xfrm>
            <a:off x="4560375" y="3136256"/>
            <a:ext cx="1874400" cy="474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800"/>
              <a:buFont typeface="Titillium Web"/>
              <a:buNone/>
              <a:defRPr sz="1600">
                <a:latin typeface="Titillium Web"/>
                <a:ea typeface="Titillium Web"/>
                <a:cs typeface="Titillium Web"/>
                <a:sym typeface="Titillium Web"/>
              </a:defRPr>
            </a:lvl1pPr>
            <a:lvl2pPr lvl="1"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2pPr>
            <a:lvl3pPr lvl="2"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3pPr>
            <a:lvl4pPr lvl="3"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4pPr>
            <a:lvl5pPr lvl="4"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5pPr>
            <a:lvl6pPr lvl="5"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6pPr>
            <a:lvl7pPr lvl="6"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7pPr>
            <a:lvl8pPr lvl="7"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8pPr>
            <a:lvl9pPr lvl="8" algn="ctr">
              <a:lnSpc>
                <a:spcPct val="100000"/>
              </a:lnSpc>
              <a:spcBef>
                <a:spcPts val="0"/>
              </a:spcBef>
              <a:spcAft>
                <a:spcPts val="0"/>
              </a:spcAft>
              <a:buClr>
                <a:schemeClr val="lt1"/>
              </a:buClr>
              <a:buSzPts val="1400"/>
              <a:buFont typeface="Titillium Web"/>
              <a:buNone/>
              <a:defRPr>
                <a:solidFill>
                  <a:schemeClr val="lt1"/>
                </a:solidFill>
                <a:latin typeface="Titillium Web"/>
                <a:ea typeface="Titillium Web"/>
                <a:cs typeface="Titillium Web"/>
                <a:sym typeface="Titillium Web"/>
              </a:defRPr>
            </a:lvl9pPr>
          </a:lstStyle>
          <a:p>
            <a:endParaRPr/>
          </a:p>
        </p:txBody>
      </p:sp>
      <p:sp>
        <p:nvSpPr>
          <p:cNvPr id="293" name="Google Shape;293;p28"/>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1pPr>
            <a:lvl2pPr lvl="1"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2pPr>
            <a:lvl3pPr lvl="2"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3pPr>
            <a:lvl4pPr lvl="3"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4pPr>
            <a:lvl5pPr lvl="4"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5pPr>
            <a:lvl6pPr lvl="5"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6pPr>
            <a:lvl7pPr lvl="6"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7pPr>
            <a:lvl8pPr lvl="7"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8pPr>
            <a:lvl9pPr lvl="8"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9pPr>
          </a:lstStyle>
          <a:p>
            <a:endParaRPr/>
          </a:p>
        </p:txBody>
      </p:sp>
      <p:grpSp>
        <p:nvGrpSpPr>
          <p:cNvPr id="294" name="Google Shape;294;p28"/>
          <p:cNvGrpSpPr/>
          <p:nvPr/>
        </p:nvGrpSpPr>
        <p:grpSpPr>
          <a:xfrm>
            <a:off x="270750" y="305956"/>
            <a:ext cx="7172425" cy="3514294"/>
            <a:chOff x="270750" y="305956"/>
            <a:chExt cx="7172425" cy="3514294"/>
          </a:xfrm>
        </p:grpSpPr>
        <p:sp>
          <p:nvSpPr>
            <p:cNvPr id="295" name="Google Shape;295;p28"/>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tillium Web"/>
                <a:ea typeface="Titillium Web"/>
                <a:cs typeface="Titillium Web"/>
                <a:sym typeface="Titillium Web"/>
              </a:endParaRPr>
            </a:p>
          </p:txBody>
        </p:sp>
        <p:sp>
          <p:nvSpPr>
            <p:cNvPr id="296" name="Google Shape;296;p28"/>
            <p:cNvSpPr/>
            <p:nvPr/>
          </p:nvSpPr>
          <p:spPr>
            <a:xfrm>
              <a:off x="6871075" y="44502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tillium Web"/>
                <a:ea typeface="Titillium Web"/>
                <a:cs typeface="Titillium Web"/>
                <a:sym typeface="Titillium Web"/>
              </a:endParaRPr>
            </a:p>
          </p:txBody>
        </p:sp>
        <p:sp>
          <p:nvSpPr>
            <p:cNvPr id="297" name="Google Shape;297;p28"/>
            <p:cNvSpPr/>
            <p:nvPr/>
          </p:nvSpPr>
          <p:spPr>
            <a:xfrm>
              <a:off x="23184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tillium Web"/>
                <a:ea typeface="Titillium Web"/>
                <a:cs typeface="Titillium Web"/>
                <a:sym typeface="Titillium Web"/>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four columns">
  <p:cSld name="SECTION_TITLE_AND_DESCRIPTION_1_1_3">
    <p:spTree>
      <p:nvGrpSpPr>
        <p:cNvPr id="1" name="Shape 298"/>
        <p:cNvGrpSpPr/>
        <p:nvPr/>
      </p:nvGrpSpPr>
      <p:grpSpPr>
        <a:xfrm>
          <a:off x="0" y="0"/>
          <a:ext cx="0" cy="0"/>
          <a:chOff x="0" y="0"/>
          <a:chExt cx="0" cy="0"/>
        </a:xfrm>
      </p:grpSpPr>
      <p:sp>
        <p:nvSpPr>
          <p:cNvPr id="299" name="Google Shape;299;p29"/>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29"/>
          <p:cNvSpPr txBox="1">
            <a:spLocks noGrp="1"/>
          </p:cNvSpPr>
          <p:nvPr>
            <p:ph type="title"/>
          </p:nvPr>
        </p:nvSpPr>
        <p:spPr>
          <a:xfrm>
            <a:off x="923550" y="1265863"/>
            <a:ext cx="2190900" cy="4476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1pPr>
            <a:lvl2pPr lvl="1"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2pPr>
            <a:lvl3pPr lvl="2"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3pPr>
            <a:lvl4pPr lvl="3"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4pPr>
            <a:lvl5pPr lvl="4"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5pPr>
            <a:lvl6pPr lvl="5"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6pPr>
            <a:lvl7pPr lvl="6"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7pPr>
            <a:lvl8pPr lvl="7"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8pPr>
            <a:lvl9pPr lvl="8"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9pPr>
          </a:lstStyle>
          <a:p>
            <a:endParaRPr/>
          </a:p>
        </p:txBody>
      </p:sp>
      <p:sp>
        <p:nvSpPr>
          <p:cNvPr id="301" name="Google Shape;301;p29"/>
          <p:cNvSpPr txBox="1">
            <a:spLocks noGrp="1"/>
          </p:cNvSpPr>
          <p:nvPr>
            <p:ph type="subTitle" idx="1"/>
          </p:nvPr>
        </p:nvSpPr>
        <p:spPr>
          <a:xfrm>
            <a:off x="790650" y="1713125"/>
            <a:ext cx="2323800" cy="5643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1400"/>
              <a:buFont typeface="Titillium Web"/>
              <a:buNone/>
              <a:defRPr sz="1600">
                <a:latin typeface="Titillium Web"/>
                <a:ea typeface="Titillium Web"/>
                <a:cs typeface="Titillium Web"/>
                <a:sym typeface="Titillium Web"/>
              </a:defRPr>
            </a:lvl1pPr>
            <a:lvl2pPr lvl="1"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2pPr>
            <a:lvl3pPr lvl="2"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3pPr>
            <a:lvl4pPr lvl="3"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4pPr>
            <a:lvl5pPr lvl="4"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5pPr>
            <a:lvl6pPr lvl="5"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6pPr>
            <a:lvl7pPr lvl="6"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7pPr>
            <a:lvl8pPr lvl="7"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8pPr>
            <a:lvl9pPr lvl="8"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9pPr>
          </a:lstStyle>
          <a:p>
            <a:endParaRPr/>
          </a:p>
        </p:txBody>
      </p:sp>
      <p:sp>
        <p:nvSpPr>
          <p:cNvPr id="302" name="Google Shape;302;p29"/>
          <p:cNvSpPr txBox="1">
            <a:spLocks noGrp="1"/>
          </p:cNvSpPr>
          <p:nvPr>
            <p:ph type="title" idx="2"/>
          </p:nvPr>
        </p:nvSpPr>
        <p:spPr>
          <a:xfrm>
            <a:off x="923550" y="2668141"/>
            <a:ext cx="2190900" cy="4476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1pPr>
            <a:lvl2pPr lvl="1"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2pPr>
            <a:lvl3pPr lvl="2"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3pPr>
            <a:lvl4pPr lvl="3"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4pPr>
            <a:lvl5pPr lvl="4"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5pPr>
            <a:lvl6pPr lvl="5"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6pPr>
            <a:lvl7pPr lvl="6"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7pPr>
            <a:lvl8pPr lvl="7"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8pPr>
            <a:lvl9pPr lvl="8"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9pPr>
          </a:lstStyle>
          <a:p>
            <a:endParaRPr/>
          </a:p>
        </p:txBody>
      </p:sp>
      <p:sp>
        <p:nvSpPr>
          <p:cNvPr id="303" name="Google Shape;303;p29"/>
          <p:cNvSpPr txBox="1">
            <a:spLocks noGrp="1"/>
          </p:cNvSpPr>
          <p:nvPr>
            <p:ph type="subTitle" idx="3"/>
          </p:nvPr>
        </p:nvSpPr>
        <p:spPr>
          <a:xfrm>
            <a:off x="790650" y="3115418"/>
            <a:ext cx="2323800" cy="5643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1400"/>
              <a:buFont typeface="Titillium Web"/>
              <a:buNone/>
              <a:defRPr sz="1600">
                <a:latin typeface="Titillium Web"/>
                <a:ea typeface="Titillium Web"/>
                <a:cs typeface="Titillium Web"/>
                <a:sym typeface="Titillium Web"/>
              </a:defRPr>
            </a:lvl1pPr>
            <a:lvl2pPr lvl="1"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2pPr>
            <a:lvl3pPr lvl="2"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3pPr>
            <a:lvl4pPr lvl="3"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4pPr>
            <a:lvl5pPr lvl="4"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5pPr>
            <a:lvl6pPr lvl="5"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6pPr>
            <a:lvl7pPr lvl="6"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7pPr>
            <a:lvl8pPr lvl="7"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8pPr>
            <a:lvl9pPr lvl="8"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9pPr>
          </a:lstStyle>
          <a:p>
            <a:endParaRPr/>
          </a:p>
        </p:txBody>
      </p:sp>
      <p:sp>
        <p:nvSpPr>
          <p:cNvPr id="304" name="Google Shape;304;p29"/>
          <p:cNvSpPr txBox="1">
            <a:spLocks noGrp="1"/>
          </p:cNvSpPr>
          <p:nvPr>
            <p:ph type="title" idx="4"/>
          </p:nvPr>
        </p:nvSpPr>
        <p:spPr>
          <a:xfrm>
            <a:off x="6029625" y="1265863"/>
            <a:ext cx="2190900" cy="447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1pPr>
            <a:lvl2pPr lvl="1"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2pPr>
            <a:lvl3pPr lvl="2"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3pPr>
            <a:lvl4pPr lvl="3"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4pPr>
            <a:lvl5pPr lvl="4"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5pPr>
            <a:lvl6pPr lvl="5"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6pPr>
            <a:lvl7pPr lvl="6"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7pPr>
            <a:lvl8pPr lvl="7"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8pPr>
            <a:lvl9pPr lvl="8"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9pPr>
          </a:lstStyle>
          <a:p>
            <a:endParaRPr/>
          </a:p>
        </p:txBody>
      </p:sp>
      <p:sp>
        <p:nvSpPr>
          <p:cNvPr id="305" name="Google Shape;305;p29"/>
          <p:cNvSpPr txBox="1">
            <a:spLocks noGrp="1"/>
          </p:cNvSpPr>
          <p:nvPr>
            <p:ph type="subTitle" idx="5"/>
          </p:nvPr>
        </p:nvSpPr>
        <p:spPr>
          <a:xfrm>
            <a:off x="6029625" y="1713125"/>
            <a:ext cx="2323800" cy="56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Font typeface="Titillium Web"/>
              <a:buNone/>
              <a:defRPr sz="1600">
                <a:latin typeface="Titillium Web"/>
                <a:ea typeface="Titillium Web"/>
                <a:cs typeface="Titillium Web"/>
                <a:sym typeface="Titillium Web"/>
              </a:defRPr>
            </a:lvl1pPr>
            <a:lvl2pPr lvl="1"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2pPr>
            <a:lvl3pPr lvl="2"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3pPr>
            <a:lvl4pPr lvl="3"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4pPr>
            <a:lvl5pPr lvl="4"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5pPr>
            <a:lvl6pPr lvl="5"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6pPr>
            <a:lvl7pPr lvl="6"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7pPr>
            <a:lvl8pPr lvl="7"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8pPr>
            <a:lvl9pPr lvl="8"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9pPr>
          </a:lstStyle>
          <a:p>
            <a:endParaRPr/>
          </a:p>
        </p:txBody>
      </p:sp>
      <p:sp>
        <p:nvSpPr>
          <p:cNvPr id="306" name="Google Shape;306;p29"/>
          <p:cNvSpPr txBox="1">
            <a:spLocks noGrp="1"/>
          </p:cNvSpPr>
          <p:nvPr>
            <p:ph type="title" idx="6"/>
          </p:nvPr>
        </p:nvSpPr>
        <p:spPr>
          <a:xfrm>
            <a:off x="6029625" y="2668143"/>
            <a:ext cx="2190900" cy="447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1pPr>
            <a:lvl2pPr lvl="1"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2pPr>
            <a:lvl3pPr lvl="2"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3pPr>
            <a:lvl4pPr lvl="3"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4pPr>
            <a:lvl5pPr lvl="4"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5pPr>
            <a:lvl6pPr lvl="5"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6pPr>
            <a:lvl7pPr lvl="6"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7pPr>
            <a:lvl8pPr lvl="7"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8pPr>
            <a:lvl9pPr lvl="8" algn="ctr">
              <a:lnSpc>
                <a:spcPct val="100000"/>
              </a:lnSpc>
              <a:spcBef>
                <a:spcPts val="0"/>
              </a:spcBef>
              <a:spcAft>
                <a:spcPts val="0"/>
              </a:spcAft>
              <a:buSzPts val="1800"/>
              <a:buFont typeface="Titillium Web"/>
              <a:buNone/>
              <a:defRPr sz="1800" b="1">
                <a:latin typeface="Titillium Web"/>
                <a:ea typeface="Titillium Web"/>
                <a:cs typeface="Titillium Web"/>
                <a:sym typeface="Titillium Web"/>
              </a:defRPr>
            </a:lvl9pPr>
          </a:lstStyle>
          <a:p>
            <a:endParaRPr/>
          </a:p>
        </p:txBody>
      </p:sp>
      <p:sp>
        <p:nvSpPr>
          <p:cNvPr id="307" name="Google Shape;307;p29"/>
          <p:cNvSpPr txBox="1">
            <a:spLocks noGrp="1"/>
          </p:cNvSpPr>
          <p:nvPr>
            <p:ph type="subTitle" idx="7"/>
          </p:nvPr>
        </p:nvSpPr>
        <p:spPr>
          <a:xfrm>
            <a:off x="6029625" y="3115418"/>
            <a:ext cx="2323800" cy="56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400"/>
              <a:buFont typeface="Titillium Web"/>
              <a:buNone/>
              <a:defRPr sz="1600">
                <a:latin typeface="Titillium Web"/>
                <a:ea typeface="Titillium Web"/>
                <a:cs typeface="Titillium Web"/>
                <a:sym typeface="Titillium Web"/>
              </a:defRPr>
            </a:lvl1pPr>
            <a:lvl2pPr lvl="1"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2pPr>
            <a:lvl3pPr lvl="2"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3pPr>
            <a:lvl4pPr lvl="3"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4pPr>
            <a:lvl5pPr lvl="4"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5pPr>
            <a:lvl6pPr lvl="5"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6pPr>
            <a:lvl7pPr lvl="6"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7pPr>
            <a:lvl8pPr lvl="7"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8pPr>
            <a:lvl9pPr lvl="8" algn="ctr">
              <a:lnSpc>
                <a:spcPct val="100000"/>
              </a:lnSpc>
              <a:spcBef>
                <a:spcPts val="0"/>
              </a:spcBef>
              <a:spcAft>
                <a:spcPts val="0"/>
              </a:spcAft>
              <a:buSzPts val="2100"/>
              <a:buFont typeface="Titillium Web"/>
              <a:buNone/>
              <a:defRPr sz="2100">
                <a:latin typeface="Titillium Web"/>
                <a:ea typeface="Titillium Web"/>
                <a:cs typeface="Titillium Web"/>
                <a:sym typeface="Titillium Web"/>
              </a:defRPr>
            </a:lvl9pPr>
          </a:lstStyle>
          <a:p>
            <a:endParaRPr/>
          </a:p>
        </p:txBody>
      </p:sp>
      <p:sp>
        <p:nvSpPr>
          <p:cNvPr id="308" name="Google Shape;308;p29"/>
          <p:cNvSpPr txBox="1">
            <a:spLocks noGrp="1"/>
          </p:cNvSpPr>
          <p:nvPr>
            <p:ph type="title" idx="8"/>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1pPr>
            <a:lvl2pPr lvl="1"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2pPr>
            <a:lvl3pPr lvl="2"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3pPr>
            <a:lvl4pPr lvl="3"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4pPr>
            <a:lvl5pPr lvl="4"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5pPr>
            <a:lvl6pPr lvl="5"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6pPr>
            <a:lvl7pPr lvl="6"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7pPr>
            <a:lvl8pPr lvl="7"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8pPr>
            <a:lvl9pPr lvl="8"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9pPr>
          </a:lstStyle>
          <a:p>
            <a:endParaRPr/>
          </a:p>
        </p:txBody>
      </p:sp>
      <p:grpSp>
        <p:nvGrpSpPr>
          <p:cNvPr id="309" name="Google Shape;309;p29"/>
          <p:cNvGrpSpPr/>
          <p:nvPr/>
        </p:nvGrpSpPr>
        <p:grpSpPr>
          <a:xfrm>
            <a:off x="270750" y="-561264"/>
            <a:ext cx="8627325" cy="2190739"/>
            <a:chOff x="270750" y="-561264"/>
            <a:chExt cx="8627325" cy="2190739"/>
          </a:xfrm>
        </p:grpSpPr>
        <p:grpSp>
          <p:nvGrpSpPr>
            <p:cNvPr id="310" name="Google Shape;310;p29"/>
            <p:cNvGrpSpPr/>
            <p:nvPr/>
          </p:nvGrpSpPr>
          <p:grpSpPr>
            <a:xfrm rot="10800000" flipH="1">
              <a:off x="270750" y="253149"/>
              <a:ext cx="8627325" cy="1376326"/>
              <a:chOff x="270750" y="2965824"/>
              <a:chExt cx="8627325" cy="1376326"/>
            </a:xfrm>
          </p:grpSpPr>
          <p:sp>
            <p:nvSpPr>
              <p:cNvPr id="311" name="Google Shape;311;p29"/>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29"/>
              <p:cNvSpPr/>
              <p:nvPr/>
            </p:nvSpPr>
            <p:spPr>
              <a:xfrm>
                <a:off x="8301150" y="40481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p29"/>
              <p:cNvSpPr/>
              <p:nvPr/>
            </p:nvSpPr>
            <p:spPr>
              <a:xfrm>
                <a:off x="8325975" y="296582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14" name="Google Shape;314;p29"/>
            <p:cNvSpPr/>
            <p:nvPr/>
          </p:nvSpPr>
          <p:spPr>
            <a:xfrm rot="-10244201">
              <a:off x="1290109" y="-473041"/>
              <a:ext cx="1192755" cy="1192755"/>
            </a:xfrm>
            <a:prstGeom prst="blockArc">
              <a:avLst>
                <a:gd name="adj1" fmla="val 10247770"/>
                <a:gd name="adj2" fmla="val 21057893"/>
                <a:gd name="adj3" fmla="val 12924"/>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p:cSld name="TITLE_ONLY_2">
    <p:spTree>
      <p:nvGrpSpPr>
        <p:cNvPr id="1" name="Shape 315"/>
        <p:cNvGrpSpPr/>
        <p:nvPr/>
      </p:nvGrpSpPr>
      <p:grpSpPr>
        <a:xfrm>
          <a:off x="0" y="0"/>
          <a:ext cx="0" cy="0"/>
          <a:chOff x="0" y="0"/>
          <a:chExt cx="0" cy="0"/>
        </a:xfrm>
      </p:grpSpPr>
      <p:sp>
        <p:nvSpPr>
          <p:cNvPr id="316" name="Google Shape;316;p30"/>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30"/>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1pPr>
            <a:lvl2pPr lvl="1"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2pPr>
            <a:lvl3pPr lvl="2"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3pPr>
            <a:lvl4pPr lvl="3"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4pPr>
            <a:lvl5pPr lvl="4"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5pPr>
            <a:lvl6pPr lvl="5"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6pPr>
            <a:lvl7pPr lvl="6"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7pPr>
            <a:lvl8pPr lvl="7"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8pPr>
            <a:lvl9pPr lvl="8"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9pPr>
          </a:lstStyle>
          <a:p>
            <a:endParaRPr/>
          </a:p>
        </p:txBody>
      </p:sp>
      <p:grpSp>
        <p:nvGrpSpPr>
          <p:cNvPr id="318" name="Google Shape;318;p30"/>
          <p:cNvGrpSpPr/>
          <p:nvPr/>
        </p:nvGrpSpPr>
        <p:grpSpPr>
          <a:xfrm>
            <a:off x="193224" y="250521"/>
            <a:ext cx="8719077" cy="4083144"/>
            <a:chOff x="193224" y="250521"/>
            <a:chExt cx="8719077" cy="4083144"/>
          </a:xfrm>
        </p:grpSpPr>
        <p:sp>
          <p:nvSpPr>
            <p:cNvPr id="319" name="Google Shape;319;p30"/>
            <p:cNvSpPr/>
            <p:nvPr/>
          </p:nvSpPr>
          <p:spPr>
            <a:xfrm>
              <a:off x="1717228" y="1859301"/>
              <a:ext cx="470400" cy="4704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p30"/>
            <p:cNvSpPr/>
            <p:nvPr/>
          </p:nvSpPr>
          <p:spPr>
            <a:xfrm>
              <a:off x="8291625" y="4138665"/>
              <a:ext cx="194700" cy="195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 name="Google Shape;321;p30"/>
            <p:cNvSpPr/>
            <p:nvPr/>
          </p:nvSpPr>
          <p:spPr>
            <a:xfrm>
              <a:off x="8490521" y="250521"/>
              <a:ext cx="379500" cy="379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30"/>
            <p:cNvSpPr/>
            <p:nvPr/>
          </p:nvSpPr>
          <p:spPr>
            <a:xfrm>
              <a:off x="193224" y="1617493"/>
              <a:ext cx="241500" cy="241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 name="Google Shape;323;p30"/>
            <p:cNvSpPr/>
            <p:nvPr/>
          </p:nvSpPr>
          <p:spPr>
            <a:xfrm>
              <a:off x="8532801" y="3929875"/>
              <a:ext cx="379500" cy="379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24" name="Google Shape;324;p30"/>
          <p:cNvSpPr txBox="1">
            <a:spLocks noGrp="1"/>
          </p:cNvSpPr>
          <p:nvPr>
            <p:ph type="subTitle" idx="1"/>
          </p:nvPr>
        </p:nvSpPr>
        <p:spPr>
          <a:xfrm>
            <a:off x="2522250" y="1086450"/>
            <a:ext cx="4099500" cy="285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accent2"/>
              </a:buClr>
              <a:buSzPts val="1600"/>
              <a:buFont typeface="Titillium Web"/>
              <a:buChar char="●"/>
              <a:defRPr sz="1600">
                <a:latin typeface="Titillium Web"/>
                <a:ea typeface="Titillium Web"/>
                <a:cs typeface="Titillium Web"/>
                <a:sym typeface="Titillium Web"/>
              </a:defRPr>
            </a:lvl1pPr>
            <a:lvl2pPr lvl="1" algn="l">
              <a:lnSpc>
                <a:spcPct val="100000"/>
              </a:lnSpc>
              <a:spcBef>
                <a:spcPts val="0"/>
              </a:spcBef>
              <a:spcAft>
                <a:spcPts val="0"/>
              </a:spcAft>
              <a:buSzPts val="1400"/>
              <a:buFont typeface="Titillium Web"/>
              <a:buChar char="○"/>
              <a:defRPr>
                <a:latin typeface="Titillium Web"/>
                <a:ea typeface="Titillium Web"/>
                <a:cs typeface="Titillium Web"/>
                <a:sym typeface="Titillium Web"/>
              </a:defRPr>
            </a:lvl2pPr>
            <a:lvl3pPr lvl="2" algn="l">
              <a:lnSpc>
                <a:spcPct val="100000"/>
              </a:lnSpc>
              <a:spcBef>
                <a:spcPts val="0"/>
              </a:spcBef>
              <a:spcAft>
                <a:spcPts val="0"/>
              </a:spcAft>
              <a:buSzPts val="1400"/>
              <a:buFont typeface="Titillium Web"/>
              <a:buChar char="■"/>
              <a:defRPr>
                <a:latin typeface="Titillium Web"/>
                <a:ea typeface="Titillium Web"/>
                <a:cs typeface="Titillium Web"/>
                <a:sym typeface="Titillium Web"/>
              </a:defRPr>
            </a:lvl3pPr>
            <a:lvl4pPr lvl="3" algn="l">
              <a:lnSpc>
                <a:spcPct val="100000"/>
              </a:lnSpc>
              <a:spcBef>
                <a:spcPts val="0"/>
              </a:spcBef>
              <a:spcAft>
                <a:spcPts val="0"/>
              </a:spcAft>
              <a:buSzPts val="1400"/>
              <a:buFont typeface="Titillium Web"/>
              <a:buChar char="●"/>
              <a:defRPr>
                <a:latin typeface="Titillium Web"/>
                <a:ea typeface="Titillium Web"/>
                <a:cs typeface="Titillium Web"/>
                <a:sym typeface="Titillium Web"/>
              </a:defRPr>
            </a:lvl4pPr>
            <a:lvl5pPr lvl="4" algn="l">
              <a:lnSpc>
                <a:spcPct val="100000"/>
              </a:lnSpc>
              <a:spcBef>
                <a:spcPts val="0"/>
              </a:spcBef>
              <a:spcAft>
                <a:spcPts val="0"/>
              </a:spcAft>
              <a:buSzPts val="1400"/>
              <a:buFont typeface="Titillium Web"/>
              <a:buChar char="○"/>
              <a:defRPr>
                <a:latin typeface="Titillium Web"/>
                <a:ea typeface="Titillium Web"/>
                <a:cs typeface="Titillium Web"/>
                <a:sym typeface="Titillium Web"/>
              </a:defRPr>
            </a:lvl5pPr>
            <a:lvl6pPr lvl="5" algn="l">
              <a:lnSpc>
                <a:spcPct val="100000"/>
              </a:lnSpc>
              <a:spcBef>
                <a:spcPts val="0"/>
              </a:spcBef>
              <a:spcAft>
                <a:spcPts val="0"/>
              </a:spcAft>
              <a:buSzPts val="1400"/>
              <a:buFont typeface="Titillium Web"/>
              <a:buChar char="■"/>
              <a:defRPr>
                <a:latin typeface="Titillium Web"/>
                <a:ea typeface="Titillium Web"/>
                <a:cs typeface="Titillium Web"/>
                <a:sym typeface="Titillium Web"/>
              </a:defRPr>
            </a:lvl6pPr>
            <a:lvl7pPr lvl="6" algn="l">
              <a:lnSpc>
                <a:spcPct val="100000"/>
              </a:lnSpc>
              <a:spcBef>
                <a:spcPts val="0"/>
              </a:spcBef>
              <a:spcAft>
                <a:spcPts val="0"/>
              </a:spcAft>
              <a:buSzPts val="1400"/>
              <a:buFont typeface="Titillium Web"/>
              <a:buChar char="●"/>
              <a:defRPr>
                <a:latin typeface="Titillium Web"/>
                <a:ea typeface="Titillium Web"/>
                <a:cs typeface="Titillium Web"/>
                <a:sym typeface="Titillium Web"/>
              </a:defRPr>
            </a:lvl7pPr>
            <a:lvl8pPr lvl="7" algn="l">
              <a:lnSpc>
                <a:spcPct val="100000"/>
              </a:lnSpc>
              <a:spcBef>
                <a:spcPts val="0"/>
              </a:spcBef>
              <a:spcAft>
                <a:spcPts val="0"/>
              </a:spcAft>
              <a:buSzPts val="1400"/>
              <a:buFont typeface="Titillium Web"/>
              <a:buChar char="○"/>
              <a:defRPr>
                <a:latin typeface="Titillium Web"/>
                <a:ea typeface="Titillium Web"/>
                <a:cs typeface="Titillium Web"/>
                <a:sym typeface="Titillium Web"/>
              </a:defRPr>
            </a:lvl8pPr>
            <a:lvl9pPr lvl="8" algn="l">
              <a:lnSpc>
                <a:spcPct val="100000"/>
              </a:lnSpc>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grpSp>
        <p:nvGrpSpPr>
          <p:cNvPr id="325" name="Google Shape;325;p30"/>
          <p:cNvGrpSpPr/>
          <p:nvPr/>
        </p:nvGrpSpPr>
        <p:grpSpPr>
          <a:xfrm rot="10800000" flipH="1">
            <a:off x="604125" y="1056775"/>
            <a:ext cx="8370150" cy="3635150"/>
            <a:chOff x="604125" y="-96626"/>
            <a:chExt cx="8370150" cy="3635150"/>
          </a:xfrm>
        </p:grpSpPr>
        <p:sp>
          <p:nvSpPr>
            <p:cNvPr id="326" name="Google Shape;326;p30"/>
            <p:cNvSpPr/>
            <p:nvPr/>
          </p:nvSpPr>
          <p:spPr>
            <a:xfrm>
              <a:off x="604125" y="258140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30"/>
            <p:cNvSpPr/>
            <p:nvPr/>
          </p:nvSpPr>
          <p:spPr>
            <a:xfrm>
              <a:off x="8063025" y="27908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 name="Google Shape;328;p30"/>
            <p:cNvSpPr/>
            <p:nvPr/>
          </p:nvSpPr>
          <p:spPr>
            <a:xfrm>
              <a:off x="7246850" y="-96626"/>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30"/>
            <p:cNvSpPr/>
            <p:nvPr/>
          </p:nvSpPr>
          <p:spPr>
            <a:xfrm>
              <a:off x="8402175" y="296582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p30"/>
            <p:cNvSpPr/>
            <p:nvPr/>
          </p:nvSpPr>
          <p:spPr>
            <a:xfrm>
              <a:off x="758713" y="4348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30"/>
            <p:cNvSpPr/>
            <p:nvPr/>
          </p:nvSpPr>
          <p:spPr>
            <a:xfrm>
              <a:off x="20136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332"/>
        <p:cNvGrpSpPr/>
        <p:nvPr/>
      </p:nvGrpSpPr>
      <p:grpSpPr>
        <a:xfrm>
          <a:off x="0" y="0"/>
          <a:ext cx="0" cy="0"/>
          <a:chOff x="0" y="0"/>
          <a:chExt cx="0" cy="0"/>
        </a:xfrm>
      </p:grpSpPr>
      <p:sp>
        <p:nvSpPr>
          <p:cNvPr id="333" name="Google Shape;333;p31"/>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p3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1pPr>
            <a:lvl2pPr lvl="1"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2pPr>
            <a:lvl3pPr lvl="2"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3pPr>
            <a:lvl4pPr lvl="3"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4pPr>
            <a:lvl5pPr lvl="4"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5pPr>
            <a:lvl6pPr lvl="5"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6pPr>
            <a:lvl7pPr lvl="6"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7pPr>
            <a:lvl8pPr lvl="7"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8pPr>
            <a:lvl9pPr lvl="8"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9pPr>
          </a:lstStyle>
          <a:p>
            <a:endParaRPr/>
          </a:p>
        </p:txBody>
      </p:sp>
      <p:grpSp>
        <p:nvGrpSpPr>
          <p:cNvPr id="335" name="Google Shape;335;p31"/>
          <p:cNvGrpSpPr/>
          <p:nvPr/>
        </p:nvGrpSpPr>
        <p:grpSpPr>
          <a:xfrm flipH="1">
            <a:off x="466113" y="283325"/>
            <a:ext cx="8310488" cy="4058138"/>
            <a:chOff x="270750" y="369050"/>
            <a:chExt cx="8310488" cy="4058138"/>
          </a:xfrm>
        </p:grpSpPr>
        <p:sp>
          <p:nvSpPr>
            <p:cNvPr id="336" name="Google Shape;336;p31"/>
            <p:cNvSpPr/>
            <p:nvPr/>
          </p:nvSpPr>
          <p:spPr>
            <a:xfrm>
              <a:off x="622525" y="369050"/>
              <a:ext cx="896100" cy="896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31"/>
            <p:cNvSpPr/>
            <p:nvPr/>
          </p:nvSpPr>
          <p:spPr>
            <a:xfrm>
              <a:off x="270750" y="2638875"/>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31"/>
            <p:cNvSpPr/>
            <p:nvPr/>
          </p:nvSpPr>
          <p:spPr>
            <a:xfrm rot="10800000">
              <a:off x="8287538" y="3923537"/>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31"/>
            <p:cNvSpPr/>
            <p:nvPr/>
          </p:nvSpPr>
          <p:spPr>
            <a:xfrm>
              <a:off x="7891375" y="149449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31"/>
            <p:cNvSpPr/>
            <p:nvPr/>
          </p:nvSpPr>
          <p:spPr>
            <a:xfrm rot="10800000">
              <a:off x="7637888" y="3854488"/>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 name="Google Shape;341;p31"/>
            <p:cNvSpPr/>
            <p:nvPr/>
          </p:nvSpPr>
          <p:spPr>
            <a:xfrm>
              <a:off x="2194400" y="3402713"/>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31"/>
            <p:cNvSpPr/>
            <p:nvPr/>
          </p:nvSpPr>
          <p:spPr>
            <a:xfrm>
              <a:off x="6692981" y="897169"/>
              <a:ext cx="274200" cy="2745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p31"/>
            <p:cNvSpPr/>
            <p:nvPr/>
          </p:nvSpPr>
          <p:spPr>
            <a:xfrm>
              <a:off x="1661220" y="625231"/>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2">
  <p:cSld name="TITLE_ONLY_1_1">
    <p:spTree>
      <p:nvGrpSpPr>
        <p:cNvPr id="1" name="Shape 344"/>
        <p:cNvGrpSpPr/>
        <p:nvPr/>
      </p:nvGrpSpPr>
      <p:grpSpPr>
        <a:xfrm>
          <a:off x="0" y="0"/>
          <a:ext cx="0" cy="0"/>
          <a:chOff x="0" y="0"/>
          <a:chExt cx="0" cy="0"/>
        </a:xfrm>
      </p:grpSpPr>
      <p:sp>
        <p:nvSpPr>
          <p:cNvPr id="345" name="Google Shape;345;p32"/>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 name="Google Shape;346;p32"/>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grpSp>
        <p:nvGrpSpPr>
          <p:cNvPr id="347" name="Google Shape;347;p32"/>
          <p:cNvGrpSpPr/>
          <p:nvPr/>
        </p:nvGrpSpPr>
        <p:grpSpPr>
          <a:xfrm flipH="1">
            <a:off x="366000" y="253149"/>
            <a:ext cx="8563397" cy="4105939"/>
            <a:chOff x="536166" y="253149"/>
            <a:chExt cx="8563397" cy="4105939"/>
          </a:xfrm>
        </p:grpSpPr>
        <p:sp>
          <p:nvSpPr>
            <p:cNvPr id="348" name="Google Shape;348;p32"/>
            <p:cNvSpPr/>
            <p:nvPr/>
          </p:nvSpPr>
          <p:spPr>
            <a:xfrm>
              <a:off x="536166" y="349650"/>
              <a:ext cx="860700" cy="860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32"/>
            <p:cNvSpPr/>
            <p:nvPr/>
          </p:nvSpPr>
          <p:spPr>
            <a:xfrm>
              <a:off x="723100" y="313160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32"/>
            <p:cNvSpPr/>
            <p:nvPr/>
          </p:nvSpPr>
          <p:spPr>
            <a:xfrm rot="10800000">
              <a:off x="8805863" y="3531662"/>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p32"/>
            <p:cNvSpPr/>
            <p:nvPr/>
          </p:nvSpPr>
          <p:spPr>
            <a:xfrm>
              <a:off x="8466300" y="25314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 name="Google Shape;352;p32"/>
            <p:cNvSpPr/>
            <p:nvPr/>
          </p:nvSpPr>
          <p:spPr>
            <a:xfrm rot="10800000">
              <a:off x="8272438" y="3786388"/>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32"/>
            <p:cNvSpPr/>
            <p:nvPr/>
          </p:nvSpPr>
          <p:spPr>
            <a:xfrm>
              <a:off x="3585300" y="254283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32"/>
            <p:cNvSpPr/>
            <p:nvPr/>
          </p:nvSpPr>
          <p:spPr>
            <a:xfrm>
              <a:off x="5778038" y="131973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p32"/>
            <p:cNvSpPr/>
            <p:nvPr/>
          </p:nvSpPr>
          <p:spPr>
            <a:xfrm>
              <a:off x="23184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3">
  <p:cSld name="TITLE_ONLY_1_1_1">
    <p:spTree>
      <p:nvGrpSpPr>
        <p:cNvPr id="1" name="Shape 356"/>
        <p:cNvGrpSpPr/>
        <p:nvPr/>
      </p:nvGrpSpPr>
      <p:grpSpPr>
        <a:xfrm>
          <a:off x="0" y="0"/>
          <a:ext cx="0" cy="0"/>
          <a:chOff x="0" y="0"/>
          <a:chExt cx="0" cy="0"/>
        </a:xfrm>
      </p:grpSpPr>
      <p:sp>
        <p:nvSpPr>
          <p:cNvPr id="357" name="Google Shape;357;p33"/>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p33"/>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grpSp>
        <p:nvGrpSpPr>
          <p:cNvPr id="359" name="Google Shape;359;p33"/>
          <p:cNvGrpSpPr/>
          <p:nvPr/>
        </p:nvGrpSpPr>
        <p:grpSpPr>
          <a:xfrm flipH="1">
            <a:off x="290299" y="219124"/>
            <a:ext cx="8687225" cy="4649839"/>
            <a:chOff x="412338" y="27249"/>
            <a:chExt cx="8687225" cy="4649839"/>
          </a:xfrm>
        </p:grpSpPr>
        <p:sp>
          <p:nvSpPr>
            <p:cNvPr id="360" name="Google Shape;360;p33"/>
            <p:cNvSpPr/>
            <p:nvPr/>
          </p:nvSpPr>
          <p:spPr>
            <a:xfrm>
              <a:off x="412338" y="904050"/>
              <a:ext cx="687300" cy="6873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 name="Google Shape;361;p33"/>
            <p:cNvSpPr/>
            <p:nvPr/>
          </p:nvSpPr>
          <p:spPr>
            <a:xfrm>
              <a:off x="959150" y="39782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33"/>
            <p:cNvSpPr/>
            <p:nvPr/>
          </p:nvSpPr>
          <p:spPr>
            <a:xfrm rot="10800000">
              <a:off x="8805863" y="3531662"/>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33"/>
            <p:cNvSpPr/>
            <p:nvPr/>
          </p:nvSpPr>
          <p:spPr>
            <a:xfrm>
              <a:off x="7399500" y="2724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33"/>
            <p:cNvSpPr/>
            <p:nvPr/>
          </p:nvSpPr>
          <p:spPr>
            <a:xfrm rot="10800000">
              <a:off x="8272438" y="3786388"/>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p33"/>
            <p:cNvSpPr/>
            <p:nvPr/>
          </p:nvSpPr>
          <p:spPr>
            <a:xfrm>
              <a:off x="6661875" y="415628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33"/>
            <p:cNvSpPr/>
            <p:nvPr/>
          </p:nvSpPr>
          <p:spPr>
            <a:xfrm>
              <a:off x="23184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anks">
  <p:cSld name="CUSTOM_1_1_1_1">
    <p:spTree>
      <p:nvGrpSpPr>
        <p:cNvPr id="1" name="Shape 367"/>
        <p:cNvGrpSpPr/>
        <p:nvPr/>
      </p:nvGrpSpPr>
      <p:grpSpPr>
        <a:xfrm>
          <a:off x="0" y="0"/>
          <a:ext cx="0" cy="0"/>
          <a:chOff x="0" y="0"/>
          <a:chExt cx="0" cy="0"/>
        </a:xfrm>
      </p:grpSpPr>
      <p:sp>
        <p:nvSpPr>
          <p:cNvPr id="368" name="Google Shape;368;p34"/>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34"/>
          <p:cNvSpPr txBox="1">
            <a:spLocks noGrp="1"/>
          </p:cNvSpPr>
          <p:nvPr>
            <p:ph type="title"/>
          </p:nvPr>
        </p:nvSpPr>
        <p:spPr>
          <a:xfrm>
            <a:off x="2676900" y="745875"/>
            <a:ext cx="3790200" cy="7167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6000"/>
              <a:buNone/>
              <a:defRPr sz="6000"/>
            </a:lvl1pPr>
            <a:lvl2pPr lvl="1" algn="ctr">
              <a:lnSpc>
                <a:spcPct val="100000"/>
              </a:lnSpc>
              <a:spcBef>
                <a:spcPts val="0"/>
              </a:spcBef>
              <a:spcAft>
                <a:spcPts val="0"/>
              </a:spcAft>
              <a:buSzPts val="2800"/>
              <a:buNone/>
              <a:defRPr>
                <a:latin typeface="Open Sans"/>
                <a:ea typeface="Open Sans"/>
                <a:cs typeface="Open Sans"/>
                <a:sym typeface="Open Sans"/>
              </a:defRPr>
            </a:lvl2pPr>
            <a:lvl3pPr lvl="2" algn="ctr">
              <a:lnSpc>
                <a:spcPct val="100000"/>
              </a:lnSpc>
              <a:spcBef>
                <a:spcPts val="0"/>
              </a:spcBef>
              <a:spcAft>
                <a:spcPts val="0"/>
              </a:spcAft>
              <a:buSzPts val="2800"/>
              <a:buNone/>
              <a:defRPr>
                <a:latin typeface="Open Sans"/>
                <a:ea typeface="Open Sans"/>
                <a:cs typeface="Open Sans"/>
                <a:sym typeface="Open Sans"/>
              </a:defRPr>
            </a:lvl3pPr>
            <a:lvl4pPr lvl="3" algn="ctr">
              <a:lnSpc>
                <a:spcPct val="100000"/>
              </a:lnSpc>
              <a:spcBef>
                <a:spcPts val="0"/>
              </a:spcBef>
              <a:spcAft>
                <a:spcPts val="0"/>
              </a:spcAft>
              <a:buSzPts val="2800"/>
              <a:buNone/>
              <a:defRPr>
                <a:latin typeface="Open Sans"/>
                <a:ea typeface="Open Sans"/>
                <a:cs typeface="Open Sans"/>
                <a:sym typeface="Open Sans"/>
              </a:defRPr>
            </a:lvl4pPr>
            <a:lvl5pPr lvl="4" algn="ctr">
              <a:lnSpc>
                <a:spcPct val="100000"/>
              </a:lnSpc>
              <a:spcBef>
                <a:spcPts val="0"/>
              </a:spcBef>
              <a:spcAft>
                <a:spcPts val="0"/>
              </a:spcAft>
              <a:buSzPts val="2800"/>
              <a:buNone/>
              <a:defRPr>
                <a:latin typeface="Open Sans"/>
                <a:ea typeface="Open Sans"/>
                <a:cs typeface="Open Sans"/>
                <a:sym typeface="Open Sans"/>
              </a:defRPr>
            </a:lvl5pPr>
            <a:lvl6pPr lvl="5" algn="ctr">
              <a:lnSpc>
                <a:spcPct val="100000"/>
              </a:lnSpc>
              <a:spcBef>
                <a:spcPts val="0"/>
              </a:spcBef>
              <a:spcAft>
                <a:spcPts val="0"/>
              </a:spcAft>
              <a:buSzPts val="2800"/>
              <a:buNone/>
              <a:defRPr>
                <a:latin typeface="Open Sans"/>
                <a:ea typeface="Open Sans"/>
                <a:cs typeface="Open Sans"/>
                <a:sym typeface="Open Sans"/>
              </a:defRPr>
            </a:lvl6pPr>
            <a:lvl7pPr lvl="6" algn="ctr">
              <a:lnSpc>
                <a:spcPct val="100000"/>
              </a:lnSpc>
              <a:spcBef>
                <a:spcPts val="0"/>
              </a:spcBef>
              <a:spcAft>
                <a:spcPts val="0"/>
              </a:spcAft>
              <a:buSzPts val="2800"/>
              <a:buNone/>
              <a:defRPr>
                <a:latin typeface="Open Sans"/>
                <a:ea typeface="Open Sans"/>
                <a:cs typeface="Open Sans"/>
                <a:sym typeface="Open Sans"/>
              </a:defRPr>
            </a:lvl7pPr>
            <a:lvl8pPr lvl="7" algn="ctr">
              <a:lnSpc>
                <a:spcPct val="100000"/>
              </a:lnSpc>
              <a:spcBef>
                <a:spcPts val="0"/>
              </a:spcBef>
              <a:spcAft>
                <a:spcPts val="0"/>
              </a:spcAft>
              <a:buSzPts val="2800"/>
              <a:buNone/>
              <a:defRPr>
                <a:latin typeface="Open Sans"/>
                <a:ea typeface="Open Sans"/>
                <a:cs typeface="Open Sans"/>
                <a:sym typeface="Open Sans"/>
              </a:defRPr>
            </a:lvl8pPr>
            <a:lvl9pPr lvl="8" algn="ctr">
              <a:lnSpc>
                <a:spcPct val="100000"/>
              </a:lnSpc>
              <a:spcBef>
                <a:spcPts val="0"/>
              </a:spcBef>
              <a:spcAft>
                <a:spcPts val="0"/>
              </a:spcAft>
              <a:buSzPts val="2800"/>
              <a:buNone/>
              <a:defRPr>
                <a:latin typeface="Open Sans"/>
                <a:ea typeface="Open Sans"/>
                <a:cs typeface="Open Sans"/>
                <a:sym typeface="Open Sans"/>
              </a:defRPr>
            </a:lvl9pPr>
          </a:lstStyle>
          <a:p>
            <a:endParaRPr/>
          </a:p>
        </p:txBody>
      </p:sp>
      <p:sp>
        <p:nvSpPr>
          <p:cNvPr id="370" name="Google Shape;370;p34"/>
          <p:cNvSpPr txBox="1">
            <a:spLocks noGrp="1"/>
          </p:cNvSpPr>
          <p:nvPr>
            <p:ph type="subTitle" idx="1"/>
          </p:nvPr>
        </p:nvSpPr>
        <p:spPr>
          <a:xfrm>
            <a:off x="2983301" y="1546125"/>
            <a:ext cx="3177300" cy="1090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71" name="Google Shape;371;p34"/>
          <p:cNvSpPr txBox="1"/>
          <p:nvPr/>
        </p:nvSpPr>
        <p:spPr>
          <a:xfrm>
            <a:off x="2905650" y="3292575"/>
            <a:ext cx="3332700" cy="716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Libre Franklin"/>
                <a:ea typeface="Libre Franklin"/>
                <a:cs typeface="Libre Franklin"/>
                <a:sym typeface="Libre Franklin"/>
              </a:rPr>
              <a:t>CREDITS: This presentation template was created by </a:t>
            </a:r>
            <a:r>
              <a:rPr lang="en-US" sz="1200" b="1" i="0" u="none" strike="noStrike" cap="none">
                <a:solidFill>
                  <a:schemeClr val="dk1"/>
                </a:solidFill>
                <a:uFill>
                  <a:noFill/>
                </a:uFill>
                <a:latin typeface="Libre Franklin"/>
                <a:ea typeface="Libre Franklin"/>
                <a:cs typeface="Libre Franklin"/>
                <a:sym typeface="Libre Franklin"/>
                <a:hlinkClick r:id="rId2">
                  <a:extLst>
                    <a:ext uri="{A12FA001-AC4F-418D-AE19-62706E023703}">
                      <ahyp:hlinkClr xmlns:ahyp="http://schemas.microsoft.com/office/drawing/2018/hyperlinkcolor" val="tx"/>
                    </a:ext>
                  </a:extLst>
                </a:hlinkClick>
              </a:rPr>
              <a:t>Slidesgo</a:t>
            </a:r>
            <a:r>
              <a:rPr lang="en-US" sz="1200" b="0" i="0" u="none" strike="noStrike" cap="none">
                <a:solidFill>
                  <a:schemeClr val="dk2"/>
                </a:solidFill>
                <a:latin typeface="Libre Franklin"/>
                <a:ea typeface="Libre Franklin"/>
                <a:cs typeface="Libre Franklin"/>
                <a:sym typeface="Libre Franklin"/>
              </a:rPr>
              <a:t>, including icons by </a:t>
            </a:r>
            <a:r>
              <a:rPr lang="en-US" sz="1200" b="1" i="0" u="none" strike="noStrike" cap="none">
                <a:solidFill>
                  <a:schemeClr val="dk1"/>
                </a:solidFill>
                <a:uFill>
                  <a:noFill/>
                </a:uFill>
                <a:latin typeface="Libre Franklin"/>
                <a:ea typeface="Libre Franklin"/>
                <a:cs typeface="Libre Franklin"/>
                <a:sym typeface="Libre Franklin"/>
                <a:hlinkClick r:id="rId3">
                  <a:extLst>
                    <a:ext uri="{A12FA001-AC4F-418D-AE19-62706E023703}">
                      <ahyp:hlinkClr xmlns:ahyp="http://schemas.microsoft.com/office/drawing/2018/hyperlinkcolor" val="tx"/>
                    </a:ext>
                  </a:extLst>
                </a:hlinkClick>
              </a:rPr>
              <a:t>Flaticon</a:t>
            </a:r>
            <a:r>
              <a:rPr lang="en-US" sz="1200" b="0" i="0" u="none" strike="noStrike" cap="none">
                <a:solidFill>
                  <a:schemeClr val="dk2"/>
                </a:solidFill>
                <a:latin typeface="Libre Franklin"/>
                <a:ea typeface="Libre Franklin"/>
                <a:cs typeface="Libre Franklin"/>
                <a:sym typeface="Libre Franklin"/>
              </a:rPr>
              <a:t>, infographics &amp; images by </a:t>
            </a:r>
            <a:r>
              <a:rPr lang="en-US" sz="1200" b="1" i="0" u="none" strike="noStrike" cap="none">
                <a:solidFill>
                  <a:schemeClr val="dk1"/>
                </a:solidFill>
                <a:uFill>
                  <a:noFill/>
                </a:uFill>
                <a:latin typeface="Libre Franklin"/>
                <a:ea typeface="Libre Franklin"/>
                <a:cs typeface="Libre Franklin"/>
                <a:sym typeface="Libre Franklin"/>
                <a:hlinkClick r:id="rId4">
                  <a:extLst>
                    <a:ext uri="{A12FA001-AC4F-418D-AE19-62706E023703}">
                      <ahyp:hlinkClr xmlns:ahyp="http://schemas.microsoft.com/office/drawing/2018/hyperlinkcolor" val="tx"/>
                    </a:ext>
                  </a:extLst>
                </a:hlinkClick>
              </a:rPr>
              <a:t>Freepik</a:t>
            </a:r>
            <a:endParaRPr sz="1200" b="1" i="0" u="none" strike="noStrike" cap="none">
              <a:solidFill>
                <a:schemeClr val="dk1"/>
              </a:solidFill>
              <a:latin typeface="Libre Franklin"/>
              <a:ea typeface="Libre Franklin"/>
              <a:cs typeface="Libre Franklin"/>
              <a:sym typeface="Libre Franklin"/>
            </a:endParaRPr>
          </a:p>
        </p:txBody>
      </p:sp>
      <p:sp>
        <p:nvSpPr>
          <p:cNvPr id="372" name="Google Shape;372;p34"/>
          <p:cNvSpPr/>
          <p:nvPr/>
        </p:nvSpPr>
        <p:spPr>
          <a:xfrm>
            <a:off x="6648388" y="2571750"/>
            <a:ext cx="1189800" cy="1189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 name="Google Shape;373;p34"/>
          <p:cNvSpPr/>
          <p:nvPr/>
        </p:nvSpPr>
        <p:spPr>
          <a:xfrm>
            <a:off x="2206275" y="347710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p34"/>
          <p:cNvSpPr/>
          <p:nvPr/>
        </p:nvSpPr>
        <p:spPr>
          <a:xfrm>
            <a:off x="8301150" y="40481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p34"/>
          <p:cNvSpPr/>
          <p:nvPr/>
        </p:nvSpPr>
        <p:spPr>
          <a:xfrm>
            <a:off x="6435375" y="27289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p34"/>
          <p:cNvSpPr/>
          <p:nvPr/>
        </p:nvSpPr>
        <p:spPr>
          <a:xfrm>
            <a:off x="886950" y="106447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34"/>
          <p:cNvSpPr/>
          <p:nvPr/>
        </p:nvSpPr>
        <p:spPr>
          <a:xfrm>
            <a:off x="1409475" y="2378025"/>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34"/>
          <p:cNvSpPr/>
          <p:nvPr/>
        </p:nvSpPr>
        <p:spPr>
          <a:xfrm>
            <a:off x="8168788" y="1677663"/>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34"/>
          <p:cNvSpPr/>
          <p:nvPr/>
        </p:nvSpPr>
        <p:spPr>
          <a:xfrm>
            <a:off x="632520" y="1546131"/>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ackground 1">
  <p:cSld name="TITLE_ONLY_1_2">
    <p:spTree>
      <p:nvGrpSpPr>
        <p:cNvPr id="1" name="Shape 380"/>
        <p:cNvGrpSpPr/>
        <p:nvPr/>
      </p:nvGrpSpPr>
      <p:grpSpPr>
        <a:xfrm>
          <a:off x="0" y="0"/>
          <a:ext cx="0" cy="0"/>
          <a:chOff x="0" y="0"/>
          <a:chExt cx="0" cy="0"/>
        </a:xfrm>
      </p:grpSpPr>
      <p:sp>
        <p:nvSpPr>
          <p:cNvPr id="381" name="Google Shape;381;p35"/>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82" name="Google Shape;382;p35"/>
          <p:cNvGrpSpPr/>
          <p:nvPr/>
        </p:nvGrpSpPr>
        <p:grpSpPr>
          <a:xfrm flipH="1">
            <a:off x="466113" y="283325"/>
            <a:ext cx="8310488" cy="4058138"/>
            <a:chOff x="270750" y="369050"/>
            <a:chExt cx="8310488" cy="4058138"/>
          </a:xfrm>
        </p:grpSpPr>
        <p:sp>
          <p:nvSpPr>
            <p:cNvPr id="383" name="Google Shape;383;p35"/>
            <p:cNvSpPr/>
            <p:nvPr/>
          </p:nvSpPr>
          <p:spPr>
            <a:xfrm>
              <a:off x="622525" y="369050"/>
              <a:ext cx="896100" cy="896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 name="Google Shape;384;p35"/>
            <p:cNvSpPr/>
            <p:nvPr/>
          </p:nvSpPr>
          <p:spPr>
            <a:xfrm>
              <a:off x="270750" y="2638875"/>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 name="Google Shape;385;p35"/>
            <p:cNvSpPr/>
            <p:nvPr/>
          </p:nvSpPr>
          <p:spPr>
            <a:xfrm rot="10800000">
              <a:off x="8287538" y="3923537"/>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 name="Google Shape;386;p35"/>
            <p:cNvSpPr/>
            <p:nvPr/>
          </p:nvSpPr>
          <p:spPr>
            <a:xfrm>
              <a:off x="7891375" y="149449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 name="Google Shape;387;p35"/>
            <p:cNvSpPr/>
            <p:nvPr/>
          </p:nvSpPr>
          <p:spPr>
            <a:xfrm rot="10800000">
              <a:off x="7637888" y="3854488"/>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 name="Google Shape;388;p35"/>
            <p:cNvSpPr/>
            <p:nvPr/>
          </p:nvSpPr>
          <p:spPr>
            <a:xfrm>
              <a:off x="2194400" y="3402713"/>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 name="Google Shape;389;p35"/>
            <p:cNvSpPr/>
            <p:nvPr/>
          </p:nvSpPr>
          <p:spPr>
            <a:xfrm>
              <a:off x="6692981" y="897169"/>
              <a:ext cx="274200" cy="2745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 name="Google Shape;390;p35"/>
            <p:cNvSpPr/>
            <p:nvPr/>
          </p:nvSpPr>
          <p:spPr>
            <a:xfrm>
              <a:off x="1661220" y="625231"/>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ackground 2">
  <p:cSld name="TITLE_ONLY_1_1_2">
    <p:spTree>
      <p:nvGrpSpPr>
        <p:cNvPr id="1" name="Shape 391"/>
        <p:cNvGrpSpPr/>
        <p:nvPr/>
      </p:nvGrpSpPr>
      <p:grpSpPr>
        <a:xfrm>
          <a:off x="0" y="0"/>
          <a:ext cx="0" cy="0"/>
          <a:chOff x="0" y="0"/>
          <a:chExt cx="0" cy="0"/>
        </a:xfrm>
      </p:grpSpPr>
      <p:sp>
        <p:nvSpPr>
          <p:cNvPr id="392" name="Google Shape;392;p36"/>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93" name="Google Shape;393;p36"/>
          <p:cNvGrpSpPr/>
          <p:nvPr/>
        </p:nvGrpSpPr>
        <p:grpSpPr>
          <a:xfrm flipH="1">
            <a:off x="366000" y="253149"/>
            <a:ext cx="8563397" cy="4105939"/>
            <a:chOff x="536166" y="253149"/>
            <a:chExt cx="8563397" cy="4105939"/>
          </a:xfrm>
        </p:grpSpPr>
        <p:sp>
          <p:nvSpPr>
            <p:cNvPr id="394" name="Google Shape;394;p36"/>
            <p:cNvSpPr/>
            <p:nvPr/>
          </p:nvSpPr>
          <p:spPr>
            <a:xfrm>
              <a:off x="536166" y="349650"/>
              <a:ext cx="860700" cy="860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p36"/>
            <p:cNvSpPr/>
            <p:nvPr/>
          </p:nvSpPr>
          <p:spPr>
            <a:xfrm>
              <a:off x="723100" y="313160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p36"/>
            <p:cNvSpPr/>
            <p:nvPr/>
          </p:nvSpPr>
          <p:spPr>
            <a:xfrm rot="10800000">
              <a:off x="8805863" y="3531662"/>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p36"/>
            <p:cNvSpPr/>
            <p:nvPr/>
          </p:nvSpPr>
          <p:spPr>
            <a:xfrm>
              <a:off x="8466300" y="253149"/>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p36"/>
            <p:cNvSpPr/>
            <p:nvPr/>
          </p:nvSpPr>
          <p:spPr>
            <a:xfrm rot="10800000">
              <a:off x="8272438" y="3786388"/>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p36"/>
            <p:cNvSpPr/>
            <p:nvPr/>
          </p:nvSpPr>
          <p:spPr>
            <a:xfrm>
              <a:off x="3585300" y="254283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p36"/>
            <p:cNvSpPr/>
            <p:nvPr/>
          </p:nvSpPr>
          <p:spPr>
            <a:xfrm>
              <a:off x="5778038" y="131973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p36"/>
            <p:cNvSpPr/>
            <p:nvPr/>
          </p:nvSpPr>
          <p:spPr>
            <a:xfrm>
              <a:off x="2318445" y="30595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ackground 4">
  <p:cSld name="CUSTOM_2_1">
    <p:spTree>
      <p:nvGrpSpPr>
        <p:cNvPr id="1" name="Shape 402"/>
        <p:cNvGrpSpPr/>
        <p:nvPr/>
      </p:nvGrpSpPr>
      <p:grpSpPr>
        <a:xfrm>
          <a:off x="0" y="0"/>
          <a:ext cx="0" cy="0"/>
          <a:chOff x="0" y="0"/>
          <a:chExt cx="0" cy="0"/>
        </a:xfrm>
      </p:grpSpPr>
      <p:sp>
        <p:nvSpPr>
          <p:cNvPr id="403" name="Google Shape;403;p37"/>
          <p:cNvSpPr/>
          <p:nvPr/>
        </p:nvSpPr>
        <p:spPr>
          <a:xfrm>
            <a:off x="101850" y="121950"/>
            <a:ext cx="8940300" cy="4899600"/>
          </a:xfrm>
          <a:prstGeom prst="roundRect">
            <a:avLst>
              <a:gd name="adj" fmla="val 7908"/>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04" name="Google Shape;404;p37"/>
          <p:cNvGrpSpPr/>
          <p:nvPr/>
        </p:nvGrpSpPr>
        <p:grpSpPr>
          <a:xfrm>
            <a:off x="270750" y="-561264"/>
            <a:ext cx="8627325" cy="4964025"/>
            <a:chOff x="270750" y="-561264"/>
            <a:chExt cx="8627325" cy="4964025"/>
          </a:xfrm>
        </p:grpSpPr>
        <p:grpSp>
          <p:nvGrpSpPr>
            <p:cNvPr id="405" name="Google Shape;405;p37"/>
            <p:cNvGrpSpPr/>
            <p:nvPr/>
          </p:nvGrpSpPr>
          <p:grpSpPr>
            <a:xfrm rot="10800000" flipH="1">
              <a:off x="270750" y="253149"/>
              <a:ext cx="8627325" cy="4149612"/>
              <a:chOff x="270750" y="192538"/>
              <a:chExt cx="8627325" cy="4149612"/>
            </a:xfrm>
          </p:grpSpPr>
          <p:sp>
            <p:nvSpPr>
              <p:cNvPr id="406" name="Google Shape;406;p37"/>
              <p:cNvSpPr/>
              <p:nvPr/>
            </p:nvSpPr>
            <p:spPr>
              <a:xfrm>
                <a:off x="270750" y="3248150"/>
                <a:ext cx="572100" cy="5721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37"/>
              <p:cNvSpPr/>
              <p:nvPr/>
            </p:nvSpPr>
            <p:spPr>
              <a:xfrm>
                <a:off x="8301150" y="4048150"/>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p37"/>
              <p:cNvSpPr/>
              <p:nvPr/>
            </p:nvSpPr>
            <p:spPr>
              <a:xfrm>
                <a:off x="7218275" y="36057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p37"/>
              <p:cNvSpPr/>
              <p:nvPr/>
            </p:nvSpPr>
            <p:spPr>
              <a:xfrm>
                <a:off x="8325975" y="2965824"/>
                <a:ext cx="572100" cy="5727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p37"/>
              <p:cNvSpPr/>
              <p:nvPr/>
            </p:nvSpPr>
            <p:spPr>
              <a:xfrm>
                <a:off x="817013" y="192538"/>
                <a:ext cx="520200" cy="5208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 name="Google Shape;411;p37"/>
              <p:cNvSpPr/>
              <p:nvPr/>
            </p:nvSpPr>
            <p:spPr>
              <a:xfrm>
                <a:off x="1337220" y="250706"/>
                <a:ext cx="293700" cy="294000"/>
              </a:xfrm>
              <a:prstGeom prst="donut">
                <a:avLst>
                  <a:gd name="adj" fmla="val 15949"/>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2" name="Google Shape;412;p37"/>
            <p:cNvSpPr/>
            <p:nvPr/>
          </p:nvSpPr>
          <p:spPr>
            <a:xfrm rot="-10244201">
              <a:off x="1290109" y="-473041"/>
              <a:ext cx="1192755" cy="1192755"/>
            </a:xfrm>
            <a:prstGeom prst="blockArc">
              <a:avLst>
                <a:gd name="adj1" fmla="val 10247770"/>
                <a:gd name="adj2" fmla="val 21057893"/>
                <a:gd name="adj3" fmla="val 12924"/>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ítulo y objetos" type="obj">
  <p:cSld name="OBJECT">
    <p:spTree>
      <p:nvGrpSpPr>
        <p:cNvPr id="1" name="Shape 413"/>
        <p:cNvGrpSpPr/>
        <p:nvPr/>
      </p:nvGrpSpPr>
      <p:grpSpPr>
        <a:xfrm>
          <a:off x="0" y="0"/>
          <a:ext cx="0" cy="0"/>
          <a:chOff x="0" y="0"/>
          <a:chExt cx="0" cy="0"/>
        </a:xfrm>
      </p:grpSpPr>
      <p:sp>
        <p:nvSpPr>
          <p:cNvPr id="414" name="Google Shape;414;p38"/>
          <p:cNvSpPr txBox="1">
            <a:spLocks noGrp="1"/>
          </p:cNvSpPr>
          <p:nvPr>
            <p:ph type="title"/>
          </p:nvPr>
        </p:nvSpPr>
        <p:spPr>
          <a:xfrm>
            <a:off x="0" y="0"/>
            <a:ext cx="8229600" cy="6195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1"/>
              </a:buClr>
              <a:buSzPts val="1800"/>
              <a:buFont typeface="Titillium Web"/>
              <a:buNone/>
              <a:defRPr b="1">
                <a:latin typeface="Titillium Web"/>
                <a:ea typeface="Titillium Web"/>
                <a:cs typeface="Titillium Web"/>
                <a:sym typeface="Titillium Web"/>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415" name="Google Shape;415;p38"/>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lt1"/>
              </a:buClr>
              <a:buSzPts val="1800"/>
              <a:buFont typeface="Titillium Web"/>
              <a:buChar char="●"/>
              <a:defRPr>
                <a:latin typeface="Titillium Web"/>
                <a:ea typeface="Titillium Web"/>
                <a:cs typeface="Titillium Web"/>
                <a:sym typeface="Titillium Web"/>
              </a:defRPr>
            </a:lvl1pPr>
            <a:lvl2pPr marL="914400" lvl="1" indent="-342900" algn="l">
              <a:lnSpc>
                <a:spcPct val="100000"/>
              </a:lnSpc>
              <a:spcBef>
                <a:spcPts val="360"/>
              </a:spcBef>
              <a:spcAft>
                <a:spcPts val="0"/>
              </a:spcAft>
              <a:buClr>
                <a:schemeClr val="lt1"/>
              </a:buClr>
              <a:buSzPts val="1800"/>
              <a:buFont typeface="Titillium Web"/>
              <a:buChar char="○"/>
              <a:defRPr>
                <a:latin typeface="Titillium Web"/>
                <a:ea typeface="Titillium Web"/>
                <a:cs typeface="Titillium Web"/>
                <a:sym typeface="Titillium Web"/>
              </a:defRPr>
            </a:lvl2pPr>
            <a:lvl3pPr marL="1371600" lvl="2" indent="-342900" algn="l">
              <a:lnSpc>
                <a:spcPct val="100000"/>
              </a:lnSpc>
              <a:spcBef>
                <a:spcPts val="360"/>
              </a:spcBef>
              <a:spcAft>
                <a:spcPts val="0"/>
              </a:spcAft>
              <a:buClr>
                <a:schemeClr val="lt1"/>
              </a:buClr>
              <a:buSzPts val="1800"/>
              <a:buFont typeface="Titillium Web"/>
              <a:buChar char="■"/>
              <a:defRPr>
                <a:latin typeface="Titillium Web"/>
                <a:ea typeface="Titillium Web"/>
                <a:cs typeface="Titillium Web"/>
                <a:sym typeface="Titillium Web"/>
              </a:defRPr>
            </a:lvl3pPr>
            <a:lvl4pPr marL="1828800" lvl="3" indent="-342900" algn="l">
              <a:lnSpc>
                <a:spcPct val="100000"/>
              </a:lnSpc>
              <a:spcBef>
                <a:spcPts val="360"/>
              </a:spcBef>
              <a:spcAft>
                <a:spcPts val="0"/>
              </a:spcAft>
              <a:buClr>
                <a:schemeClr val="lt1"/>
              </a:buClr>
              <a:buSzPts val="1800"/>
              <a:buFont typeface="Titillium Web"/>
              <a:buChar char="●"/>
              <a:defRPr>
                <a:latin typeface="Titillium Web"/>
                <a:ea typeface="Titillium Web"/>
                <a:cs typeface="Titillium Web"/>
                <a:sym typeface="Titillium Web"/>
              </a:defRPr>
            </a:lvl4pPr>
            <a:lvl5pPr marL="2286000" lvl="4" indent="-342900" algn="l">
              <a:lnSpc>
                <a:spcPct val="100000"/>
              </a:lnSpc>
              <a:spcBef>
                <a:spcPts val="360"/>
              </a:spcBef>
              <a:spcAft>
                <a:spcPts val="0"/>
              </a:spcAft>
              <a:buClr>
                <a:schemeClr val="lt1"/>
              </a:buClr>
              <a:buSzPts val="1800"/>
              <a:buFont typeface="Titillium Web"/>
              <a:buChar char="○"/>
              <a:defRPr>
                <a:latin typeface="Titillium Web"/>
                <a:ea typeface="Titillium Web"/>
                <a:cs typeface="Titillium Web"/>
                <a:sym typeface="Titillium Web"/>
              </a:defRPr>
            </a:lvl5pPr>
            <a:lvl6pPr marL="2743200" lvl="5" indent="-342900" algn="l">
              <a:lnSpc>
                <a:spcPct val="100000"/>
              </a:lnSpc>
              <a:spcBef>
                <a:spcPts val="360"/>
              </a:spcBef>
              <a:spcAft>
                <a:spcPts val="0"/>
              </a:spcAft>
              <a:buClr>
                <a:schemeClr val="lt1"/>
              </a:buClr>
              <a:buSzPts val="1800"/>
              <a:buFont typeface="Titillium Web"/>
              <a:buChar char="■"/>
              <a:defRPr>
                <a:latin typeface="Titillium Web"/>
                <a:ea typeface="Titillium Web"/>
                <a:cs typeface="Titillium Web"/>
                <a:sym typeface="Titillium Web"/>
              </a:defRPr>
            </a:lvl6pPr>
            <a:lvl7pPr marL="3200400" lvl="6" indent="-342900" algn="l">
              <a:lnSpc>
                <a:spcPct val="100000"/>
              </a:lnSpc>
              <a:spcBef>
                <a:spcPts val="360"/>
              </a:spcBef>
              <a:spcAft>
                <a:spcPts val="0"/>
              </a:spcAft>
              <a:buClr>
                <a:schemeClr val="lt1"/>
              </a:buClr>
              <a:buSzPts val="1800"/>
              <a:buFont typeface="Titillium Web"/>
              <a:buChar char="●"/>
              <a:defRPr>
                <a:latin typeface="Titillium Web"/>
                <a:ea typeface="Titillium Web"/>
                <a:cs typeface="Titillium Web"/>
                <a:sym typeface="Titillium Web"/>
              </a:defRPr>
            </a:lvl7pPr>
            <a:lvl8pPr marL="3657600" lvl="7" indent="-342900" algn="l">
              <a:lnSpc>
                <a:spcPct val="100000"/>
              </a:lnSpc>
              <a:spcBef>
                <a:spcPts val="360"/>
              </a:spcBef>
              <a:spcAft>
                <a:spcPts val="0"/>
              </a:spcAft>
              <a:buClr>
                <a:schemeClr val="lt1"/>
              </a:buClr>
              <a:buSzPts val="1800"/>
              <a:buFont typeface="Titillium Web"/>
              <a:buChar char="○"/>
              <a:defRPr>
                <a:latin typeface="Titillium Web"/>
                <a:ea typeface="Titillium Web"/>
                <a:cs typeface="Titillium Web"/>
                <a:sym typeface="Titillium Web"/>
              </a:defRPr>
            </a:lvl8pPr>
            <a:lvl9pPr marL="4114800" lvl="8" indent="-342900" algn="l">
              <a:lnSpc>
                <a:spcPct val="100000"/>
              </a:lnSpc>
              <a:spcBef>
                <a:spcPts val="360"/>
              </a:spcBef>
              <a:spcAft>
                <a:spcPts val="0"/>
              </a:spcAft>
              <a:buClr>
                <a:schemeClr val="lt1"/>
              </a:buClr>
              <a:buSzPts val="1800"/>
              <a:buFont typeface="Titillium Web"/>
              <a:buChar char="■"/>
              <a:defRPr>
                <a:latin typeface="Titillium Web"/>
                <a:ea typeface="Titillium Web"/>
                <a:cs typeface="Titillium Web"/>
                <a:sym typeface="Titillium Web"/>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ustom Layout 2">
  <p:cSld name="CUSTOM_1">
    <p:spTree>
      <p:nvGrpSpPr>
        <p:cNvPr id="1" name="Shape 416"/>
        <p:cNvGrpSpPr/>
        <p:nvPr/>
      </p:nvGrpSpPr>
      <p:grpSpPr>
        <a:xfrm>
          <a:off x="0" y="0"/>
          <a:ext cx="0" cy="0"/>
          <a:chOff x="0" y="0"/>
          <a:chExt cx="0" cy="0"/>
        </a:xfrm>
      </p:grpSpPr>
      <p:sp>
        <p:nvSpPr>
          <p:cNvPr id="417" name="Google Shape;417;p39"/>
          <p:cNvSpPr/>
          <p:nvPr/>
        </p:nvSpPr>
        <p:spPr>
          <a:xfrm>
            <a:off x="82375" y="80700"/>
            <a:ext cx="8980800" cy="4982100"/>
          </a:xfrm>
          <a:prstGeom prst="rect">
            <a:avLst/>
          </a:prstGeom>
          <a:solidFill>
            <a:srgbClr val="4F157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 name="Google Shape;418;p39"/>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rgbClr val="FFFFFF"/>
              </a:buClr>
              <a:buSzPts val="2800"/>
              <a:buFont typeface="Titillium Web"/>
              <a:buNone/>
              <a:defRPr b="1">
                <a:solidFill>
                  <a:srgbClr val="FFFFFF"/>
                </a:solidFill>
                <a:latin typeface="Titillium Web"/>
                <a:ea typeface="Titillium Web"/>
                <a:cs typeface="Titillium Web"/>
                <a:sym typeface="Titillium Web"/>
              </a:defRPr>
            </a:lvl1pPr>
            <a:lvl2pPr lvl="1"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2pPr>
            <a:lvl3pPr lvl="2"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3pPr>
            <a:lvl4pPr lvl="3"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4pPr>
            <a:lvl5pPr lvl="4"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5pPr>
            <a:lvl6pPr lvl="5"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6pPr>
            <a:lvl7pPr lvl="6"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7pPr>
            <a:lvl8pPr lvl="7"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8pPr>
            <a:lvl9pPr lvl="8" algn="ctr">
              <a:lnSpc>
                <a:spcPct val="100000"/>
              </a:lnSpc>
              <a:spcBef>
                <a:spcPts val="0"/>
              </a:spcBef>
              <a:spcAft>
                <a:spcPts val="0"/>
              </a:spcAft>
              <a:buSzPts val="2800"/>
              <a:buFont typeface="Titillium Web"/>
              <a:buNone/>
              <a:defRPr b="1">
                <a:latin typeface="Titillium Web"/>
                <a:ea typeface="Titillium Web"/>
                <a:cs typeface="Titillium Web"/>
                <a:sym typeface="Titillium Web"/>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419"/>
        <p:cNvGrpSpPr/>
        <p:nvPr/>
      </p:nvGrpSpPr>
      <p:grpSpPr>
        <a:xfrm>
          <a:off x="0" y="0"/>
          <a:ext cx="0" cy="0"/>
          <a:chOff x="0" y="0"/>
          <a:chExt cx="0" cy="0"/>
        </a:xfrm>
      </p:grpSpPr>
      <p:sp>
        <p:nvSpPr>
          <p:cNvPr id="420" name="Google Shape;420;p40"/>
          <p:cNvSpPr/>
          <p:nvPr/>
        </p:nvSpPr>
        <p:spPr>
          <a:xfrm>
            <a:off x="0" y="0"/>
            <a:ext cx="9144000" cy="1230600"/>
          </a:xfrm>
          <a:prstGeom prst="rect">
            <a:avLst/>
          </a:prstGeom>
          <a:solidFill>
            <a:srgbClr val="4F157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 name="Google Shape;421;p40"/>
          <p:cNvSpPr txBox="1">
            <a:spLocks noGrp="1"/>
          </p:cNvSpPr>
          <p:nvPr>
            <p:ph type="ctrTitle"/>
          </p:nvPr>
        </p:nvSpPr>
        <p:spPr>
          <a:xfrm>
            <a:off x="152400" y="-76200"/>
            <a:ext cx="8183700" cy="776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rgbClr val="FFFFFF"/>
              </a:buClr>
              <a:buSzPts val="3200"/>
              <a:buFont typeface="Titillium Web"/>
              <a:buNone/>
              <a:defRPr sz="3200">
                <a:solidFill>
                  <a:srgbClr val="FFFFFF"/>
                </a:solidFill>
                <a:latin typeface="Titillium Web"/>
                <a:ea typeface="Titillium Web"/>
                <a:cs typeface="Titillium Web"/>
                <a:sym typeface="Titillium Web"/>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22" name="Google Shape;422;p40"/>
          <p:cNvSpPr txBox="1">
            <a:spLocks noGrp="1"/>
          </p:cNvSpPr>
          <p:nvPr>
            <p:ph type="subTitle" idx="1"/>
          </p:nvPr>
        </p:nvSpPr>
        <p:spPr>
          <a:xfrm>
            <a:off x="135650" y="671875"/>
            <a:ext cx="8183700" cy="558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FFFFFF"/>
              </a:buClr>
              <a:buSzPts val="1300"/>
              <a:buFont typeface="Titillium Web"/>
              <a:buNone/>
              <a:defRPr sz="1300">
                <a:solidFill>
                  <a:srgbClr val="FFFFFF"/>
                </a:solidFill>
                <a:latin typeface="Titillium Web"/>
                <a:ea typeface="Titillium Web"/>
                <a:cs typeface="Titillium Web"/>
                <a:sym typeface="Titillium Web"/>
              </a:defRPr>
            </a:lvl1pPr>
            <a:lvl2pPr lvl="1" algn="l">
              <a:lnSpc>
                <a:spcPct val="100000"/>
              </a:lnSpc>
              <a:spcBef>
                <a:spcPts val="0"/>
              </a:spcBef>
              <a:spcAft>
                <a:spcPts val="0"/>
              </a:spcAft>
              <a:buClr>
                <a:srgbClr val="FFFFFF"/>
              </a:buClr>
              <a:buSzPts val="2400"/>
              <a:buNone/>
              <a:defRPr sz="2400">
                <a:solidFill>
                  <a:srgbClr val="FFFFFF"/>
                </a:solidFill>
              </a:defRPr>
            </a:lvl2pPr>
            <a:lvl3pPr lvl="2" algn="l">
              <a:lnSpc>
                <a:spcPct val="100000"/>
              </a:lnSpc>
              <a:spcBef>
                <a:spcPts val="0"/>
              </a:spcBef>
              <a:spcAft>
                <a:spcPts val="0"/>
              </a:spcAft>
              <a:buClr>
                <a:srgbClr val="FFFFFF"/>
              </a:buClr>
              <a:buSzPts val="2400"/>
              <a:buNone/>
              <a:defRPr sz="2400">
                <a:solidFill>
                  <a:srgbClr val="FFFFFF"/>
                </a:solidFill>
              </a:defRPr>
            </a:lvl3pPr>
            <a:lvl4pPr lvl="3" algn="l">
              <a:lnSpc>
                <a:spcPct val="100000"/>
              </a:lnSpc>
              <a:spcBef>
                <a:spcPts val="0"/>
              </a:spcBef>
              <a:spcAft>
                <a:spcPts val="0"/>
              </a:spcAft>
              <a:buClr>
                <a:srgbClr val="FFFFFF"/>
              </a:buClr>
              <a:buSzPts val="2400"/>
              <a:buNone/>
              <a:defRPr sz="2400">
                <a:solidFill>
                  <a:srgbClr val="FFFFFF"/>
                </a:solidFill>
              </a:defRPr>
            </a:lvl4pPr>
            <a:lvl5pPr lvl="4" algn="l">
              <a:lnSpc>
                <a:spcPct val="100000"/>
              </a:lnSpc>
              <a:spcBef>
                <a:spcPts val="0"/>
              </a:spcBef>
              <a:spcAft>
                <a:spcPts val="0"/>
              </a:spcAft>
              <a:buClr>
                <a:srgbClr val="FFFFFF"/>
              </a:buClr>
              <a:buSzPts val="2400"/>
              <a:buNone/>
              <a:defRPr sz="2400">
                <a:solidFill>
                  <a:srgbClr val="FFFFFF"/>
                </a:solidFill>
              </a:defRPr>
            </a:lvl5pPr>
            <a:lvl6pPr lvl="5" algn="l">
              <a:lnSpc>
                <a:spcPct val="100000"/>
              </a:lnSpc>
              <a:spcBef>
                <a:spcPts val="0"/>
              </a:spcBef>
              <a:spcAft>
                <a:spcPts val="0"/>
              </a:spcAft>
              <a:buClr>
                <a:srgbClr val="FFFFFF"/>
              </a:buClr>
              <a:buSzPts val="2400"/>
              <a:buNone/>
              <a:defRPr sz="2400">
                <a:solidFill>
                  <a:srgbClr val="FFFFFF"/>
                </a:solidFill>
              </a:defRPr>
            </a:lvl6pPr>
            <a:lvl7pPr lvl="6" algn="l">
              <a:lnSpc>
                <a:spcPct val="100000"/>
              </a:lnSpc>
              <a:spcBef>
                <a:spcPts val="0"/>
              </a:spcBef>
              <a:spcAft>
                <a:spcPts val="0"/>
              </a:spcAft>
              <a:buClr>
                <a:srgbClr val="FFFFFF"/>
              </a:buClr>
              <a:buSzPts val="2400"/>
              <a:buNone/>
              <a:defRPr sz="2400">
                <a:solidFill>
                  <a:srgbClr val="FFFFFF"/>
                </a:solidFill>
              </a:defRPr>
            </a:lvl7pPr>
            <a:lvl8pPr lvl="7" algn="l">
              <a:lnSpc>
                <a:spcPct val="100000"/>
              </a:lnSpc>
              <a:spcBef>
                <a:spcPts val="0"/>
              </a:spcBef>
              <a:spcAft>
                <a:spcPts val="0"/>
              </a:spcAft>
              <a:buClr>
                <a:srgbClr val="FFFFFF"/>
              </a:buClr>
              <a:buSzPts val="2400"/>
              <a:buNone/>
              <a:defRPr sz="2400">
                <a:solidFill>
                  <a:srgbClr val="FFFFFF"/>
                </a:solidFill>
              </a:defRPr>
            </a:lvl8pPr>
            <a:lvl9pPr lvl="8" algn="l">
              <a:lnSpc>
                <a:spcPct val="100000"/>
              </a:lnSpc>
              <a:spcBef>
                <a:spcPts val="0"/>
              </a:spcBef>
              <a:spcAft>
                <a:spcPts val="0"/>
              </a:spcAft>
              <a:buClr>
                <a:srgbClr val="FFFFFF"/>
              </a:buClr>
              <a:buSzPts val="2400"/>
              <a:buNone/>
              <a:defRPr sz="2400">
                <a:solidFill>
                  <a:srgbClr val="FFFFFF"/>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theme" Target="../theme/theme4.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5"/>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700"/>
              <a:buFont typeface="Calibri"/>
              <a:buNone/>
              <a:defRPr sz="27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5"/>
          <p:cNvSpPr txBox="1">
            <a:spLocks noGrp="1"/>
          </p:cNvSpPr>
          <p:nvPr>
            <p:ph type="body" idx="1"/>
          </p:nvPr>
        </p:nvSpPr>
        <p:spPr>
          <a:xfrm>
            <a:off x="405053" y="1134000"/>
            <a:ext cx="8333285" cy="3223800"/>
          </a:xfrm>
          <a:prstGeom prst="rect">
            <a:avLst/>
          </a:prstGeom>
          <a:noFill/>
          <a:ln>
            <a:noFill/>
          </a:ln>
        </p:spPr>
        <p:txBody>
          <a:bodyPr spcFirstLastPara="1" wrap="square" lIns="0" tIns="0" rIns="0" bIns="0" anchor="t" anchorCtr="0">
            <a:noAutofit/>
          </a:bodyPr>
          <a:lstStyle>
            <a:lvl1pPr marL="457200" marR="0" lvl="0" indent="-333375" algn="l" rtl="0">
              <a:lnSpc>
                <a:spcPct val="90000"/>
              </a:lnSpc>
              <a:spcBef>
                <a:spcPts val="0"/>
              </a:spcBef>
              <a:spcAft>
                <a:spcPts val="0"/>
              </a:spcAft>
              <a:buClr>
                <a:schemeClr val="dk1"/>
              </a:buClr>
              <a:buSzPts val="1650"/>
              <a:buFont typeface="Noto Sans Symbols"/>
              <a:buChar char="▪"/>
              <a:defRPr sz="1650" b="0" i="0" u="none" strike="noStrike" cap="none">
                <a:solidFill>
                  <a:schemeClr val="dk1"/>
                </a:solidFill>
                <a:latin typeface="Calibri"/>
                <a:ea typeface="Calibri"/>
                <a:cs typeface="Calibri"/>
                <a:sym typeface="Calibri"/>
              </a:defRPr>
            </a:lvl1pPr>
            <a:lvl2pPr marL="914400" marR="0" lvl="1" indent="-323850" algn="l" rtl="0">
              <a:lnSpc>
                <a:spcPct val="90000"/>
              </a:lnSpc>
              <a:spcBef>
                <a:spcPts val="750"/>
              </a:spcBef>
              <a:spcAft>
                <a:spcPts val="0"/>
              </a:spcAft>
              <a:buClr>
                <a:schemeClr val="dk1"/>
              </a:buClr>
              <a:buSzPts val="1500"/>
              <a:buFont typeface="Calibri"/>
              <a:buChar char="–"/>
              <a:defRPr sz="1500" b="0" i="0" u="none" strike="noStrike" cap="none">
                <a:solidFill>
                  <a:schemeClr val="dk1"/>
                </a:solidFill>
                <a:latin typeface="Calibri"/>
                <a:ea typeface="Calibri"/>
                <a:cs typeface="Calibri"/>
                <a:sym typeface="Calibri"/>
              </a:defRPr>
            </a:lvl2pPr>
            <a:lvl3pPr marL="1371600" marR="0" lvl="2" indent="-314325" algn="l" rtl="0">
              <a:lnSpc>
                <a:spcPct val="90000"/>
              </a:lnSpc>
              <a:spcBef>
                <a:spcPts val="750"/>
              </a:spcBef>
              <a:spcAft>
                <a:spcPts val="0"/>
              </a:spcAft>
              <a:buClr>
                <a:schemeClr val="dk1"/>
              </a:buClr>
              <a:buSzPts val="1350"/>
              <a:buFont typeface="Calibri"/>
              <a:buChar char="–"/>
              <a:defRPr sz="1350" b="0"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75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4pPr>
            <a:lvl5pPr marL="2286000" marR="0" lvl="4" indent="-304800" algn="l" rtl="0">
              <a:lnSpc>
                <a:spcPct val="90000"/>
              </a:lnSpc>
              <a:spcBef>
                <a:spcPts val="75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75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700"/>
              <a:buFont typeface="Calibri"/>
              <a:buNone/>
              <a:defRPr sz="27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3" name="Google Shape;53;p13"/>
          <p:cNvSpPr txBox="1">
            <a:spLocks noGrp="1"/>
          </p:cNvSpPr>
          <p:nvPr>
            <p:ph type="body" idx="1"/>
          </p:nvPr>
        </p:nvSpPr>
        <p:spPr>
          <a:xfrm>
            <a:off x="405053" y="1134000"/>
            <a:ext cx="8333285" cy="3223800"/>
          </a:xfrm>
          <a:prstGeom prst="rect">
            <a:avLst/>
          </a:prstGeom>
          <a:noFill/>
          <a:ln>
            <a:noFill/>
          </a:ln>
        </p:spPr>
        <p:txBody>
          <a:bodyPr spcFirstLastPara="1" wrap="square" lIns="0" tIns="0" rIns="0" bIns="0" anchor="t" anchorCtr="0">
            <a:noAutofit/>
          </a:bodyPr>
          <a:lstStyle>
            <a:lvl1pPr marL="457200" marR="0" lvl="0" indent="-333375" algn="l" rtl="0">
              <a:lnSpc>
                <a:spcPct val="90000"/>
              </a:lnSpc>
              <a:spcBef>
                <a:spcPts val="0"/>
              </a:spcBef>
              <a:spcAft>
                <a:spcPts val="0"/>
              </a:spcAft>
              <a:buClr>
                <a:schemeClr val="dk1"/>
              </a:buClr>
              <a:buSzPts val="1650"/>
              <a:buFont typeface="Noto Sans Symbols"/>
              <a:buChar char="▪"/>
              <a:defRPr sz="1650" b="0" i="0" u="none" strike="noStrike" cap="none">
                <a:solidFill>
                  <a:schemeClr val="dk1"/>
                </a:solidFill>
                <a:latin typeface="Calibri"/>
                <a:ea typeface="Calibri"/>
                <a:cs typeface="Calibri"/>
                <a:sym typeface="Calibri"/>
              </a:defRPr>
            </a:lvl1pPr>
            <a:lvl2pPr marL="914400" marR="0" lvl="1" indent="-323850" algn="l" rtl="0">
              <a:lnSpc>
                <a:spcPct val="90000"/>
              </a:lnSpc>
              <a:spcBef>
                <a:spcPts val="750"/>
              </a:spcBef>
              <a:spcAft>
                <a:spcPts val="0"/>
              </a:spcAft>
              <a:buClr>
                <a:schemeClr val="dk1"/>
              </a:buClr>
              <a:buSzPts val="1500"/>
              <a:buFont typeface="Calibri"/>
              <a:buChar char="–"/>
              <a:defRPr sz="1500" b="0" i="0" u="none" strike="noStrike" cap="none">
                <a:solidFill>
                  <a:schemeClr val="dk1"/>
                </a:solidFill>
                <a:latin typeface="Calibri"/>
                <a:ea typeface="Calibri"/>
                <a:cs typeface="Calibri"/>
                <a:sym typeface="Calibri"/>
              </a:defRPr>
            </a:lvl2pPr>
            <a:lvl3pPr marL="1371600" marR="0" lvl="2" indent="-314325" algn="l" rtl="0">
              <a:lnSpc>
                <a:spcPct val="90000"/>
              </a:lnSpc>
              <a:spcBef>
                <a:spcPts val="750"/>
              </a:spcBef>
              <a:spcAft>
                <a:spcPts val="0"/>
              </a:spcAft>
              <a:buClr>
                <a:schemeClr val="dk1"/>
              </a:buClr>
              <a:buSzPts val="1350"/>
              <a:buFont typeface="Calibri"/>
              <a:buChar char="–"/>
              <a:defRPr sz="1350" b="0"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75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4pPr>
            <a:lvl5pPr marL="2286000" marR="0" lvl="4" indent="-304800" algn="l" rtl="0">
              <a:lnSpc>
                <a:spcPct val="90000"/>
              </a:lnSpc>
              <a:spcBef>
                <a:spcPts val="75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75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700"/>
              <a:buFont typeface="Calibri"/>
              <a:buNone/>
              <a:defRPr sz="27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9" name="Google Shape;99;p17"/>
          <p:cNvSpPr txBox="1">
            <a:spLocks noGrp="1"/>
          </p:cNvSpPr>
          <p:nvPr>
            <p:ph type="body" idx="1"/>
          </p:nvPr>
        </p:nvSpPr>
        <p:spPr>
          <a:xfrm>
            <a:off x="405053" y="1134000"/>
            <a:ext cx="8333285" cy="3223800"/>
          </a:xfrm>
          <a:prstGeom prst="rect">
            <a:avLst/>
          </a:prstGeom>
          <a:noFill/>
          <a:ln>
            <a:noFill/>
          </a:ln>
        </p:spPr>
        <p:txBody>
          <a:bodyPr spcFirstLastPara="1" wrap="square" lIns="0" tIns="0" rIns="0" bIns="0" anchor="t" anchorCtr="0">
            <a:noAutofit/>
          </a:bodyPr>
          <a:lstStyle>
            <a:lvl1pPr marL="457200" marR="0" lvl="0" indent="-333375" algn="l" rtl="0">
              <a:lnSpc>
                <a:spcPct val="90000"/>
              </a:lnSpc>
              <a:spcBef>
                <a:spcPts val="0"/>
              </a:spcBef>
              <a:spcAft>
                <a:spcPts val="0"/>
              </a:spcAft>
              <a:buClr>
                <a:schemeClr val="dk1"/>
              </a:buClr>
              <a:buSzPts val="1650"/>
              <a:buFont typeface="Noto Sans Symbols"/>
              <a:buChar char="▪"/>
              <a:defRPr sz="1650" b="0" i="0" u="none" strike="noStrike" cap="none">
                <a:solidFill>
                  <a:schemeClr val="dk1"/>
                </a:solidFill>
                <a:latin typeface="Calibri"/>
                <a:ea typeface="Calibri"/>
                <a:cs typeface="Calibri"/>
                <a:sym typeface="Calibri"/>
              </a:defRPr>
            </a:lvl1pPr>
            <a:lvl2pPr marL="914400" marR="0" lvl="1" indent="-323850" algn="l" rtl="0">
              <a:lnSpc>
                <a:spcPct val="90000"/>
              </a:lnSpc>
              <a:spcBef>
                <a:spcPts val="750"/>
              </a:spcBef>
              <a:spcAft>
                <a:spcPts val="0"/>
              </a:spcAft>
              <a:buClr>
                <a:schemeClr val="dk1"/>
              </a:buClr>
              <a:buSzPts val="1500"/>
              <a:buFont typeface="Calibri"/>
              <a:buChar char="–"/>
              <a:defRPr sz="1500" b="0" i="0" u="none" strike="noStrike" cap="none">
                <a:solidFill>
                  <a:schemeClr val="dk1"/>
                </a:solidFill>
                <a:latin typeface="Calibri"/>
                <a:ea typeface="Calibri"/>
                <a:cs typeface="Calibri"/>
                <a:sym typeface="Calibri"/>
              </a:defRPr>
            </a:lvl2pPr>
            <a:lvl3pPr marL="1371600" marR="0" lvl="2" indent="-314325" algn="l" rtl="0">
              <a:lnSpc>
                <a:spcPct val="90000"/>
              </a:lnSpc>
              <a:spcBef>
                <a:spcPts val="750"/>
              </a:spcBef>
              <a:spcAft>
                <a:spcPts val="0"/>
              </a:spcAft>
              <a:buClr>
                <a:schemeClr val="dk1"/>
              </a:buClr>
              <a:buSzPts val="1350"/>
              <a:buFont typeface="Calibri"/>
              <a:buChar char="–"/>
              <a:defRPr sz="1350" b="0"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75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4pPr>
            <a:lvl5pPr marL="2286000" marR="0" lvl="4" indent="-304800" algn="l" rtl="0">
              <a:lnSpc>
                <a:spcPct val="90000"/>
              </a:lnSpc>
              <a:spcBef>
                <a:spcPts val="75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75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43"/>
        <p:cNvGrpSpPr/>
        <p:nvPr/>
      </p:nvGrpSpPr>
      <p:grpSpPr>
        <a:xfrm>
          <a:off x="0" y="0"/>
          <a:ext cx="0" cy="0"/>
          <a:chOff x="0" y="0"/>
          <a:chExt cx="0" cy="0"/>
        </a:xfrm>
      </p:grpSpPr>
      <p:sp>
        <p:nvSpPr>
          <p:cNvPr id="144" name="Google Shape;144;p8"/>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2800"/>
              <a:buFont typeface="Poppins ExtraBold"/>
              <a:buNone/>
              <a:defRPr sz="2800" b="0" i="0" u="none" strike="noStrike" cap="none">
                <a:solidFill>
                  <a:schemeClr val="dk1"/>
                </a:solidFill>
                <a:latin typeface="Poppins ExtraBold"/>
                <a:ea typeface="Poppins ExtraBold"/>
                <a:cs typeface="Poppins ExtraBold"/>
                <a:sym typeface="Poppins ExtraBold"/>
              </a:defRPr>
            </a:lvl1pPr>
            <a:lvl2pPr marR="0" lvl="1" algn="ctr" rtl="0">
              <a:lnSpc>
                <a:spcPct val="100000"/>
              </a:lnSpc>
              <a:spcBef>
                <a:spcPts val="0"/>
              </a:spcBef>
              <a:spcAft>
                <a:spcPts val="0"/>
              </a:spcAft>
              <a:buClr>
                <a:schemeClr val="dk1"/>
              </a:buClr>
              <a:buSzPts val="2800"/>
              <a:buFont typeface="Poppins ExtraBold"/>
              <a:buNone/>
              <a:defRPr sz="2800" b="0" i="0" u="none" strike="noStrike" cap="none">
                <a:solidFill>
                  <a:schemeClr val="dk1"/>
                </a:solidFill>
                <a:latin typeface="Poppins ExtraBold"/>
                <a:ea typeface="Poppins ExtraBold"/>
                <a:cs typeface="Poppins ExtraBold"/>
                <a:sym typeface="Poppins ExtraBold"/>
              </a:defRPr>
            </a:lvl2pPr>
            <a:lvl3pPr marR="0" lvl="2" algn="ctr" rtl="0">
              <a:lnSpc>
                <a:spcPct val="100000"/>
              </a:lnSpc>
              <a:spcBef>
                <a:spcPts val="0"/>
              </a:spcBef>
              <a:spcAft>
                <a:spcPts val="0"/>
              </a:spcAft>
              <a:buClr>
                <a:schemeClr val="dk1"/>
              </a:buClr>
              <a:buSzPts val="2800"/>
              <a:buFont typeface="Poppins ExtraBold"/>
              <a:buNone/>
              <a:defRPr sz="2800" b="0" i="0" u="none" strike="noStrike" cap="none">
                <a:solidFill>
                  <a:schemeClr val="dk1"/>
                </a:solidFill>
                <a:latin typeface="Poppins ExtraBold"/>
                <a:ea typeface="Poppins ExtraBold"/>
                <a:cs typeface="Poppins ExtraBold"/>
                <a:sym typeface="Poppins ExtraBold"/>
              </a:defRPr>
            </a:lvl3pPr>
            <a:lvl4pPr marR="0" lvl="3" algn="ctr" rtl="0">
              <a:lnSpc>
                <a:spcPct val="100000"/>
              </a:lnSpc>
              <a:spcBef>
                <a:spcPts val="0"/>
              </a:spcBef>
              <a:spcAft>
                <a:spcPts val="0"/>
              </a:spcAft>
              <a:buClr>
                <a:schemeClr val="dk1"/>
              </a:buClr>
              <a:buSzPts val="2800"/>
              <a:buFont typeface="Poppins ExtraBold"/>
              <a:buNone/>
              <a:defRPr sz="2800" b="0" i="0" u="none" strike="noStrike" cap="none">
                <a:solidFill>
                  <a:schemeClr val="dk1"/>
                </a:solidFill>
                <a:latin typeface="Poppins ExtraBold"/>
                <a:ea typeface="Poppins ExtraBold"/>
                <a:cs typeface="Poppins ExtraBold"/>
                <a:sym typeface="Poppins ExtraBold"/>
              </a:defRPr>
            </a:lvl4pPr>
            <a:lvl5pPr marR="0" lvl="4" algn="ctr" rtl="0">
              <a:lnSpc>
                <a:spcPct val="100000"/>
              </a:lnSpc>
              <a:spcBef>
                <a:spcPts val="0"/>
              </a:spcBef>
              <a:spcAft>
                <a:spcPts val="0"/>
              </a:spcAft>
              <a:buClr>
                <a:schemeClr val="dk1"/>
              </a:buClr>
              <a:buSzPts val="2800"/>
              <a:buFont typeface="Poppins ExtraBold"/>
              <a:buNone/>
              <a:defRPr sz="2800" b="0" i="0" u="none" strike="noStrike" cap="none">
                <a:solidFill>
                  <a:schemeClr val="dk1"/>
                </a:solidFill>
                <a:latin typeface="Poppins ExtraBold"/>
                <a:ea typeface="Poppins ExtraBold"/>
                <a:cs typeface="Poppins ExtraBold"/>
                <a:sym typeface="Poppins ExtraBold"/>
              </a:defRPr>
            </a:lvl5pPr>
            <a:lvl6pPr marR="0" lvl="5" algn="ctr" rtl="0">
              <a:lnSpc>
                <a:spcPct val="100000"/>
              </a:lnSpc>
              <a:spcBef>
                <a:spcPts val="0"/>
              </a:spcBef>
              <a:spcAft>
                <a:spcPts val="0"/>
              </a:spcAft>
              <a:buClr>
                <a:schemeClr val="dk1"/>
              </a:buClr>
              <a:buSzPts val="2800"/>
              <a:buFont typeface="Poppins ExtraBold"/>
              <a:buNone/>
              <a:defRPr sz="2800" b="0" i="0" u="none" strike="noStrike" cap="none">
                <a:solidFill>
                  <a:schemeClr val="dk1"/>
                </a:solidFill>
                <a:latin typeface="Poppins ExtraBold"/>
                <a:ea typeface="Poppins ExtraBold"/>
                <a:cs typeface="Poppins ExtraBold"/>
                <a:sym typeface="Poppins ExtraBold"/>
              </a:defRPr>
            </a:lvl6pPr>
            <a:lvl7pPr marR="0" lvl="6" algn="ctr" rtl="0">
              <a:lnSpc>
                <a:spcPct val="100000"/>
              </a:lnSpc>
              <a:spcBef>
                <a:spcPts val="0"/>
              </a:spcBef>
              <a:spcAft>
                <a:spcPts val="0"/>
              </a:spcAft>
              <a:buClr>
                <a:schemeClr val="dk1"/>
              </a:buClr>
              <a:buSzPts val="2800"/>
              <a:buFont typeface="Poppins ExtraBold"/>
              <a:buNone/>
              <a:defRPr sz="2800" b="0" i="0" u="none" strike="noStrike" cap="none">
                <a:solidFill>
                  <a:schemeClr val="dk1"/>
                </a:solidFill>
                <a:latin typeface="Poppins ExtraBold"/>
                <a:ea typeface="Poppins ExtraBold"/>
                <a:cs typeface="Poppins ExtraBold"/>
                <a:sym typeface="Poppins ExtraBold"/>
              </a:defRPr>
            </a:lvl7pPr>
            <a:lvl8pPr marR="0" lvl="7" algn="ctr" rtl="0">
              <a:lnSpc>
                <a:spcPct val="100000"/>
              </a:lnSpc>
              <a:spcBef>
                <a:spcPts val="0"/>
              </a:spcBef>
              <a:spcAft>
                <a:spcPts val="0"/>
              </a:spcAft>
              <a:buClr>
                <a:schemeClr val="dk1"/>
              </a:buClr>
              <a:buSzPts val="2800"/>
              <a:buFont typeface="Poppins ExtraBold"/>
              <a:buNone/>
              <a:defRPr sz="2800" b="0" i="0" u="none" strike="noStrike" cap="none">
                <a:solidFill>
                  <a:schemeClr val="dk1"/>
                </a:solidFill>
                <a:latin typeface="Poppins ExtraBold"/>
                <a:ea typeface="Poppins ExtraBold"/>
                <a:cs typeface="Poppins ExtraBold"/>
                <a:sym typeface="Poppins ExtraBold"/>
              </a:defRPr>
            </a:lvl8pPr>
            <a:lvl9pPr marR="0" lvl="8" algn="ctr" rtl="0">
              <a:lnSpc>
                <a:spcPct val="100000"/>
              </a:lnSpc>
              <a:spcBef>
                <a:spcPts val="0"/>
              </a:spcBef>
              <a:spcAft>
                <a:spcPts val="0"/>
              </a:spcAft>
              <a:buClr>
                <a:schemeClr val="dk1"/>
              </a:buClr>
              <a:buSzPts val="2800"/>
              <a:buFont typeface="Poppins ExtraBold"/>
              <a:buNone/>
              <a:defRPr sz="2800" b="0" i="0" u="none" strike="noStrike" cap="none">
                <a:solidFill>
                  <a:schemeClr val="dk1"/>
                </a:solidFill>
                <a:latin typeface="Poppins ExtraBold"/>
                <a:ea typeface="Poppins ExtraBold"/>
                <a:cs typeface="Poppins ExtraBold"/>
                <a:sym typeface="Poppins ExtraBold"/>
              </a:defRPr>
            </a:lvl9pPr>
          </a:lstStyle>
          <a:p>
            <a:endParaRPr/>
          </a:p>
        </p:txBody>
      </p:sp>
      <p:sp>
        <p:nvSpPr>
          <p:cNvPr id="145" name="Google Shape;145;p8"/>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ctr" anchorCtr="0">
            <a:noAutofit/>
          </a:bodyPr>
          <a:lstStyle>
            <a:lvl1pPr marL="457200" marR="0" lvl="0" indent="-342900" algn="l" rtl="0">
              <a:lnSpc>
                <a:spcPct val="100000"/>
              </a:lnSpc>
              <a:spcBef>
                <a:spcPts val="0"/>
              </a:spcBef>
              <a:spcAft>
                <a:spcPts val="0"/>
              </a:spcAft>
              <a:buClr>
                <a:schemeClr val="dk2"/>
              </a:buClr>
              <a:buSzPts val="1800"/>
              <a:buFont typeface="Titillium Web"/>
              <a:buChar char="●"/>
              <a:defRPr sz="1800" b="0" i="0" u="none" strike="noStrike" cap="none">
                <a:solidFill>
                  <a:schemeClr val="dk2"/>
                </a:solidFill>
                <a:latin typeface="Titillium Web"/>
                <a:ea typeface="Titillium Web"/>
                <a:cs typeface="Titillium Web"/>
                <a:sym typeface="Titillium Web"/>
              </a:defRPr>
            </a:lvl1pPr>
            <a:lvl2pPr marL="914400" marR="0" lvl="1" indent="-317500" algn="l" rtl="0">
              <a:lnSpc>
                <a:spcPct val="100000"/>
              </a:lnSpc>
              <a:spcBef>
                <a:spcPts val="0"/>
              </a:spcBef>
              <a:spcAft>
                <a:spcPts val="0"/>
              </a:spcAft>
              <a:buClr>
                <a:schemeClr val="dk2"/>
              </a:buClr>
              <a:buSzPts val="1400"/>
              <a:buFont typeface="Titillium Web"/>
              <a:buChar char="○"/>
              <a:defRPr sz="1400" b="0" i="0" u="none" strike="noStrike" cap="none">
                <a:solidFill>
                  <a:schemeClr val="dk2"/>
                </a:solidFill>
                <a:latin typeface="Titillium Web"/>
                <a:ea typeface="Titillium Web"/>
                <a:cs typeface="Titillium Web"/>
                <a:sym typeface="Titillium Web"/>
              </a:defRPr>
            </a:lvl2pPr>
            <a:lvl3pPr marL="1371600" marR="0" lvl="2" indent="-317500" algn="l" rtl="0">
              <a:lnSpc>
                <a:spcPct val="100000"/>
              </a:lnSpc>
              <a:spcBef>
                <a:spcPts val="0"/>
              </a:spcBef>
              <a:spcAft>
                <a:spcPts val="0"/>
              </a:spcAft>
              <a:buClr>
                <a:schemeClr val="dk2"/>
              </a:buClr>
              <a:buSzPts val="1400"/>
              <a:buFont typeface="Titillium Web"/>
              <a:buChar char="■"/>
              <a:defRPr sz="1400" b="0" i="0" u="none" strike="noStrike" cap="none">
                <a:solidFill>
                  <a:schemeClr val="dk2"/>
                </a:solidFill>
                <a:latin typeface="Titillium Web"/>
                <a:ea typeface="Titillium Web"/>
                <a:cs typeface="Titillium Web"/>
                <a:sym typeface="Titillium Web"/>
              </a:defRPr>
            </a:lvl3pPr>
            <a:lvl4pPr marL="1828800" marR="0" lvl="3" indent="-317500" algn="l" rtl="0">
              <a:lnSpc>
                <a:spcPct val="100000"/>
              </a:lnSpc>
              <a:spcBef>
                <a:spcPts val="0"/>
              </a:spcBef>
              <a:spcAft>
                <a:spcPts val="0"/>
              </a:spcAft>
              <a:buClr>
                <a:schemeClr val="dk2"/>
              </a:buClr>
              <a:buSzPts val="1400"/>
              <a:buFont typeface="Titillium Web"/>
              <a:buChar char="●"/>
              <a:defRPr sz="1400" b="0" i="0" u="none" strike="noStrike" cap="none">
                <a:solidFill>
                  <a:schemeClr val="dk2"/>
                </a:solidFill>
                <a:latin typeface="Titillium Web"/>
                <a:ea typeface="Titillium Web"/>
                <a:cs typeface="Titillium Web"/>
                <a:sym typeface="Titillium Web"/>
              </a:defRPr>
            </a:lvl4pPr>
            <a:lvl5pPr marL="2286000" marR="0" lvl="4" indent="-317500" algn="l" rtl="0">
              <a:lnSpc>
                <a:spcPct val="100000"/>
              </a:lnSpc>
              <a:spcBef>
                <a:spcPts val="0"/>
              </a:spcBef>
              <a:spcAft>
                <a:spcPts val="0"/>
              </a:spcAft>
              <a:buClr>
                <a:schemeClr val="dk2"/>
              </a:buClr>
              <a:buSzPts val="1400"/>
              <a:buFont typeface="Titillium Web"/>
              <a:buChar char="○"/>
              <a:defRPr sz="1400" b="0" i="0" u="none" strike="noStrike" cap="none">
                <a:solidFill>
                  <a:schemeClr val="dk2"/>
                </a:solidFill>
                <a:latin typeface="Titillium Web"/>
                <a:ea typeface="Titillium Web"/>
                <a:cs typeface="Titillium Web"/>
                <a:sym typeface="Titillium Web"/>
              </a:defRPr>
            </a:lvl5pPr>
            <a:lvl6pPr marL="2743200" marR="0" lvl="5" indent="-317500" algn="l" rtl="0">
              <a:lnSpc>
                <a:spcPct val="100000"/>
              </a:lnSpc>
              <a:spcBef>
                <a:spcPts val="0"/>
              </a:spcBef>
              <a:spcAft>
                <a:spcPts val="0"/>
              </a:spcAft>
              <a:buClr>
                <a:schemeClr val="dk2"/>
              </a:buClr>
              <a:buSzPts val="1400"/>
              <a:buFont typeface="Titillium Web"/>
              <a:buChar char="■"/>
              <a:defRPr sz="1400" b="0" i="0" u="none" strike="noStrike" cap="none">
                <a:solidFill>
                  <a:schemeClr val="dk2"/>
                </a:solidFill>
                <a:latin typeface="Titillium Web"/>
                <a:ea typeface="Titillium Web"/>
                <a:cs typeface="Titillium Web"/>
                <a:sym typeface="Titillium Web"/>
              </a:defRPr>
            </a:lvl6pPr>
            <a:lvl7pPr marL="3200400" marR="0" lvl="6" indent="-317500" algn="l" rtl="0">
              <a:lnSpc>
                <a:spcPct val="100000"/>
              </a:lnSpc>
              <a:spcBef>
                <a:spcPts val="0"/>
              </a:spcBef>
              <a:spcAft>
                <a:spcPts val="0"/>
              </a:spcAft>
              <a:buClr>
                <a:schemeClr val="dk2"/>
              </a:buClr>
              <a:buSzPts val="1400"/>
              <a:buFont typeface="Titillium Web"/>
              <a:buChar char="●"/>
              <a:defRPr sz="1400" b="0" i="0" u="none" strike="noStrike" cap="none">
                <a:solidFill>
                  <a:schemeClr val="dk2"/>
                </a:solidFill>
                <a:latin typeface="Titillium Web"/>
                <a:ea typeface="Titillium Web"/>
                <a:cs typeface="Titillium Web"/>
                <a:sym typeface="Titillium Web"/>
              </a:defRPr>
            </a:lvl7pPr>
            <a:lvl8pPr marL="3657600" marR="0" lvl="7" indent="-317500" algn="l" rtl="0">
              <a:lnSpc>
                <a:spcPct val="100000"/>
              </a:lnSpc>
              <a:spcBef>
                <a:spcPts val="0"/>
              </a:spcBef>
              <a:spcAft>
                <a:spcPts val="0"/>
              </a:spcAft>
              <a:buClr>
                <a:schemeClr val="dk2"/>
              </a:buClr>
              <a:buSzPts val="1400"/>
              <a:buFont typeface="Titillium Web"/>
              <a:buChar char="○"/>
              <a:defRPr sz="1400" b="0" i="0" u="none" strike="noStrike" cap="none">
                <a:solidFill>
                  <a:schemeClr val="dk2"/>
                </a:solidFill>
                <a:latin typeface="Titillium Web"/>
                <a:ea typeface="Titillium Web"/>
                <a:cs typeface="Titillium Web"/>
                <a:sym typeface="Titillium Web"/>
              </a:defRPr>
            </a:lvl8pPr>
            <a:lvl9pPr marL="4114800" marR="0" lvl="8" indent="-317500" algn="l" rtl="0">
              <a:lnSpc>
                <a:spcPct val="100000"/>
              </a:lnSpc>
              <a:spcBef>
                <a:spcPts val="0"/>
              </a:spcBef>
              <a:spcAft>
                <a:spcPts val="0"/>
              </a:spcAft>
              <a:buClr>
                <a:schemeClr val="dk2"/>
              </a:buClr>
              <a:buSzPts val="1400"/>
              <a:buFont typeface="Titillium Web"/>
              <a:buChar char="■"/>
              <a:defRPr sz="1400" b="0" i="0" u="none" strike="noStrike" cap="none">
                <a:solidFill>
                  <a:schemeClr val="dk2"/>
                </a:solidFill>
                <a:latin typeface="Titillium Web"/>
                <a:ea typeface="Titillium Web"/>
                <a:cs typeface="Titillium Web"/>
                <a:sym typeface="Titillium Web"/>
              </a:defRPr>
            </a:lvl9pPr>
          </a:lstStyle>
          <a:p>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docs.google.com/forms/d/e/1FAIpQLSdpl7uovDB-8K40cwOQk9nf0ao8ejVVRX4vtC7YQHT3nDu-wQ/viewform?usp=dialo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4.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docs.google.com/forms/d/e/1FAIpQLSdpl7uovDB-8K40cwOQk9nf0ao8ejVVRX4vtC7YQHT3nDu-wQ/viewform?usp=dialog" TargetMode="External"/><Relationship Id="rId5" Type="http://schemas.openxmlformats.org/officeDocument/2006/relationships/image" Target="../media/image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g2e9eb425bdf_0_6"/>
          <p:cNvSpPr/>
          <p:nvPr/>
        </p:nvSpPr>
        <p:spPr>
          <a:xfrm rot="10800000">
            <a:off x="7900890" y="3688232"/>
            <a:ext cx="1243110" cy="1455268"/>
          </a:xfrm>
          <a:custGeom>
            <a:avLst/>
            <a:gdLst/>
            <a:ahLst/>
            <a:cxnLst/>
            <a:rect l="l" t="t" r="r" b="b"/>
            <a:pathLst>
              <a:path w="2486220" h="2910535" extrusionOk="0">
                <a:moveTo>
                  <a:pt x="2486220" y="2910535"/>
                </a:moveTo>
                <a:lnTo>
                  <a:pt x="0" y="2910535"/>
                </a:lnTo>
                <a:lnTo>
                  <a:pt x="0" y="0"/>
                </a:lnTo>
                <a:lnTo>
                  <a:pt x="2486220" y="0"/>
                </a:lnTo>
                <a:lnTo>
                  <a:pt x="2486220" y="2910535"/>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428" name="Google Shape;428;g2e9eb425bdf_0_6"/>
          <p:cNvSpPr/>
          <p:nvPr/>
        </p:nvSpPr>
        <p:spPr>
          <a:xfrm>
            <a:off x="514350" y="423625"/>
            <a:ext cx="1783405" cy="727232"/>
          </a:xfrm>
          <a:custGeom>
            <a:avLst/>
            <a:gdLst/>
            <a:ahLst/>
            <a:cxnLst/>
            <a:rect l="l" t="t" r="r" b="b"/>
            <a:pathLst>
              <a:path w="3876967" h="1634230" extrusionOk="0">
                <a:moveTo>
                  <a:pt x="0" y="0"/>
                </a:moveTo>
                <a:lnTo>
                  <a:pt x="3876967" y="0"/>
                </a:lnTo>
                <a:lnTo>
                  <a:pt x="3876967" y="1634230"/>
                </a:lnTo>
                <a:lnTo>
                  <a:pt x="0" y="1634230"/>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429" name="Google Shape;429;g2e9eb425bdf_0_6"/>
          <p:cNvSpPr txBox="1"/>
          <p:nvPr/>
        </p:nvSpPr>
        <p:spPr>
          <a:xfrm>
            <a:off x="514350" y="1664104"/>
            <a:ext cx="5477100" cy="877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5700"/>
              <a:buFont typeface="Arial"/>
              <a:buNone/>
            </a:pPr>
            <a:r>
              <a:rPr lang="en-US" sz="5700" b="1" i="0" u="none" strike="noStrike" cap="none">
                <a:solidFill>
                  <a:srgbClr val="000000"/>
                </a:solidFill>
                <a:latin typeface="Titillium Web" panose="00000500000000000000" pitchFamily="2" charset="0"/>
                <a:ea typeface="Titillium Web"/>
                <a:cs typeface="Titillium Web"/>
                <a:sym typeface="Titillium Web"/>
              </a:rPr>
              <a:t>Deliverable 1</a:t>
            </a:r>
            <a:endParaRPr sz="700" b="0" i="0" u="none" strike="noStrike" cap="none">
              <a:solidFill>
                <a:srgbClr val="000000"/>
              </a:solidFill>
              <a:latin typeface="Titillium Web" panose="00000500000000000000" pitchFamily="2" charset="0"/>
              <a:sym typeface="Arial"/>
            </a:endParaRPr>
          </a:p>
        </p:txBody>
      </p:sp>
      <p:sp>
        <p:nvSpPr>
          <p:cNvPr id="430" name="Google Shape;430;g2e9eb425bdf_0_6"/>
          <p:cNvSpPr txBox="1"/>
          <p:nvPr/>
        </p:nvSpPr>
        <p:spPr>
          <a:xfrm>
            <a:off x="514350" y="2538425"/>
            <a:ext cx="4377300" cy="129266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500"/>
              <a:buFont typeface="Arial"/>
              <a:buNone/>
            </a:pPr>
            <a:r>
              <a:rPr lang="en-US" sz="1500" b="1" i="0" u="none" strike="noStrike" cap="none">
                <a:solidFill>
                  <a:srgbClr val="000000"/>
                </a:solidFill>
                <a:latin typeface="Titillium Web" panose="00000500000000000000" pitchFamily="2" charset="0"/>
                <a:ea typeface="Titillium Web"/>
                <a:cs typeface="Titillium Web"/>
                <a:sym typeface="Titillium Web"/>
              </a:rPr>
              <a:t>Business Model &amp; Team Canvas </a:t>
            </a:r>
            <a:endParaRPr sz="1500" b="1" i="0" u="none" strike="noStrike" cap="none">
              <a:solidFill>
                <a:srgbClr val="000000"/>
              </a:solidFill>
              <a:latin typeface="Titillium Web" panose="00000500000000000000" pitchFamily="2" charset="0"/>
              <a:ea typeface="Titillium Web"/>
              <a:cs typeface="Titillium Web"/>
              <a:sym typeface="Titillium Web"/>
            </a:endParaRPr>
          </a:p>
          <a:p>
            <a:pPr marL="0" marR="0" lvl="0" indent="0" algn="l" rtl="0">
              <a:lnSpc>
                <a:spcPct val="140000"/>
              </a:lnSpc>
              <a:spcBef>
                <a:spcPts val="0"/>
              </a:spcBef>
              <a:spcAft>
                <a:spcPts val="0"/>
              </a:spcAft>
              <a:buClr>
                <a:srgbClr val="000000"/>
              </a:buClr>
              <a:buSzPts val="1500"/>
              <a:buFont typeface="Arial"/>
              <a:buNone/>
            </a:pPr>
            <a:r>
              <a:rPr lang="en-US" sz="1500" b="1" i="0" u="none" strike="noStrike" cap="none">
                <a:solidFill>
                  <a:srgbClr val="000000"/>
                </a:solidFill>
                <a:latin typeface="Titillium Web" panose="00000500000000000000" pitchFamily="2" charset="0"/>
                <a:ea typeface="Titillium Web"/>
                <a:cs typeface="Titillium Web"/>
                <a:sym typeface="Titillium Web"/>
              </a:rPr>
              <a:t>of Team (</a:t>
            </a:r>
            <a:r>
              <a:rPr lang="en-US" sz="1500" b="1" i="0" u="none" strike="noStrike" cap="none">
                <a:solidFill>
                  <a:schemeClr val="accent3"/>
                </a:solidFill>
                <a:latin typeface="Titillium Web" panose="00000500000000000000" pitchFamily="2" charset="0"/>
                <a:ea typeface="Titillium Web"/>
                <a:cs typeface="Titillium Web"/>
                <a:sym typeface="Titillium Web"/>
              </a:rPr>
              <a:t>name</a:t>
            </a:r>
            <a:r>
              <a:rPr lang="en-US" sz="1500" b="1" i="0" u="none" strike="noStrike" cap="none">
                <a:solidFill>
                  <a:srgbClr val="000000"/>
                </a:solidFill>
                <a:latin typeface="Titillium Web" panose="00000500000000000000" pitchFamily="2" charset="0"/>
                <a:ea typeface="Titillium Web"/>
                <a:cs typeface="Titillium Web"/>
                <a:sym typeface="Titillium Web"/>
              </a:rPr>
              <a:t>)</a:t>
            </a:r>
            <a:endParaRPr sz="1500" b="1" i="0" u="none" strike="noStrike" cap="none">
              <a:solidFill>
                <a:srgbClr val="000000"/>
              </a:solidFill>
              <a:latin typeface="Titillium Web" panose="00000500000000000000" pitchFamily="2" charset="0"/>
              <a:ea typeface="Titillium Web"/>
              <a:cs typeface="Titillium Web"/>
              <a:sym typeface="Titillium Web"/>
            </a:endParaRPr>
          </a:p>
          <a:p>
            <a:pPr marL="0" marR="0" lvl="0" indent="0" algn="l" rtl="0">
              <a:lnSpc>
                <a:spcPct val="140000"/>
              </a:lnSpc>
              <a:spcBef>
                <a:spcPts val="0"/>
              </a:spcBef>
              <a:spcAft>
                <a:spcPts val="0"/>
              </a:spcAft>
              <a:buClr>
                <a:srgbClr val="000000"/>
              </a:buClr>
              <a:buSzPts val="1500"/>
              <a:buFont typeface="Arial"/>
              <a:buNone/>
            </a:pPr>
            <a:endParaRPr sz="1500" b="1" i="0" u="none" strike="noStrike" cap="none">
              <a:solidFill>
                <a:srgbClr val="000000"/>
              </a:solidFill>
              <a:latin typeface="Titillium Web" panose="00000500000000000000" pitchFamily="2" charset="0"/>
              <a:ea typeface="Titillium Web"/>
              <a:cs typeface="Titillium Web"/>
              <a:sym typeface="Titillium Web"/>
            </a:endParaRPr>
          </a:p>
          <a:p>
            <a:pPr marL="0" marR="0" lvl="0" indent="0" algn="l" rtl="0">
              <a:lnSpc>
                <a:spcPct val="140000"/>
              </a:lnSpc>
              <a:spcBef>
                <a:spcPts val="0"/>
              </a:spcBef>
              <a:spcAft>
                <a:spcPts val="0"/>
              </a:spcAft>
              <a:buClr>
                <a:srgbClr val="000000"/>
              </a:buClr>
              <a:buSzPts val="1500"/>
              <a:buFont typeface="Arial"/>
              <a:buNone/>
            </a:pPr>
            <a:endParaRPr sz="1500" b="1" i="0" u="none" strike="noStrike" cap="none">
              <a:solidFill>
                <a:srgbClr val="000000"/>
              </a:solidFill>
              <a:latin typeface="Titillium Web" panose="00000500000000000000" pitchFamily="2" charset="0"/>
              <a:ea typeface="Titillium Web"/>
              <a:cs typeface="Titillium Web"/>
              <a:sym typeface="Titillium Web"/>
            </a:endParaRPr>
          </a:p>
        </p:txBody>
      </p:sp>
      <p:sp>
        <p:nvSpPr>
          <p:cNvPr id="431" name="Google Shape;431;g2e9eb425bdf_0_6"/>
          <p:cNvSpPr txBox="1"/>
          <p:nvPr/>
        </p:nvSpPr>
        <p:spPr>
          <a:xfrm>
            <a:off x="514350" y="4394150"/>
            <a:ext cx="4395300" cy="38779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800"/>
              <a:buFont typeface="Arial"/>
              <a:buNone/>
            </a:pPr>
            <a:r>
              <a:rPr lang="en-US" sz="1800" b="1" i="0" u="none" strike="noStrike" cap="none">
                <a:solidFill>
                  <a:srgbClr val="000000"/>
                </a:solidFill>
                <a:latin typeface="Titillium Web" panose="00000500000000000000" pitchFamily="2" charset="0"/>
                <a:ea typeface="Titillium Web"/>
                <a:cs typeface="Titillium Web"/>
                <a:sym typeface="Titillium Web"/>
              </a:rPr>
              <a:t>Deadline: September 8th, 2025 (11:00 AM)</a:t>
            </a:r>
            <a:endParaRPr sz="700" b="0" i="0" u="none" strike="noStrike" cap="none">
              <a:solidFill>
                <a:srgbClr val="000000"/>
              </a:solidFill>
              <a:latin typeface="Titillium Web" panose="00000500000000000000" pitchFamily="2" charset="0"/>
              <a:sym typeface="Arial"/>
            </a:endParaRPr>
          </a:p>
        </p:txBody>
      </p:sp>
      <p:sp>
        <p:nvSpPr>
          <p:cNvPr id="432" name="Google Shape;432;g2e9eb425bdf_0_6"/>
          <p:cNvSpPr/>
          <p:nvPr/>
        </p:nvSpPr>
        <p:spPr>
          <a:xfrm>
            <a:off x="4862814" y="514350"/>
            <a:ext cx="3766836" cy="635667"/>
          </a:xfrm>
          <a:custGeom>
            <a:avLst/>
            <a:gdLst/>
            <a:ahLst/>
            <a:cxnLst/>
            <a:rect l="l" t="t" r="r" b="b"/>
            <a:pathLst>
              <a:path w="7533672" h="1271333" extrusionOk="0">
                <a:moveTo>
                  <a:pt x="0" y="0"/>
                </a:moveTo>
                <a:lnTo>
                  <a:pt x="7533672" y="0"/>
                </a:lnTo>
                <a:lnTo>
                  <a:pt x="7533672" y="1271333"/>
                </a:lnTo>
                <a:lnTo>
                  <a:pt x="0" y="1271333"/>
                </a:lnTo>
                <a:lnTo>
                  <a:pt x="0" y="0"/>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433" name="Google Shape;433;g2e9eb425bdf_0_6"/>
          <p:cNvSpPr/>
          <p:nvPr/>
        </p:nvSpPr>
        <p:spPr>
          <a:xfrm>
            <a:off x="5102678" y="2449200"/>
            <a:ext cx="3552873" cy="2222160"/>
          </a:xfrm>
          <a:custGeom>
            <a:avLst/>
            <a:gdLst/>
            <a:ahLst/>
            <a:cxnLst/>
            <a:rect l="l" t="t" r="r" b="b"/>
            <a:pathLst>
              <a:path w="5872517" h="3672992" extrusionOk="0">
                <a:moveTo>
                  <a:pt x="0" y="0"/>
                </a:moveTo>
                <a:lnTo>
                  <a:pt x="5872517" y="0"/>
                </a:lnTo>
                <a:lnTo>
                  <a:pt x="5872517" y="3672992"/>
                </a:lnTo>
                <a:lnTo>
                  <a:pt x="0" y="367299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tillium Web" panose="00000500000000000000" pitchFamily="2" charset="0"/>
              <a:ea typeface="Calibri"/>
              <a:cs typeface="Calibri"/>
              <a:sym typeface="Calibri"/>
            </a:endParaRPr>
          </a:p>
        </p:txBody>
      </p:sp>
      <p:sp>
        <p:nvSpPr>
          <p:cNvPr id="434" name="Google Shape;434;g2e9eb425bdf_0_6"/>
          <p:cNvSpPr txBox="1"/>
          <p:nvPr/>
        </p:nvSpPr>
        <p:spPr>
          <a:xfrm>
            <a:off x="514350" y="3688225"/>
            <a:ext cx="3683100"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500"/>
              <a:buFont typeface="Arial"/>
              <a:buNone/>
            </a:pPr>
            <a:r>
              <a:rPr lang="en-US" sz="1500" b="0" i="0" u="none" strike="noStrike" cap="none">
                <a:solidFill>
                  <a:srgbClr val="000000"/>
                </a:solidFill>
                <a:latin typeface="Titillium Web" panose="00000500000000000000" pitchFamily="2" charset="0"/>
                <a:ea typeface="Titillium Web"/>
                <a:cs typeface="Titillium Web"/>
                <a:sym typeface="Titillium Web"/>
              </a:rPr>
              <a:t>Make sure your Team’s Deliverables is uploaded </a:t>
            </a:r>
            <a:r>
              <a:rPr lang="en-US" sz="1500" b="1" i="0" u="sng" strike="noStrike" cap="none">
                <a:solidFill>
                  <a:schemeClr val="accent3"/>
                </a:solidFill>
                <a:latin typeface="Titillium Web" panose="00000500000000000000" pitchFamily="2" charset="0"/>
                <a:ea typeface="Titillium Web"/>
                <a:cs typeface="Titillium Web"/>
                <a:sym typeface="Titillium Web"/>
                <a:hlinkClick r:id="rId7">
                  <a:extLst>
                    <a:ext uri="{A12FA001-AC4F-418D-AE19-62706E023703}">
                      <ahyp:hlinkClr xmlns:ahyp="http://schemas.microsoft.com/office/drawing/2018/hyperlinkcolor" val="tx"/>
                    </a:ext>
                  </a:extLst>
                </a:hlinkClick>
              </a:rPr>
              <a:t>HERE </a:t>
            </a:r>
            <a:r>
              <a:rPr lang="en-US" sz="1500" b="0" i="0" u="none" strike="noStrike" cap="none">
                <a:solidFill>
                  <a:srgbClr val="000000"/>
                </a:solidFill>
                <a:latin typeface="Titillium Web" panose="00000500000000000000" pitchFamily="2" charset="0"/>
                <a:ea typeface="Titillium Web"/>
                <a:cs typeface="Titillium Web"/>
                <a:sym typeface="Titillium Web"/>
              </a:rPr>
              <a:t> before the deadline! </a:t>
            </a:r>
            <a:endParaRPr sz="1500" b="0" i="0" u="none" strike="noStrike" cap="none">
              <a:solidFill>
                <a:srgbClr val="000000"/>
              </a:solidFill>
              <a:latin typeface="Titillium Web" panose="00000500000000000000" pitchFamily="2" charset="0"/>
              <a:ea typeface="Titillium Web"/>
              <a:cs typeface="Titillium Web"/>
              <a:sym typeface="Titillium Web"/>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cxnSp>
        <p:nvCxnSpPr>
          <p:cNvPr id="439" name="Google Shape;439;g2e9eb425bdf_0_106"/>
          <p:cNvCxnSpPr/>
          <p:nvPr/>
        </p:nvCxnSpPr>
        <p:spPr>
          <a:xfrm rot="5400000">
            <a:off x="1800753" y="2371922"/>
            <a:ext cx="3444600" cy="0"/>
          </a:xfrm>
          <a:prstGeom prst="straightConnector1">
            <a:avLst/>
          </a:prstGeom>
          <a:noFill/>
          <a:ln w="28575" cap="rnd" cmpd="sng">
            <a:solidFill>
              <a:srgbClr val="CAC0F6"/>
            </a:solidFill>
            <a:prstDash val="solid"/>
            <a:round/>
            <a:headEnd type="none" w="sm" len="sm"/>
            <a:tailEnd type="none" w="sm" len="sm"/>
          </a:ln>
        </p:spPr>
      </p:cxnSp>
      <p:grpSp>
        <p:nvGrpSpPr>
          <p:cNvPr id="440" name="Google Shape;440;g2e9eb425bdf_0_106"/>
          <p:cNvGrpSpPr/>
          <p:nvPr/>
        </p:nvGrpSpPr>
        <p:grpSpPr>
          <a:xfrm>
            <a:off x="514342" y="747411"/>
            <a:ext cx="7994547" cy="1719743"/>
            <a:chOff x="-1617667" y="217017"/>
            <a:chExt cx="21318793" cy="4585980"/>
          </a:xfrm>
        </p:grpSpPr>
        <p:sp>
          <p:nvSpPr>
            <p:cNvPr id="441" name="Google Shape;441;g2e9eb425bdf_0_106"/>
            <p:cNvSpPr txBox="1"/>
            <p:nvPr/>
          </p:nvSpPr>
          <p:spPr>
            <a:xfrm>
              <a:off x="-1617667" y="217017"/>
              <a:ext cx="5904000" cy="2791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rgbClr val="000000"/>
                  </a:solidFill>
                  <a:latin typeface="Titillium Web" panose="00000500000000000000" pitchFamily="2" charset="0"/>
                  <a:ea typeface="Titillium Web"/>
                  <a:cs typeface="Titillium Web"/>
                  <a:sym typeface="Titillium Web"/>
                </a:rPr>
                <a:t>What’s the purpose? </a:t>
              </a:r>
              <a:endParaRPr sz="100" b="0" i="0" u="none" strike="noStrike" cap="none">
                <a:solidFill>
                  <a:srgbClr val="000000"/>
                </a:solidFill>
                <a:latin typeface="Titillium Web" panose="00000500000000000000" pitchFamily="2" charset="0"/>
                <a:sym typeface="Arial"/>
              </a:endParaRPr>
            </a:p>
          </p:txBody>
        </p:sp>
        <p:sp>
          <p:nvSpPr>
            <p:cNvPr id="442" name="Google Shape;442;g2e9eb425bdf_0_106"/>
            <p:cNvSpPr txBox="1"/>
            <p:nvPr/>
          </p:nvSpPr>
          <p:spPr>
            <a:xfrm>
              <a:off x="9693427" y="1230054"/>
              <a:ext cx="10007699" cy="35729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975"/>
                </a:spcBef>
                <a:spcAft>
                  <a:spcPts val="0"/>
                </a:spcAft>
                <a:buClr>
                  <a:schemeClr val="dk1"/>
                </a:buClr>
                <a:buSzPts val="1100"/>
                <a:buFont typeface="Arial"/>
                <a:buNone/>
              </a:pPr>
              <a:r>
                <a:rPr lang="en-US" sz="1100" b="0" i="0" u="none" strike="noStrike" cap="none">
                  <a:solidFill>
                    <a:schemeClr val="dk1"/>
                  </a:solidFill>
                  <a:latin typeface="Titillium Web" panose="00000500000000000000" pitchFamily="2" charset="0"/>
                  <a:ea typeface="Titillium Web"/>
                  <a:cs typeface="Titillium Web"/>
                  <a:sym typeface="Titillium Web"/>
                </a:rPr>
                <a:t>The objective is to deepen your understanding of your business model, emphasizing its core elements. Instead of diving deep into minutiae, focus on sketching out the pivotal features and areas of greatest importance. The activity will be centered on utilizing the Value Map and the Business Model Canvas.</a:t>
              </a:r>
              <a:endParaRPr sz="1100" b="0" i="0" u="none" strike="noStrike" cap="none">
                <a:solidFill>
                  <a:schemeClr val="dk1"/>
                </a:solidFill>
                <a:latin typeface="Titillium Web" panose="00000500000000000000" pitchFamily="2" charset="0"/>
                <a:ea typeface="Titillium Web"/>
                <a:cs typeface="Titillium Web"/>
                <a:sym typeface="Titillium Web"/>
              </a:endParaRPr>
            </a:p>
            <a:p>
              <a:pPr marL="0" marR="0" lvl="0" indent="0" algn="l" rtl="0">
                <a:lnSpc>
                  <a:spcPct val="140009"/>
                </a:lnSpc>
                <a:spcBef>
                  <a:spcPts val="975"/>
                </a:spcBef>
                <a:spcAft>
                  <a:spcPts val="0"/>
                </a:spcAft>
                <a:buClr>
                  <a:srgbClr val="000000"/>
                </a:buClr>
                <a:buSzPts val="1100"/>
                <a:buFont typeface="Arial"/>
                <a:buNone/>
              </a:pPr>
              <a:endParaRPr sz="1100" b="0" i="0" u="none" strike="noStrike" cap="none">
                <a:solidFill>
                  <a:schemeClr val="dk1"/>
                </a:solidFill>
                <a:latin typeface="Titillium Web" panose="00000500000000000000" pitchFamily="2" charset="0"/>
                <a:ea typeface="Titillium Web"/>
                <a:cs typeface="Titillium Web"/>
                <a:sym typeface="Titillium Web"/>
              </a:endParaRPr>
            </a:p>
          </p:txBody>
        </p:sp>
      </p:grpSp>
      <p:sp>
        <p:nvSpPr>
          <p:cNvPr id="443" name="Google Shape;443;g2e9eb425bdf_0_106"/>
          <p:cNvSpPr/>
          <p:nvPr/>
        </p:nvSpPr>
        <p:spPr>
          <a:xfrm rot="2700000">
            <a:off x="972403" y="2060476"/>
            <a:ext cx="2054160" cy="2058557"/>
          </a:xfrm>
          <a:custGeom>
            <a:avLst/>
            <a:gdLst/>
            <a:ahLst/>
            <a:cxnLst/>
            <a:rect l="l" t="t" r="r" b="b"/>
            <a:pathLst>
              <a:path w="4091579" h="4114800" extrusionOk="0">
                <a:moveTo>
                  <a:pt x="0" y="0"/>
                </a:moveTo>
                <a:lnTo>
                  <a:pt x="4091579" y="0"/>
                </a:lnTo>
                <a:lnTo>
                  <a:pt x="4091579" y="4114800"/>
                </a:lnTo>
                <a:lnTo>
                  <a:pt x="0" y="4114800"/>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444" name="Google Shape;444;g2e9eb425bdf_0_106"/>
          <p:cNvSpPr/>
          <p:nvPr/>
        </p:nvSpPr>
        <p:spPr>
          <a:xfrm>
            <a:off x="6110908" y="4520035"/>
            <a:ext cx="2518742" cy="425046"/>
          </a:xfrm>
          <a:custGeom>
            <a:avLst/>
            <a:gdLst/>
            <a:ahLst/>
            <a:cxnLst/>
            <a:rect l="l" t="t" r="r" b="b"/>
            <a:pathLst>
              <a:path w="5037483" h="850092" extrusionOk="0">
                <a:moveTo>
                  <a:pt x="0" y="0"/>
                </a:moveTo>
                <a:lnTo>
                  <a:pt x="5037483" y="0"/>
                </a:lnTo>
                <a:lnTo>
                  <a:pt x="5037483" y="850092"/>
                </a:lnTo>
                <a:lnTo>
                  <a:pt x="0" y="850092"/>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445" name="Google Shape;445;g2e9eb425bdf_0_106"/>
          <p:cNvSpPr/>
          <p:nvPr/>
        </p:nvSpPr>
        <p:spPr>
          <a:xfrm>
            <a:off x="514350" y="4520035"/>
            <a:ext cx="1128776" cy="475804"/>
          </a:xfrm>
          <a:custGeom>
            <a:avLst/>
            <a:gdLst/>
            <a:ahLst/>
            <a:cxnLst/>
            <a:rect l="l" t="t" r="r" b="b"/>
            <a:pathLst>
              <a:path w="2257552" h="951609" extrusionOk="0">
                <a:moveTo>
                  <a:pt x="0" y="0"/>
                </a:moveTo>
                <a:lnTo>
                  <a:pt x="2257552" y="0"/>
                </a:lnTo>
                <a:lnTo>
                  <a:pt x="2257552" y="951609"/>
                </a:lnTo>
                <a:lnTo>
                  <a:pt x="0" y="951609"/>
                </a:lnTo>
                <a:lnTo>
                  <a:pt x="0" y="0"/>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446" name="Google Shape;446;g2e9eb425bdf_0_106"/>
          <p:cNvSpPr txBox="1"/>
          <p:nvPr/>
        </p:nvSpPr>
        <p:spPr>
          <a:xfrm>
            <a:off x="4724250" y="2457125"/>
            <a:ext cx="3905400" cy="164144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800"/>
              </a:spcAft>
              <a:buClr>
                <a:srgbClr val="000000"/>
              </a:buClr>
              <a:buSzPts val="1100"/>
              <a:buFont typeface="Arial"/>
              <a:buNone/>
            </a:pPr>
            <a:r>
              <a:rPr lang="en-US" sz="1100" b="0" i="0" u="none" strike="noStrike" cap="none">
                <a:solidFill>
                  <a:schemeClr val="dk1"/>
                </a:solidFill>
                <a:latin typeface="Titillium Web" panose="00000500000000000000" pitchFamily="2" charset="0"/>
                <a:ea typeface="Titillium Web"/>
                <a:cs typeface="Titillium Web"/>
                <a:sym typeface="Titillium Web"/>
              </a:rPr>
              <a:t>Team Canvas is a strategic framework that helps bring  your newly formated team on the same page. It is made to align all members, increase cohesion and performance and to create productive team culture. Team Canvas works across multiple touchpoints such as: creating a team, clarifying goals and addressing overall team performance (e.g. when you feel stuck as a team, or when you need to get a lot of stuff done) also growing and onboarding new team members; </a:t>
            </a:r>
            <a:endParaRPr sz="1100" b="0" i="0" u="none" strike="noStrike" cap="none">
              <a:solidFill>
                <a:schemeClr val="dk1"/>
              </a:solidFill>
              <a:latin typeface="Titillium Web" panose="00000500000000000000" pitchFamily="2" charset="0"/>
              <a:ea typeface="Titillium Web"/>
              <a:cs typeface="Titillium Web"/>
              <a:sym typeface="Titillium Web"/>
            </a:endParaRPr>
          </a:p>
        </p:txBody>
      </p:sp>
      <p:sp>
        <p:nvSpPr>
          <p:cNvPr id="447" name="Google Shape;447;g2e9eb425bdf_0_106"/>
          <p:cNvSpPr txBox="1"/>
          <p:nvPr/>
        </p:nvSpPr>
        <p:spPr>
          <a:xfrm>
            <a:off x="4131600" y="747400"/>
            <a:ext cx="4377300" cy="323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500"/>
              <a:buFont typeface="Arial"/>
              <a:buNone/>
            </a:pPr>
            <a:r>
              <a:rPr lang="en-US" sz="1500" b="1" i="0" u="none" strike="noStrike" cap="none">
                <a:solidFill>
                  <a:srgbClr val="000000"/>
                </a:solidFill>
                <a:latin typeface="Titillium Web" panose="00000500000000000000" pitchFamily="2" charset="0"/>
                <a:ea typeface="Titillium Web"/>
                <a:cs typeface="Titillium Web"/>
                <a:sym typeface="Titillium Web"/>
              </a:rPr>
              <a:t>Business Model Canvas</a:t>
            </a:r>
            <a:endParaRPr sz="1500" b="1" i="0" u="none" strike="noStrike" cap="none">
              <a:solidFill>
                <a:srgbClr val="000000"/>
              </a:solidFill>
              <a:latin typeface="Titillium Web" panose="00000500000000000000" pitchFamily="2" charset="0"/>
              <a:ea typeface="Titillium Web"/>
              <a:cs typeface="Titillium Web"/>
              <a:sym typeface="Titillium Web"/>
            </a:endParaRPr>
          </a:p>
        </p:txBody>
      </p:sp>
      <p:sp>
        <p:nvSpPr>
          <p:cNvPr id="448" name="Google Shape;448;g2e9eb425bdf_0_106"/>
          <p:cNvSpPr txBox="1"/>
          <p:nvPr/>
        </p:nvSpPr>
        <p:spPr>
          <a:xfrm>
            <a:off x="4131600" y="2268275"/>
            <a:ext cx="4377300" cy="323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500"/>
              <a:buFont typeface="Arial"/>
              <a:buNone/>
            </a:pPr>
            <a:r>
              <a:rPr lang="en-US" sz="1500" b="1" i="0" u="none" strike="noStrike" cap="none">
                <a:solidFill>
                  <a:srgbClr val="000000"/>
                </a:solidFill>
                <a:latin typeface="Titillium Web" panose="00000500000000000000" pitchFamily="2" charset="0"/>
                <a:ea typeface="Titillium Web"/>
                <a:cs typeface="Titillium Web"/>
                <a:sym typeface="Titillium Web"/>
              </a:rPr>
              <a:t>Team Canvas</a:t>
            </a:r>
            <a:endParaRPr sz="1500" b="1" i="0" u="none" strike="noStrike" cap="none">
              <a:solidFill>
                <a:srgbClr val="000000"/>
              </a:solidFill>
              <a:latin typeface="Titillium Web" panose="00000500000000000000" pitchFamily="2" charset="0"/>
              <a:ea typeface="Titillium Web"/>
              <a:cs typeface="Titillium Web"/>
              <a:sym typeface="Titillium Web"/>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g2e9eb425bdf_0_93"/>
          <p:cNvSpPr/>
          <p:nvPr/>
        </p:nvSpPr>
        <p:spPr>
          <a:xfrm flipH="1">
            <a:off x="5697044" y="2063550"/>
            <a:ext cx="2862206" cy="2211705"/>
          </a:xfrm>
          <a:custGeom>
            <a:avLst/>
            <a:gdLst/>
            <a:ahLst/>
            <a:cxnLst/>
            <a:rect l="l" t="t" r="r" b="b"/>
            <a:pathLst>
              <a:path w="5325035" h="4114800" extrusionOk="0">
                <a:moveTo>
                  <a:pt x="5325036" y="0"/>
                </a:moveTo>
                <a:lnTo>
                  <a:pt x="0" y="0"/>
                </a:lnTo>
                <a:lnTo>
                  <a:pt x="0" y="4114800"/>
                </a:lnTo>
                <a:lnTo>
                  <a:pt x="5325036" y="4114800"/>
                </a:lnTo>
                <a:lnTo>
                  <a:pt x="5325036"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tillium Web" panose="00000500000000000000" pitchFamily="2" charset="0"/>
              <a:ea typeface="Calibri"/>
              <a:cs typeface="Calibri"/>
              <a:sym typeface="Calibri"/>
            </a:endParaRPr>
          </a:p>
        </p:txBody>
      </p:sp>
      <p:sp>
        <p:nvSpPr>
          <p:cNvPr id="454" name="Google Shape;454;g2e9eb425bdf_0_93"/>
          <p:cNvSpPr txBox="1"/>
          <p:nvPr/>
        </p:nvSpPr>
        <p:spPr>
          <a:xfrm>
            <a:off x="768350" y="637200"/>
            <a:ext cx="4928700" cy="327381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50"/>
              <a:buFont typeface="Arial"/>
              <a:buNone/>
            </a:pPr>
            <a:endParaRPr sz="1050" b="1" i="0" u="none" strike="noStrike" cap="none">
              <a:solidFill>
                <a:srgbClr val="5E2B97"/>
              </a:solidFill>
              <a:latin typeface="Titillium Web" panose="00000500000000000000" pitchFamily="2" charset="0"/>
              <a:ea typeface="Titillium Web"/>
              <a:cs typeface="Titillium Web"/>
              <a:sym typeface="Titillium Web"/>
            </a:endParaRPr>
          </a:p>
          <a:p>
            <a:pPr marL="214311" marR="0" lvl="0" indent="-214311" algn="just" rtl="0">
              <a:lnSpc>
                <a:spcPct val="100000"/>
              </a:lnSpc>
              <a:spcBef>
                <a:spcPts val="975"/>
              </a:spcBef>
              <a:spcAft>
                <a:spcPts val="0"/>
              </a:spcAft>
              <a:buClr>
                <a:schemeClr val="dk1"/>
              </a:buClr>
              <a:buSzPts val="1600"/>
              <a:buFont typeface="Noto Sans Symbols"/>
              <a:buChar char="❑"/>
            </a:pPr>
            <a:r>
              <a:rPr lang="en-US" sz="1050" b="1" i="0" u="none" strike="noStrike" cap="none">
                <a:solidFill>
                  <a:schemeClr val="dk1"/>
                </a:solidFill>
                <a:latin typeface="Titillium Web" panose="00000500000000000000" pitchFamily="2" charset="0"/>
                <a:ea typeface="Titillium Web"/>
                <a:cs typeface="Titillium Web"/>
                <a:sym typeface="Titillium Web"/>
              </a:rPr>
              <a:t>Use It as a Strategic Tool: </a:t>
            </a:r>
            <a:r>
              <a:rPr lang="en-US" sz="1050" b="0" i="0" u="none" strike="noStrike" cap="none">
                <a:solidFill>
                  <a:schemeClr val="dk1"/>
                </a:solidFill>
                <a:latin typeface="Titillium Web" panose="00000500000000000000" pitchFamily="2" charset="0"/>
                <a:ea typeface="Titillium Web"/>
                <a:cs typeface="Titillium Web"/>
                <a:sym typeface="Titillium Web"/>
              </a:rPr>
              <a:t>The Business Model Canvas is not just a worksheet; it's a strategic tool. Use it to shape, challenge, and pivot your business assumptions.</a:t>
            </a:r>
            <a:endParaRPr sz="1400" b="0" i="0" u="none" strike="noStrike" cap="none">
              <a:solidFill>
                <a:schemeClr val="dk1"/>
              </a:solidFill>
              <a:latin typeface="Titillium Web" panose="00000500000000000000" pitchFamily="2" charset="0"/>
              <a:ea typeface="Titillium Web"/>
              <a:cs typeface="Titillium Web"/>
              <a:sym typeface="Titillium Web"/>
            </a:endParaRPr>
          </a:p>
          <a:p>
            <a:pPr marL="214311" marR="0" lvl="0" indent="-214311" algn="just" rtl="0">
              <a:lnSpc>
                <a:spcPct val="100000"/>
              </a:lnSpc>
              <a:spcBef>
                <a:spcPts val="975"/>
              </a:spcBef>
              <a:spcAft>
                <a:spcPts val="0"/>
              </a:spcAft>
              <a:buClr>
                <a:schemeClr val="dk1"/>
              </a:buClr>
              <a:buSzPts val="1600"/>
              <a:buFont typeface="Noto Sans Symbols"/>
              <a:buChar char="❑"/>
            </a:pPr>
            <a:r>
              <a:rPr lang="en-US" sz="1050" b="1" i="0" u="none" strike="noStrike" cap="none">
                <a:solidFill>
                  <a:schemeClr val="dk1"/>
                </a:solidFill>
                <a:latin typeface="Titillium Web" panose="00000500000000000000" pitchFamily="2" charset="0"/>
                <a:ea typeface="Titillium Web"/>
                <a:cs typeface="Titillium Web"/>
                <a:sym typeface="Titillium Web"/>
              </a:rPr>
              <a:t>Start with the Customer</a:t>
            </a:r>
            <a:r>
              <a:rPr lang="en-US" sz="1050" b="0" i="0" u="none" strike="noStrike" cap="none">
                <a:solidFill>
                  <a:schemeClr val="dk1"/>
                </a:solidFill>
                <a:latin typeface="Titillium Web" panose="00000500000000000000" pitchFamily="2" charset="0"/>
                <a:ea typeface="Titillium Web"/>
                <a:cs typeface="Titillium Web"/>
                <a:sym typeface="Titillium Web"/>
              </a:rPr>
              <a:t>: The customer is the heart of any business. Understand their needs, preferences, and pain points before mapping out other aspects of your business.</a:t>
            </a:r>
            <a:endParaRPr sz="1400" b="0" i="0" u="none" strike="noStrike" cap="none">
              <a:solidFill>
                <a:schemeClr val="dk1"/>
              </a:solidFill>
              <a:latin typeface="Titillium Web" panose="00000500000000000000" pitchFamily="2" charset="0"/>
              <a:ea typeface="Titillium Web"/>
              <a:cs typeface="Titillium Web"/>
              <a:sym typeface="Titillium Web"/>
            </a:endParaRPr>
          </a:p>
          <a:p>
            <a:pPr marL="214311" marR="0" lvl="0" indent="-214311" algn="just" rtl="0">
              <a:lnSpc>
                <a:spcPct val="100000"/>
              </a:lnSpc>
              <a:spcBef>
                <a:spcPts val="975"/>
              </a:spcBef>
              <a:spcAft>
                <a:spcPts val="0"/>
              </a:spcAft>
              <a:buClr>
                <a:schemeClr val="dk1"/>
              </a:buClr>
              <a:buSzPts val="1600"/>
              <a:buFont typeface="Noto Sans Symbols"/>
              <a:buChar char="❑"/>
            </a:pPr>
            <a:r>
              <a:rPr lang="en-US" sz="1050" b="1" i="0" u="none" strike="noStrike" cap="none">
                <a:solidFill>
                  <a:schemeClr val="dk1"/>
                </a:solidFill>
                <a:latin typeface="Titillium Web" panose="00000500000000000000" pitchFamily="2" charset="0"/>
                <a:ea typeface="Titillium Web"/>
                <a:cs typeface="Titillium Web"/>
                <a:sym typeface="Titillium Web"/>
              </a:rPr>
              <a:t>Iterate Frequently: </a:t>
            </a:r>
            <a:r>
              <a:rPr lang="en-US" sz="1050" b="0" i="0" u="none" strike="noStrike" cap="none">
                <a:solidFill>
                  <a:schemeClr val="dk1"/>
                </a:solidFill>
                <a:latin typeface="Titillium Web" panose="00000500000000000000" pitchFamily="2" charset="0"/>
                <a:ea typeface="Titillium Web"/>
                <a:cs typeface="Titillium Web"/>
                <a:sym typeface="Titillium Web"/>
              </a:rPr>
              <a:t>As your understanding of your business and market deepens, revisit and adjust your canvas. This tool is designed for flexibility and change.</a:t>
            </a:r>
            <a:endParaRPr sz="1400" b="0" i="0" u="none" strike="noStrike" cap="none">
              <a:solidFill>
                <a:schemeClr val="dk1"/>
              </a:solidFill>
              <a:latin typeface="Titillium Web" panose="00000500000000000000" pitchFamily="2" charset="0"/>
              <a:ea typeface="Titillium Web"/>
              <a:cs typeface="Titillium Web"/>
              <a:sym typeface="Titillium Web"/>
            </a:endParaRPr>
          </a:p>
          <a:p>
            <a:pPr marL="214311" marR="0" lvl="0" indent="-214311" algn="just" rtl="0">
              <a:lnSpc>
                <a:spcPct val="100000"/>
              </a:lnSpc>
              <a:spcBef>
                <a:spcPts val="975"/>
              </a:spcBef>
              <a:spcAft>
                <a:spcPts val="0"/>
              </a:spcAft>
              <a:buClr>
                <a:schemeClr val="dk1"/>
              </a:buClr>
              <a:buSzPts val="1600"/>
              <a:buFont typeface="Noto Sans Symbols"/>
              <a:buChar char="❑"/>
            </a:pPr>
            <a:r>
              <a:rPr lang="en-US" sz="1050" b="1" i="0" u="none" strike="noStrike" cap="none">
                <a:solidFill>
                  <a:schemeClr val="dk1"/>
                </a:solidFill>
                <a:latin typeface="Titillium Web" panose="00000500000000000000" pitchFamily="2" charset="0"/>
                <a:ea typeface="Titillium Web"/>
                <a:cs typeface="Titillium Web"/>
                <a:sym typeface="Titillium Web"/>
              </a:rPr>
              <a:t>Keep It Simple and Visual: </a:t>
            </a:r>
            <a:r>
              <a:rPr lang="en-US" sz="1050" b="0" i="0" u="none" strike="noStrike" cap="none">
                <a:solidFill>
                  <a:schemeClr val="dk1"/>
                </a:solidFill>
                <a:latin typeface="Titillium Web" panose="00000500000000000000" pitchFamily="2" charset="0"/>
                <a:ea typeface="Titillium Web"/>
                <a:cs typeface="Titillium Web"/>
                <a:sym typeface="Titillium Web"/>
              </a:rPr>
              <a:t>The Business Model Canvas is a visual chart; it should be easy to understand at a glance. Use symbols, colours, and concise wording. Avoid overcrowding or overcomplicating.</a:t>
            </a:r>
            <a:endParaRPr sz="1400" b="0" i="0" u="none" strike="noStrike" cap="none">
              <a:solidFill>
                <a:schemeClr val="dk1"/>
              </a:solidFill>
              <a:latin typeface="Titillium Web" panose="00000500000000000000" pitchFamily="2" charset="0"/>
              <a:ea typeface="Titillium Web"/>
              <a:cs typeface="Titillium Web"/>
              <a:sym typeface="Titillium Web"/>
            </a:endParaRPr>
          </a:p>
          <a:p>
            <a:pPr marL="214311" marR="0" lvl="0" indent="-214311" algn="just" rtl="0">
              <a:lnSpc>
                <a:spcPct val="100000"/>
              </a:lnSpc>
              <a:spcBef>
                <a:spcPts val="975"/>
              </a:spcBef>
              <a:spcAft>
                <a:spcPts val="0"/>
              </a:spcAft>
              <a:buClr>
                <a:schemeClr val="dk1"/>
              </a:buClr>
              <a:buSzPts val="1600"/>
              <a:buFont typeface="Noto Sans Symbols"/>
              <a:buChar char="❑"/>
            </a:pPr>
            <a:r>
              <a:rPr lang="en-US" sz="1050" b="1" i="0" u="none" strike="noStrike" cap="none">
                <a:solidFill>
                  <a:schemeClr val="dk1"/>
                </a:solidFill>
                <a:latin typeface="Titillium Web" panose="00000500000000000000" pitchFamily="2" charset="0"/>
                <a:ea typeface="Titillium Web"/>
                <a:cs typeface="Titillium Web"/>
                <a:sym typeface="Titillium Web"/>
              </a:rPr>
              <a:t>Employ It as a Communication Medium: </a:t>
            </a:r>
            <a:r>
              <a:rPr lang="en-US" sz="1050" b="0" i="0" u="none" strike="noStrike" cap="none">
                <a:solidFill>
                  <a:schemeClr val="dk1"/>
                </a:solidFill>
                <a:latin typeface="Titillium Web" panose="00000500000000000000" pitchFamily="2" charset="0"/>
                <a:ea typeface="Titillium Web"/>
                <a:cs typeface="Titillium Web"/>
                <a:sym typeface="Titillium Web"/>
              </a:rPr>
              <a:t>Use the canvas to communicate your business strategy with stakeholders, partners, and team members. Encourage dialogue around it to gather feedback and foster understanding.</a:t>
            </a:r>
            <a:endParaRPr sz="1400" b="0" i="0" u="none" strike="noStrike" cap="none">
              <a:solidFill>
                <a:schemeClr val="dk1"/>
              </a:solidFill>
              <a:latin typeface="Titillium Web" panose="00000500000000000000" pitchFamily="2" charset="0"/>
              <a:ea typeface="Titillium Web"/>
              <a:cs typeface="Titillium Web"/>
              <a:sym typeface="Titillium Web"/>
            </a:endParaRPr>
          </a:p>
        </p:txBody>
      </p:sp>
      <p:sp>
        <p:nvSpPr>
          <p:cNvPr id="455" name="Google Shape;455;g2e9eb425bdf_0_93"/>
          <p:cNvSpPr txBox="1"/>
          <p:nvPr/>
        </p:nvSpPr>
        <p:spPr>
          <a:xfrm>
            <a:off x="768350" y="519125"/>
            <a:ext cx="4377300" cy="96949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500"/>
              <a:buFont typeface="Arial"/>
              <a:buNone/>
            </a:pPr>
            <a:r>
              <a:rPr lang="en-US" sz="1500" b="1" i="0" u="none" strike="noStrike" cap="none">
                <a:solidFill>
                  <a:srgbClr val="5E2B97"/>
                </a:solidFill>
                <a:latin typeface="Titillium Web" panose="00000500000000000000" pitchFamily="2" charset="0"/>
                <a:ea typeface="Titillium Web"/>
                <a:cs typeface="Titillium Web"/>
                <a:sym typeface="Titillium Web"/>
              </a:rPr>
              <a:t>Requirements for Business Model Canvas:</a:t>
            </a:r>
            <a:endParaRPr sz="1500" b="1" i="0" u="none" strike="noStrike" cap="none">
              <a:solidFill>
                <a:srgbClr val="5E2B97"/>
              </a:solidFill>
              <a:latin typeface="Titillium Web" panose="00000500000000000000" pitchFamily="2" charset="0"/>
              <a:ea typeface="Titillium Web"/>
              <a:cs typeface="Titillium Web"/>
              <a:sym typeface="Titillium Web"/>
            </a:endParaRPr>
          </a:p>
          <a:p>
            <a:pPr marL="0" marR="0" lvl="0" indent="0" algn="l" rtl="0">
              <a:lnSpc>
                <a:spcPct val="140000"/>
              </a:lnSpc>
              <a:spcBef>
                <a:spcPts val="0"/>
              </a:spcBef>
              <a:spcAft>
                <a:spcPts val="0"/>
              </a:spcAft>
              <a:buClr>
                <a:srgbClr val="000000"/>
              </a:buClr>
              <a:buSzPts val="1500"/>
              <a:buFont typeface="Arial"/>
              <a:buNone/>
            </a:pPr>
            <a:endParaRPr sz="1500" b="1" i="0" u="none" strike="noStrike" cap="none">
              <a:solidFill>
                <a:srgbClr val="000000"/>
              </a:solidFill>
              <a:latin typeface="Titillium Web" panose="00000500000000000000" pitchFamily="2" charset="0"/>
              <a:ea typeface="Titillium Web"/>
              <a:cs typeface="Titillium Web"/>
              <a:sym typeface="Titillium Web"/>
            </a:endParaRPr>
          </a:p>
          <a:p>
            <a:pPr marL="0" marR="0" lvl="0" indent="0" algn="l" rtl="0">
              <a:lnSpc>
                <a:spcPct val="140000"/>
              </a:lnSpc>
              <a:spcBef>
                <a:spcPts val="0"/>
              </a:spcBef>
              <a:spcAft>
                <a:spcPts val="0"/>
              </a:spcAft>
              <a:buClr>
                <a:srgbClr val="000000"/>
              </a:buClr>
              <a:buSzPts val="1500"/>
              <a:buFont typeface="Arial"/>
              <a:buNone/>
            </a:pPr>
            <a:endParaRPr sz="1500" b="1" i="0" u="none" strike="noStrike" cap="none">
              <a:solidFill>
                <a:srgbClr val="000000"/>
              </a:solidFill>
              <a:latin typeface="Titillium Web" panose="00000500000000000000" pitchFamily="2" charset="0"/>
              <a:ea typeface="Titillium Web"/>
              <a:cs typeface="Titillium Web"/>
              <a:sym typeface="Titillium Web"/>
            </a:endParaRPr>
          </a:p>
        </p:txBody>
      </p:sp>
      <p:sp>
        <p:nvSpPr>
          <p:cNvPr id="456" name="Google Shape;456;g2e9eb425bdf_0_93"/>
          <p:cNvSpPr/>
          <p:nvPr/>
        </p:nvSpPr>
        <p:spPr>
          <a:xfrm>
            <a:off x="6110908" y="4520035"/>
            <a:ext cx="2518742" cy="425046"/>
          </a:xfrm>
          <a:custGeom>
            <a:avLst/>
            <a:gdLst/>
            <a:ahLst/>
            <a:cxnLst/>
            <a:rect l="l" t="t" r="r" b="b"/>
            <a:pathLst>
              <a:path w="5037483" h="850092" extrusionOk="0">
                <a:moveTo>
                  <a:pt x="0" y="0"/>
                </a:moveTo>
                <a:lnTo>
                  <a:pt x="5037483" y="0"/>
                </a:lnTo>
                <a:lnTo>
                  <a:pt x="5037483" y="850092"/>
                </a:lnTo>
                <a:lnTo>
                  <a:pt x="0" y="850092"/>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457" name="Google Shape;457;g2e9eb425bdf_0_93"/>
          <p:cNvSpPr/>
          <p:nvPr/>
        </p:nvSpPr>
        <p:spPr>
          <a:xfrm>
            <a:off x="514350" y="4520035"/>
            <a:ext cx="1128776" cy="475804"/>
          </a:xfrm>
          <a:custGeom>
            <a:avLst/>
            <a:gdLst/>
            <a:ahLst/>
            <a:cxnLst/>
            <a:rect l="l" t="t" r="r" b="b"/>
            <a:pathLst>
              <a:path w="2257552" h="951609" extrusionOk="0">
                <a:moveTo>
                  <a:pt x="0" y="0"/>
                </a:moveTo>
                <a:lnTo>
                  <a:pt x="2257552" y="0"/>
                </a:lnTo>
                <a:lnTo>
                  <a:pt x="2257552" y="951609"/>
                </a:lnTo>
                <a:lnTo>
                  <a:pt x="0" y="951609"/>
                </a:lnTo>
                <a:lnTo>
                  <a:pt x="0" y="0"/>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g2e9eb425bdf_0_198"/>
          <p:cNvSpPr txBox="1"/>
          <p:nvPr/>
        </p:nvSpPr>
        <p:spPr>
          <a:xfrm>
            <a:off x="768350" y="1189650"/>
            <a:ext cx="4928700" cy="2519762"/>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50"/>
              <a:buFont typeface="Arial"/>
              <a:buNone/>
            </a:pPr>
            <a:endParaRPr sz="1050" b="1" i="0" u="none" strike="noStrike" cap="none">
              <a:solidFill>
                <a:srgbClr val="5E2B97"/>
              </a:solidFill>
              <a:latin typeface="Titillium Web" panose="00000500000000000000" pitchFamily="2" charset="0"/>
              <a:ea typeface="Titillium Web"/>
              <a:cs typeface="Titillium Web"/>
              <a:sym typeface="Titillium Web"/>
            </a:endParaRPr>
          </a:p>
          <a:p>
            <a:pPr marL="0" marR="0" lvl="0" indent="0" algn="just" rtl="0">
              <a:lnSpc>
                <a:spcPct val="100000"/>
              </a:lnSpc>
              <a:spcBef>
                <a:spcPts val="975"/>
              </a:spcBef>
              <a:spcAft>
                <a:spcPts val="0"/>
              </a:spcAft>
              <a:buClr>
                <a:srgbClr val="000000"/>
              </a:buClr>
              <a:buSzPts val="1050"/>
              <a:buFont typeface="Arial"/>
              <a:buNone/>
            </a:pPr>
            <a:r>
              <a:rPr lang="en-US" sz="1050" b="1" i="0" u="none" strike="noStrike" cap="none">
                <a:solidFill>
                  <a:schemeClr val="dk1"/>
                </a:solidFill>
                <a:latin typeface="Titillium Web" panose="00000500000000000000" pitchFamily="2" charset="0"/>
                <a:ea typeface="Titillium Web"/>
                <a:cs typeface="Titillium Web"/>
                <a:sym typeface="Titillium Web"/>
              </a:rPr>
              <a:t>To create a Team Canva, you need the following:</a:t>
            </a:r>
            <a:endParaRPr sz="1400" b="0" i="0" u="none" strike="noStrike" cap="none">
              <a:solidFill>
                <a:schemeClr val="dk1"/>
              </a:solidFill>
              <a:latin typeface="Titillium Web" panose="00000500000000000000" pitchFamily="2" charset="0"/>
              <a:ea typeface="Titillium Web"/>
              <a:cs typeface="Titillium Web"/>
              <a:sym typeface="Titillium Web"/>
            </a:endParaRPr>
          </a:p>
          <a:p>
            <a:pPr marL="214311" marR="0" lvl="0" indent="-214311" algn="just" rtl="0">
              <a:lnSpc>
                <a:spcPct val="100000"/>
              </a:lnSpc>
              <a:spcBef>
                <a:spcPts val="975"/>
              </a:spcBef>
              <a:spcAft>
                <a:spcPts val="0"/>
              </a:spcAft>
              <a:buClr>
                <a:schemeClr val="dk1"/>
              </a:buClr>
              <a:buSzPts val="1600"/>
              <a:buFont typeface="Noto Sans Symbols"/>
              <a:buChar char="❑"/>
            </a:pPr>
            <a:r>
              <a:rPr lang="en-US" sz="1050" b="1" i="0" u="none" strike="noStrike" cap="none">
                <a:solidFill>
                  <a:schemeClr val="dk1"/>
                </a:solidFill>
                <a:latin typeface="Titillium Web" panose="00000500000000000000" pitchFamily="2" charset="0"/>
                <a:ea typeface="Titillium Web"/>
                <a:cs typeface="Titillium Web"/>
                <a:sym typeface="Titillium Web"/>
              </a:rPr>
              <a:t>Gather together. </a:t>
            </a:r>
            <a:r>
              <a:rPr lang="en-US" sz="1050" b="0" i="0" u="none" strike="noStrike" cap="none">
                <a:solidFill>
                  <a:schemeClr val="dk1"/>
                </a:solidFill>
                <a:latin typeface="Titillium Web" panose="00000500000000000000" pitchFamily="2" charset="0"/>
                <a:ea typeface="Titillium Web"/>
                <a:cs typeface="Titillium Web"/>
                <a:sym typeface="Titillium Web"/>
              </a:rPr>
              <a:t>Designate someone to guide a session as a facilitator. Take an advantage on your Team Building Coach. They can guide you through the difficult topics.</a:t>
            </a:r>
            <a:endParaRPr sz="1400" b="0" i="0" u="none" strike="noStrike" cap="none">
              <a:solidFill>
                <a:schemeClr val="dk1"/>
              </a:solidFill>
              <a:latin typeface="Titillium Web" panose="00000500000000000000" pitchFamily="2" charset="0"/>
              <a:ea typeface="Titillium Web"/>
              <a:cs typeface="Titillium Web"/>
              <a:sym typeface="Titillium Web"/>
            </a:endParaRPr>
          </a:p>
          <a:p>
            <a:pPr marL="214311" marR="0" lvl="0" indent="-214311" algn="just" rtl="0">
              <a:lnSpc>
                <a:spcPct val="100000"/>
              </a:lnSpc>
              <a:spcBef>
                <a:spcPts val="975"/>
              </a:spcBef>
              <a:spcAft>
                <a:spcPts val="0"/>
              </a:spcAft>
              <a:buClr>
                <a:schemeClr val="dk1"/>
              </a:buClr>
              <a:buSzPts val="1600"/>
              <a:buFont typeface="Noto Sans Symbols"/>
              <a:buChar char="❑"/>
            </a:pPr>
            <a:r>
              <a:rPr lang="en-US" sz="1050" b="1" i="0" u="none" strike="noStrike" cap="none">
                <a:solidFill>
                  <a:schemeClr val="dk1"/>
                </a:solidFill>
                <a:latin typeface="Titillium Web" panose="00000500000000000000" pitchFamily="2" charset="0"/>
                <a:ea typeface="Titillium Web"/>
                <a:cs typeface="Titillium Web"/>
                <a:sym typeface="Titillium Web"/>
              </a:rPr>
              <a:t>Templates. </a:t>
            </a:r>
            <a:r>
              <a:rPr lang="en-US" sz="1050" b="0" i="0" u="none" strike="noStrike" cap="none">
                <a:solidFill>
                  <a:schemeClr val="dk1"/>
                </a:solidFill>
                <a:latin typeface="Titillium Web" panose="00000500000000000000" pitchFamily="2" charset="0"/>
                <a:ea typeface="Titillium Web"/>
                <a:cs typeface="Titillium Web"/>
                <a:sym typeface="Titillium Web"/>
              </a:rPr>
              <a:t>Use the templates to create your basic or expanded version.</a:t>
            </a:r>
            <a:endParaRPr sz="1400" b="0" i="0" u="none" strike="noStrike" cap="none">
              <a:solidFill>
                <a:schemeClr val="dk1"/>
              </a:solidFill>
              <a:latin typeface="Titillium Web" panose="00000500000000000000" pitchFamily="2" charset="0"/>
              <a:ea typeface="Titillium Web"/>
              <a:cs typeface="Titillium Web"/>
              <a:sym typeface="Titillium Web"/>
            </a:endParaRPr>
          </a:p>
          <a:p>
            <a:pPr marL="214311" marR="0" lvl="0" indent="-214311" algn="just" rtl="0">
              <a:lnSpc>
                <a:spcPct val="100000"/>
              </a:lnSpc>
              <a:spcBef>
                <a:spcPts val="975"/>
              </a:spcBef>
              <a:spcAft>
                <a:spcPts val="0"/>
              </a:spcAft>
              <a:buClr>
                <a:schemeClr val="dk1"/>
              </a:buClr>
              <a:buSzPts val="1600"/>
              <a:buFont typeface="Noto Sans Symbols"/>
              <a:buChar char="❑"/>
            </a:pPr>
            <a:r>
              <a:rPr lang="en-US" sz="1050" b="1" i="0" u="none" strike="noStrike" cap="none">
                <a:solidFill>
                  <a:schemeClr val="dk1"/>
                </a:solidFill>
                <a:latin typeface="Titillium Web" panose="00000500000000000000" pitchFamily="2" charset="0"/>
                <a:ea typeface="Titillium Web"/>
                <a:cs typeface="Titillium Web"/>
                <a:sym typeface="Titillium Web"/>
              </a:rPr>
              <a:t>Key Concept: </a:t>
            </a:r>
            <a:r>
              <a:rPr lang="en-US" sz="1050" b="0" i="0" u="none" strike="noStrike" cap="none">
                <a:solidFill>
                  <a:schemeClr val="dk1"/>
                </a:solidFill>
                <a:latin typeface="Titillium Web" panose="00000500000000000000" pitchFamily="2" charset="0"/>
                <a:ea typeface="Titillium Web"/>
                <a:cs typeface="Titillium Web"/>
                <a:sym typeface="Titillium Web"/>
              </a:rPr>
              <a:t>Prepare to discuss Purpose, Goals, Values, Roles &amp; Skills, and Rules &amp; Activities. Additionally, be ready to discuss Team members’ Needs, Expectations, Weaknesses and potential Development Areas. </a:t>
            </a:r>
            <a:endParaRPr sz="1400" b="0" i="0" u="none" strike="noStrike" cap="none">
              <a:solidFill>
                <a:schemeClr val="dk1"/>
              </a:solidFill>
              <a:latin typeface="Titillium Web" panose="00000500000000000000" pitchFamily="2" charset="0"/>
              <a:ea typeface="Titillium Web"/>
              <a:cs typeface="Titillium Web"/>
              <a:sym typeface="Titillium Web"/>
            </a:endParaRPr>
          </a:p>
          <a:p>
            <a:pPr marL="0" marR="0" lvl="0" indent="0" algn="just" rtl="0">
              <a:lnSpc>
                <a:spcPct val="100000"/>
              </a:lnSpc>
              <a:spcBef>
                <a:spcPts val="975"/>
              </a:spcBef>
              <a:spcAft>
                <a:spcPts val="0"/>
              </a:spcAft>
              <a:buClr>
                <a:srgbClr val="000000"/>
              </a:buClr>
              <a:buSzPts val="1400"/>
              <a:buFont typeface="Arial"/>
              <a:buNone/>
            </a:pPr>
            <a:endParaRPr sz="1400" b="0" i="0" u="none" strike="noStrike" cap="none">
              <a:solidFill>
                <a:schemeClr val="dk1"/>
              </a:solidFill>
              <a:latin typeface="Titillium Web" panose="00000500000000000000" pitchFamily="2" charset="0"/>
              <a:ea typeface="Titillium Web"/>
              <a:cs typeface="Titillium Web"/>
              <a:sym typeface="Titillium Web"/>
            </a:endParaRPr>
          </a:p>
        </p:txBody>
      </p:sp>
      <p:sp>
        <p:nvSpPr>
          <p:cNvPr id="463" name="Google Shape;463;g2e9eb425bdf_0_198"/>
          <p:cNvSpPr txBox="1"/>
          <p:nvPr/>
        </p:nvSpPr>
        <p:spPr>
          <a:xfrm>
            <a:off x="768350" y="519125"/>
            <a:ext cx="4377300" cy="323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500"/>
              <a:buFont typeface="Arial"/>
              <a:buNone/>
            </a:pPr>
            <a:r>
              <a:rPr lang="en-US" sz="1500" b="1" i="0" u="none" strike="noStrike" cap="none">
                <a:solidFill>
                  <a:srgbClr val="5E2B97"/>
                </a:solidFill>
                <a:latin typeface="Titillium Web" panose="00000500000000000000" pitchFamily="2" charset="0"/>
                <a:ea typeface="Titillium Web"/>
                <a:cs typeface="Titillium Web"/>
                <a:sym typeface="Titillium Web"/>
              </a:rPr>
              <a:t>Requirements for Team Canvas:</a:t>
            </a:r>
            <a:endParaRPr sz="1500" b="1" i="0" u="none" strike="noStrike" cap="none">
              <a:solidFill>
                <a:srgbClr val="000000"/>
              </a:solidFill>
              <a:latin typeface="Titillium Web" panose="00000500000000000000" pitchFamily="2" charset="0"/>
              <a:ea typeface="Titillium Web"/>
              <a:cs typeface="Titillium Web"/>
              <a:sym typeface="Titillium Web"/>
            </a:endParaRPr>
          </a:p>
        </p:txBody>
      </p:sp>
      <p:sp>
        <p:nvSpPr>
          <p:cNvPr id="464" name="Google Shape;464;g2e9eb425bdf_0_198"/>
          <p:cNvSpPr/>
          <p:nvPr/>
        </p:nvSpPr>
        <p:spPr>
          <a:xfrm>
            <a:off x="6110908" y="4520035"/>
            <a:ext cx="2518742" cy="425046"/>
          </a:xfrm>
          <a:custGeom>
            <a:avLst/>
            <a:gdLst/>
            <a:ahLst/>
            <a:cxnLst/>
            <a:rect l="l" t="t" r="r" b="b"/>
            <a:pathLst>
              <a:path w="5037483" h="850092" extrusionOk="0">
                <a:moveTo>
                  <a:pt x="0" y="0"/>
                </a:moveTo>
                <a:lnTo>
                  <a:pt x="5037483" y="0"/>
                </a:lnTo>
                <a:lnTo>
                  <a:pt x="5037483" y="850092"/>
                </a:lnTo>
                <a:lnTo>
                  <a:pt x="0" y="850092"/>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465" name="Google Shape;465;g2e9eb425bdf_0_198"/>
          <p:cNvSpPr/>
          <p:nvPr/>
        </p:nvSpPr>
        <p:spPr>
          <a:xfrm>
            <a:off x="514350" y="4520035"/>
            <a:ext cx="1128776" cy="475804"/>
          </a:xfrm>
          <a:custGeom>
            <a:avLst/>
            <a:gdLst/>
            <a:ahLst/>
            <a:cxnLst/>
            <a:rect l="l" t="t" r="r" b="b"/>
            <a:pathLst>
              <a:path w="2257552" h="951609" extrusionOk="0">
                <a:moveTo>
                  <a:pt x="0" y="0"/>
                </a:moveTo>
                <a:lnTo>
                  <a:pt x="2257552" y="0"/>
                </a:lnTo>
                <a:lnTo>
                  <a:pt x="2257552" y="951609"/>
                </a:lnTo>
                <a:lnTo>
                  <a:pt x="0" y="951609"/>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466" name="Google Shape;466;g2e9eb425bdf_0_198"/>
          <p:cNvSpPr/>
          <p:nvPr/>
        </p:nvSpPr>
        <p:spPr>
          <a:xfrm flipH="1">
            <a:off x="5958841" y="1802451"/>
            <a:ext cx="2580934" cy="2515238"/>
          </a:xfrm>
          <a:custGeom>
            <a:avLst/>
            <a:gdLst/>
            <a:ahLst/>
            <a:cxnLst/>
            <a:rect l="l" t="t" r="r" b="b"/>
            <a:pathLst>
              <a:path w="4032710" h="3930059" extrusionOk="0">
                <a:moveTo>
                  <a:pt x="4032710" y="0"/>
                </a:moveTo>
                <a:lnTo>
                  <a:pt x="0" y="0"/>
                </a:lnTo>
                <a:lnTo>
                  <a:pt x="0" y="3930059"/>
                </a:lnTo>
                <a:lnTo>
                  <a:pt x="4032710" y="3930059"/>
                </a:lnTo>
                <a:lnTo>
                  <a:pt x="403271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tillium Web" panose="00000500000000000000" pitchFamily="2" charset="0"/>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g2e9eb425bdf_0_447"/>
          <p:cNvSpPr txBox="1">
            <a:spLocks noGrp="1"/>
          </p:cNvSpPr>
          <p:nvPr>
            <p:ph type="body" idx="2"/>
          </p:nvPr>
        </p:nvSpPr>
        <p:spPr>
          <a:xfrm>
            <a:off x="304162" y="63001"/>
            <a:ext cx="6877200" cy="776700"/>
          </a:xfrm>
          <a:prstGeom prst="rect">
            <a:avLst/>
          </a:prstGeom>
          <a:noFill/>
          <a:ln>
            <a:noFill/>
          </a:ln>
        </p:spPr>
        <p:txBody>
          <a:bodyPr spcFirstLastPara="1" wrap="square" lIns="81600" tIns="40800" rIns="81600" bIns="40800" anchor="ctr" anchorCtr="0">
            <a:noAutofit/>
          </a:bodyPr>
          <a:lstStyle/>
          <a:p>
            <a:pPr marL="0" lvl="0" indent="0" algn="l" rtl="0">
              <a:lnSpc>
                <a:spcPct val="90000"/>
              </a:lnSpc>
              <a:spcBef>
                <a:spcPts val="0"/>
              </a:spcBef>
              <a:spcAft>
                <a:spcPts val="750"/>
              </a:spcAft>
              <a:buSzPts val="1800"/>
              <a:buNone/>
            </a:pPr>
            <a:r>
              <a:rPr lang="en-US" sz="1800" b="1">
                <a:solidFill>
                  <a:srgbClr val="36338C"/>
                </a:solidFill>
                <a:latin typeface="Titillium Web" panose="00000500000000000000" pitchFamily="2" charset="0"/>
                <a:ea typeface="Titillium Web"/>
                <a:cs typeface="Titillium Web"/>
                <a:sym typeface="Titillium Web"/>
              </a:rPr>
              <a:t>VALUE MAP OF [</a:t>
            </a:r>
            <a:r>
              <a:rPr lang="en-US" sz="1800" b="1">
                <a:solidFill>
                  <a:schemeClr val="accent3"/>
                </a:solidFill>
                <a:latin typeface="Titillium Web" panose="00000500000000000000" pitchFamily="2" charset="0"/>
                <a:ea typeface="Titillium Web"/>
                <a:cs typeface="Titillium Web"/>
                <a:sym typeface="Titillium Web"/>
              </a:rPr>
              <a:t>COMPANY NAME</a:t>
            </a:r>
            <a:r>
              <a:rPr lang="en-US" sz="1800" b="1">
                <a:solidFill>
                  <a:srgbClr val="36338C"/>
                </a:solidFill>
                <a:latin typeface="Titillium Web" panose="00000500000000000000" pitchFamily="2" charset="0"/>
                <a:ea typeface="Titillium Web"/>
                <a:cs typeface="Titillium Web"/>
                <a:sym typeface="Titillium Web"/>
              </a:rPr>
              <a:t>]</a:t>
            </a:r>
            <a:endParaRPr>
              <a:latin typeface="Titillium Web" panose="00000500000000000000" pitchFamily="2" charset="0"/>
            </a:endParaRPr>
          </a:p>
        </p:txBody>
      </p:sp>
      <p:sp>
        <p:nvSpPr>
          <p:cNvPr id="472" name="Google Shape;472;g2e9eb425bdf_0_447"/>
          <p:cNvSpPr/>
          <p:nvPr/>
        </p:nvSpPr>
        <p:spPr>
          <a:xfrm>
            <a:off x="7276051" y="609008"/>
            <a:ext cx="1364400" cy="230700"/>
          </a:xfrm>
          <a:prstGeom prst="rect">
            <a:avLst/>
          </a:prstGeom>
          <a:noFill/>
          <a:ln>
            <a:noFill/>
          </a:ln>
        </p:spPr>
        <p:txBody>
          <a:bodyPr spcFirstLastPara="1" wrap="square" lIns="0" tIns="0" rIns="0" bIns="0" anchor="t" anchorCtr="0">
            <a:noAutofit/>
          </a:bodyPr>
          <a:lstStyle/>
          <a:p>
            <a:pPr marL="8332" marR="0" lvl="2" indent="0" algn="r" rtl="0">
              <a:lnSpc>
                <a:spcPct val="100000"/>
              </a:lnSpc>
              <a:spcBef>
                <a:spcPts val="0"/>
              </a:spcBef>
              <a:spcAft>
                <a:spcPts val="0"/>
              </a:spcAft>
              <a:buClr>
                <a:srgbClr val="000000"/>
              </a:buClr>
              <a:buSzPts val="1500"/>
              <a:buFont typeface="Arial"/>
              <a:buNone/>
            </a:pPr>
            <a:r>
              <a:rPr lang="en-US" sz="1500" b="1" i="0" u="none" strike="noStrike" cap="none">
                <a:solidFill>
                  <a:srgbClr val="000000"/>
                </a:solidFill>
                <a:latin typeface="Titillium Web" panose="00000500000000000000" pitchFamily="2" charset="0"/>
                <a:ea typeface="Calibri"/>
                <a:cs typeface="Calibri"/>
                <a:sym typeface="Calibri"/>
              </a:rPr>
              <a:t>CUSTOMER</a:t>
            </a:r>
            <a:endParaRPr sz="1400" b="0" i="0" u="none" strike="noStrike" cap="none">
              <a:solidFill>
                <a:srgbClr val="000000"/>
              </a:solidFill>
              <a:latin typeface="Titillium Web" panose="00000500000000000000" pitchFamily="2" charset="0"/>
              <a:sym typeface="Arial"/>
            </a:endParaRPr>
          </a:p>
        </p:txBody>
      </p:sp>
      <p:sp>
        <p:nvSpPr>
          <p:cNvPr id="473" name="Google Shape;473;g2e9eb425bdf_0_447"/>
          <p:cNvSpPr/>
          <p:nvPr/>
        </p:nvSpPr>
        <p:spPr>
          <a:xfrm>
            <a:off x="304154" y="619095"/>
            <a:ext cx="1251600" cy="230700"/>
          </a:xfrm>
          <a:prstGeom prst="rect">
            <a:avLst/>
          </a:prstGeom>
          <a:noFill/>
          <a:ln>
            <a:noFill/>
          </a:ln>
        </p:spPr>
        <p:txBody>
          <a:bodyPr spcFirstLastPara="1" wrap="square" lIns="0" tIns="0" rIns="0" bIns="0" anchor="t" anchorCtr="0">
            <a:noAutofit/>
          </a:bodyPr>
          <a:lstStyle/>
          <a:p>
            <a:pPr marL="8332" marR="0" lvl="2" indent="0" algn="l" rtl="0">
              <a:lnSpc>
                <a:spcPct val="100000"/>
              </a:lnSpc>
              <a:spcBef>
                <a:spcPts val="0"/>
              </a:spcBef>
              <a:spcAft>
                <a:spcPts val="0"/>
              </a:spcAft>
              <a:buClr>
                <a:srgbClr val="000000"/>
              </a:buClr>
              <a:buSzPts val="1500"/>
              <a:buFont typeface="Arial"/>
              <a:buNone/>
            </a:pPr>
            <a:r>
              <a:rPr lang="en-US" sz="1500" b="1" i="0" u="none" strike="noStrike" cap="none">
                <a:solidFill>
                  <a:srgbClr val="000000"/>
                </a:solidFill>
                <a:latin typeface="Titillium Web" panose="00000500000000000000" pitchFamily="2" charset="0"/>
                <a:ea typeface="Calibri"/>
                <a:cs typeface="Calibri"/>
                <a:sym typeface="Calibri"/>
              </a:rPr>
              <a:t>PRODUCT</a:t>
            </a:r>
            <a:endParaRPr sz="1400" b="0" i="0" u="none" strike="noStrike" cap="none">
              <a:solidFill>
                <a:srgbClr val="000000"/>
              </a:solidFill>
              <a:latin typeface="Titillium Web" panose="00000500000000000000" pitchFamily="2" charset="0"/>
              <a:sym typeface="Arial"/>
            </a:endParaRPr>
          </a:p>
        </p:txBody>
      </p:sp>
      <p:cxnSp>
        <p:nvCxnSpPr>
          <p:cNvPr id="474" name="Google Shape;474;g2e9eb425bdf_0_447"/>
          <p:cNvCxnSpPr/>
          <p:nvPr/>
        </p:nvCxnSpPr>
        <p:spPr>
          <a:xfrm>
            <a:off x="2433336" y="2393994"/>
            <a:ext cx="2248200" cy="0"/>
          </a:xfrm>
          <a:prstGeom prst="straightConnector1">
            <a:avLst/>
          </a:prstGeom>
          <a:noFill/>
          <a:ln w="38100" cap="rnd" cmpd="sng">
            <a:solidFill>
              <a:schemeClr val="dk1"/>
            </a:solidFill>
            <a:prstDash val="solid"/>
            <a:round/>
            <a:headEnd type="none" w="sm" len="sm"/>
            <a:tailEnd type="stealth" w="med" len="med"/>
          </a:ln>
        </p:spPr>
      </p:cxnSp>
      <p:sp>
        <p:nvSpPr>
          <p:cNvPr id="475" name="Google Shape;475;g2e9eb425bdf_0_447"/>
          <p:cNvSpPr/>
          <p:nvPr/>
        </p:nvSpPr>
        <p:spPr>
          <a:xfrm rot="5400000">
            <a:off x="621101" y="1453264"/>
            <a:ext cx="3033900" cy="1889700"/>
          </a:xfrm>
          <a:prstGeom prst="triangle">
            <a:avLst>
              <a:gd name="adj" fmla="val 50000"/>
            </a:avLst>
          </a:prstGeom>
          <a:solidFill>
            <a:srgbClr val="E0EBF7"/>
          </a:solidFill>
          <a:ln>
            <a:noFill/>
          </a:ln>
        </p:spPr>
        <p:txBody>
          <a:bodyPr spcFirstLastPara="1" wrap="square" lIns="91425" tIns="45700" rIns="91425" bIns="45700" anchor="ctr" anchorCtr="0">
            <a:noAutofit/>
          </a:bodyPr>
          <a:lstStyle/>
          <a:p>
            <a:pPr marL="0" marR="0" lvl="0" indent="0" algn="ctr" rtl="0">
              <a:lnSpc>
                <a:spcPct val="95000"/>
              </a:lnSpc>
              <a:spcBef>
                <a:spcPts val="0"/>
              </a:spcBef>
              <a:spcAft>
                <a:spcPts val="0"/>
              </a:spcAft>
              <a:buClr>
                <a:srgbClr val="000000"/>
              </a:buClr>
              <a:buSzPts val="1800"/>
              <a:buFont typeface="Arial"/>
              <a:buNone/>
            </a:pPr>
            <a:endParaRPr sz="1800" b="0" i="0" u="none" strike="noStrike" cap="none">
              <a:solidFill>
                <a:srgbClr val="FFFFFF"/>
              </a:solidFill>
              <a:latin typeface="Titillium Web" panose="00000500000000000000" pitchFamily="2" charset="0"/>
              <a:sym typeface="Arial"/>
            </a:endParaRPr>
          </a:p>
        </p:txBody>
      </p:sp>
      <p:sp>
        <p:nvSpPr>
          <p:cNvPr id="476" name="Google Shape;476;g2e9eb425bdf_0_447"/>
          <p:cNvSpPr/>
          <p:nvPr/>
        </p:nvSpPr>
        <p:spPr>
          <a:xfrm>
            <a:off x="1195689" y="849336"/>
            <a:ext cx="3279000" cy="3082800"/>
          </a:xfrm>
          <a:prstGeom prst="roundRect">
            <a:avLst>
              <a:gd name="adj" fmla="val 1529"/>
            </a:avLst>
          </a:prstGeom>
          <a:noFill/>
          <a:ln w="9525" cap="flat" cmpd="sng">
            <a:solidFill>
              <a:schemeClr val="dk1"/>
            </a:solidFill>
            <a:prstDash val="solid"/>
            <a:round/>
            <a:headEnd type="none" w="sm" len="sm"/>
            <a:tailEnd type="none" w="sm" len="sm"/>
          </a:ln>
        </p:spPr>
        <p:txBody>
          <a:bodyPr spcFirstLastPara="1" wrap="square" lIns="91425" tIns="269925" rIns="91425" bIns="45700" anchor="t" anchorCtr="0">
            <a:noAutofit/>
          </a:bodyPr>
          <a:lstStyle/>
          <a:p>
            <a:pPr marL="0" marR="0" lvl="0" indent="0" algn="l" rtl="0">
              <a:lnSpc>
                <a:spcPct val="95000"/>
              </a:lnSpc>
              <a:spcBef>
                <a:spcPts val="0"/>
              </a:spcBef>
              <a:spcAft>
                <a:spcPts val="0"/>
              </a:spcAft>
              <a:buClr>
                <a:srgbClr val="000000"/>
              </a:buClr>
              <a:buSzPts val="900"/>
              <a:buFont typeface="Arial"/>
              <a:buNone/>
            </a:pPr>
            <a:endParaRPr sz="900" b="0" i="0" u="none" strike="noStrike" cap="none">
              <a:solidFill>
                <a:srgbClr val="000000"/>
              </a:solidFill>
              <a:latin typeface="Titillium Web" panose="00000500000000000000" pitchFamily="2" charset="0"/>
              <a:ea typeface="Calibri"/>
              <a:cs typeface="Calibri"/>
              <a:sym typeface="Calibri"/>
            </a:endParaRPr>
          </a:p>
        </p:txBody>
      </p:sp>
      <p:sp>
        <p:nvSpPr>
          <p:cNvPr id="477" name="Google Shape;477;g2e9eb425bdf_0_447"/>
          <p:cNvSpPr/>
          <p:nvPr/>
        </p:nvSpPr>
        <p:spPr>
          <a:xfrm>
            <a:off x="5025460" y="922812"/>
            <a:ext cx="2942400" cy="2942400"/>
          </a:xfrm>
          <a:prstGeom prst="ellipse">
            <a:avLst/>
          </a:prstGeom>
          <a:noFill/>
          <a:ln w="9525" cap="flat" cmpd="sng">
            <a:solidFill>
              <a:schemeClr val="dk1"/>
            </a:solidFill>
            <a:prstDash val="solid"/>
            <a:round/>
            <a:headEnd type="none" w="sm" len="sm"/>
            <a:tailEnd type="none" w="sm" len="sm"/>
          </a:ln>
        </p:spPr>
        <p:txBody>
          <a:bodyPr spcFirstLastPara="1" wrap="square" lIns="91425" tIns="269925" rIns="91425" bIns="45700" anchor="t" anchorCtr="0">
            <a:noAutofit/>
          </a:bodyPr>
          <a:lstStyle/>
          <a:p>
            <a:pPr marL="0" marR="0" lvl="0" indent="0" algn="l" rtl="0">
              <a:lnSpc>
                <a:spcPct val="95000"/>
              </a:lnSpc>
              <a:spcBef>
                <a:spcPts val="0"/>
              </a:spcBef>
              <a:spcAft>
                <a:spcPts val="0"/>
              </a:spcAft>
              <a:buClr>
                <a:srgbClr val="000000"/>
              </a:buClr>
              <a:buSzPts val="900"/>
              <a:buFont typeface="Arial"/>
              <a:buNone/>
            </a:pPr>
            <a:endParaRPr sz="900" b="0" i="0" u="none" strike="noStrike" cap="none">
              <a:solidFill>
                <a:srgbClr val="000000"/>
              </a:solidFill>
              <a:latin typeface="Titillium Web" panose="00000500000000000000" pitchFamily="2" charset="0"/>
              <a:ea typeface="Calibri"/>
              <a:cs typeface="Calibri"/>
              <a:sym typeface="Calibri"/>
            </a:endParaRPr>
          </a:p>
        </p:txBody>
      </p:sp>
      <p:pic>
        <p:nvPicPr>
          <p:cNvPr id="478" name="Google Shape;478;g2e9eb425bdf_0_447"/>
          <p:cNvPicPr preferRelativeResize="0"/>
          <p:nvPr/>
        </p:nvPicPr>
        <p:blipFill rotWithShape="1">
          <a:blip r:embed="rId3">
            <a:alphaModFix/>
          </a:blip>
          <a:srcRect/>
          <a:stretch/>
        </p:blipFill>
        <p:spPr>
          <a:xfrm rot="5400000">
            <a:off x="4853296" y="1289992"/>
            <a:ext cx="2552331" cy="2208003"/>
          </a:xfrm>
          <a:prstGeom prst="rect">
            <a:avLst/>
          </a:prstGeom>
          <a:noFill/>
          <a:ln>
            <a:noFill/>
          </a:ln>
        </p:spPr>
      </p:pic>
      <p:sp>
        <p:nvSpPr>
          <p:cNvPr id="479" name="Google Shape;479;g2e9eb425bdf_0_447"/>
          <p:cNvSpPr txBox="1"/>
          <p:nvPr/>
        </p:nvSpPr>
        <p:spPr>
          <a:xfrm>
            <a:off x="2511576" y="1068683"/>
            <a:ext cx="1252800" cy="969600"/>
          </a:xfrm>
          <a:prstGeom prst="rect">
            <a:avLst/>
          </a:prstGeom>
          <a:noFill/>
          <a:ln>
            <a:noFill/>
          </a:ln>
        </p:spPr>
        <p:txBody>
          <a:bodyPr spcFirstLastPara="1" wrap="square" lIns="91425" tIns="45700" rIns="91425" bIns="45700" anchor="t" anchorCtr="0">
            <a:spAutoFit/>
          </a:bodyPr>
          <a:lstStyle/>
          <a:p>
            <a:pPr marL="0" marR="0" lvl="0" indent="0" algn="ctr" rtl="0">
              <a:lnSpc>
                <a:spcPct val="95000"/>
              </a:lnSpc>
              <a:spcBef>
                <a:spcPts val="0"/>
              </a:spcBef>
              <a:spcAft>
                <a:spcPts val="0"/>
              </a:spcAft>
              <a:buClr>
                <a:srgbClr val="000000"/>
              </a:buClr>
              <a:buSzPts val="1050"/>
              <a:buFont typeface="Arial"/>
              <a:buNone/>
            </a:pPr>
            <a:r>
              <a:rPr lang="en-US" sz="1050" b="1" i="0" u="none" strike="noStrike" cap="none">
                <a:solidFill>
                  <a:srgbClr val="02213C"/>
                </a:solidFill>
                <a:latin typeface="Titillium Web" panose="00000500000000000000" pitchFamily="2" charset="0"/>
                <a:ea typeface="Calibri"/>
                <a:cs typeface="Calibri"/>
                <a:sym typeface="Calibri"/>
              </a:rPr>
              <a:t>Gain Creators</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900"/>
              <a:buFont typeface="Arial"/>
              <a:buNone/>
            </a:pPr>
            <a:r>
              <a:rPr lang="en-US" sz="900" b="0" i="0" u="none" strike="noStrike" cap="none">
                <a:solidFill>
                  <a:srgbClr val="035AA9"/>
                </a:solidFill>
                <a:latin typeface="Titillium Web" panose="00000500000000000000" pitchFamily="2" charset="0"/>
                <a:ea typeface="Calibri"/>
                <a:cs typeface="Calibri"/>
                <a:sym typeface="Calibri"/>
              </a:rPr>
              <a:t>6 Describe how your products</a:t>
            </a:r>
            <a:br>
              <a:rPr lang="en-US" sz="900" b="0" i="0" u="none" strike="noStrike" cap="none">
                <a:solidFill>
                  <a:srgbClr val="035AA9"/>
                </a:solidFill>
                <a:latin typeface="Titillium Web" panose="00000500000000000000" pitchFamily="2" charset="0"/>
                <a:ea typeface="Calibri"/>
                <a:cs typeface="Calibri"/>
                <a:sym typeface="Calibri"/>
              </a:rPr>
            </a:br>
            <a:r>
              <a:rPr lang="en-US" sz="900" b="0" i="0" u="none" strike="noStrike" cap="none">
                <a:solidFill>
                  <a:srgbClr val="035AA9"/>
                </a:solidFill>
                <a:latin typeface="Titillium Web" panose="00000500000000000000" pitchFamily="2" charset="0"/>
                <a:ea typeface="Calibri"/>
                <a:cs typeface="Calibri"/>
                <a:sym typeface="Calibri"/>
              </a:rPr>
              <a:t>and services create </a:t>
            </a:r>
            <a:br>
              <a:rPr lang="en-US" sz="900" b="0" i="0" u="none" strike="noStrike" cap="none">
                <a:solidFill>
                  <a:srgbClr val="035AA9"/>
                </a:solidFill>
                <a:latin typeface="Titillium Web" panose="00000500000000000000" pitchFamily="2" charset="0"/>
                <a:ea typeface="Calibri"/>
                <a:cs typeface="Calibri"/>
                <a:sym typeface="Calibri"/>
              </a:rPr>
            </a:br>
            <a:r>
              <a:rPr lang="en-US" sz="900" b="0" i="0" u="none" strike="noStrike" cap="none">
                <a:solidFill>
                  <a:srgbClr val="035AA9"/>
                </a:solidFill>
                <a:latin typeface="Titillium Web" panose="00000500000000000000" pitchFamily="2" charset="0"/>
                <a:ea typeface="Calibri"/>
                <a:cs typeface="Calibri"/>
                <a:sym typeface="Calibri"/>
              </a:rPr>
              <a:t>customer gains</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1350"/>
              <a:buFont typeface="Arial"/>
              <a:buNone/>
            </a:pPr>
            <a:endParaRPr sz="1350" b="1" i="0" u="none" strike="noStrike" cap="none">
              <a:solidFill>
                <a:srgbClr val="02213C"/>
              </a:solidFill>
              <a:latin typeface="Titillium Web" panose="00000500000000000000" pitchFamily="2" charset="0"/>
              <a:ea typeface="Calibri"/>
              <a:cs typeface="Calibri"/>
              <a:sym typeface="Calibri"/>
            </a:endParaRPr>
          </a:p>
        </p:txBody>
      </p:sp>
      <p:sp>
        <p:nvSpPr>
          <p:cNvPr id="480" name="Google Shape;480;g2e9eb425bdf_0_447"/>
          <p:cNvSpPr txBox="1"/>
          <p:nvPr/>
        </p:nvSpPr>
        <p:spPr>
          <a:xfrm>
            <a:off x="2433335" y="2738517"/>
            <a:ext cx="1833000" cy="969600"/>
          </a:xfrm>
          <a:prstGeom prst="rect">
            <a:avLst/>
          </a:prstGeom>
          <a:noFill/>
          <a:ln>
            <a:noFill/>
          </a:ln>
        </p:spPr>
        <p:txBody>
          <a:bodyPr spcFirstLastPara="1" wrap="square" lIns="91425" tIns="45700" rIns="91425" bIns="45700" anchor="t" anchorCtr="0">
            <a:spAutoFit/>
          </a:bodyPr>
          <a:lstStyle/>
          <a:p>
            <a:pPr marL="0" marR="0" lvl="0" indent="0" algn="ctr" rtl="0">
              <a:lnSpc>
                <a:spcPct val="95000"/>
              </a:lnSpc>
              <a:spcBef>
                <a:spcPts val="0"/>
              </a:spcBef>
              <a:spcAft>
                <a:spcPts val="0"/>
              </a:spcAft>
              <a:buClr>
                <a:srgbClr val="000000"/>
              </a:buClr>
              <a:buSzPts val="1050"/>
              <a:buFont typeface="Arial"/>
              <a:buNone/>
            </a:pPr>
            <a:r>
              <a:rPr lang="en-US" sz="1050" b="1" i="0" u="none" strike="noStrike" cap="none">
                <a:solidFill>
                  <a:srgbClr val="02213C"/>
                </a:solidFill>
                <a:latin typeface="Titillium Web" panose="00000500000000000000" pitchFamily="2" charset="0"/>
                <a:ea typeface="Calibri"/>
                <a:cs typeface="Calibri"/>
                <a:sym typeface="Calibri"/>
              </a:rPr>
              <a:t>Pain relievers</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900"/>
              <a:buFont typeface="Arial"/>
              <a:buNone/>
            </a:pPr>
            <a:r>
              <a:rPr lang="en-US" sz="900" b="0" i="0" u="none" strike="noStrike" cap="none">
                <a:solidFill>
                  <a:srgbClr val="035AA9"/>
                </a:solidFill>
                <a:latin typeface="Titillium Web" panose="00000500000000000000" pitchFamily="2" charset="0"/>
                <a:ea typeface="Calibri"/>
                <a:cs typeface="Calibri"/>
                <a:sym typeface="Calibri"/>
              </a:rPr>
              <a:t>7 Describe how your products and </a:t>
            </a:r>
            <a:br>
              <a:rPr lang="en-US" sz="900" b="0" i="0" u="none" strike="noStrike" cap="none">
                <a:solidFill>
                  <a:srgbClr val="035AA9"/>
                </a:solidFill>
                <a:latin typeface="Titillium Web" panose="00000500000000000000" pitchFamily="2" charset="0"/>
                <a:ea typeface="Calibri"/>
                <a:cs typeface="Calibri"/>
                <a:sym typeface="Calibri"/>
              </a:rPr>
            </a:br>
            <a:r>
              <a:rPr lang="en-US" sz="900" b="0" i="0" u="none" strike="noStrike" cap="none">
                <a:solidFill>
                  <a:srgbClr val="035AA9"/>
                </a:solidFill>
                <a:latin typeface="Titillium Web" panose="00000500000000000000" pitchFamily="2" charset="0"/>
                <a:ea typeface="Calibri"/>
                <a:cs typeface="Calibri"/>
                <a:sym typeface="Calibri"/>
              </a:rPr>
              <a:t>services eliminate customer pains, negative emotions or undesired costs and situations</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1350"/>
              <a:buFont typeface="Arial"/>
              <a:buNone/>
            </a:pPr>
            <a:endParaRPr sz="1350" b="1" i="0" u="none" strike="noStrike" cap="none">
              <a:solidFill>
                <a:srgbClr val="02213C"/>
              </a:solidFill>
              <a:latin typeface="Titillium Web" panose="00000500000000000000" pitchFamily="2" charset="0"/>
              <a:ea typeface="Calibri"/>
              <a:cs typeface="Calibri"/>
              <a:sym typeface="Calibri"/>
            </a:endParaRPr>
          </a:p>
        </p:txBody>
      </p:sp>
      <p:sp>
        <p:nvSpPr>
          <p:cNvPr id="481" name="Google Shape;481;g2e9eb425bdf_0_447"/>
          <p:cNvSpPr txBox="1"/>
          <p:nvPr/>
        </p:nvSpPr>
        <p:spPr>
          <a:xfrm>
            <a:off x="1420816" y="1914481"/>
            <a:ext cx="1252800" cy="1211100"/>
          </a:xfrm>
          <a:prstGeom prst="rect">
            <a:avLst/>
          </a:prstGeom>
          <a:noFill/>
          <a:ln>
            <a:noFill/>
          </a:ln>
        </p:spPr>
        <p:txBody>
          <a:bodyPr spcFirstLastPara="1" wrap="square" lIns="91425" tIns="45700" rIns="91425" bIns="45700" anchor="t" anchorCtr="0">
            <a:spAutoFit/>
          </a:bodyPr>
          <a:lstStyle/>
          <a:p>
            <a:pPr marL="0" marR="0" lvl="0" indent="0" algn="ctr" rtl="0">
              <a:lnSpc>
                <a:spcPct val="95000"/>
              </a:lnSpc>
              <a:spcBef>
                <a:spcPts val="0"/>
              </a:spcBef>
              <a:spcAft>
                <a:spcPts val="0"/>
              </a:spcAft>
              <a:buClr>
                <a:srgbClr val="000000"/>
              </a:buClr>
              <a:buSzPts val="1050"/>
              <a:buFont typeface="Arial"/>
              <a:buNone/>
            </a:pPr>
            <a:r>
              <a:rPr lang="en-US" sz="1050" b="1" i="0" u="none" strike="noStrike" cap="none">
                <a:solidFill>
                  <a:srgbClr val="02213C"/>
                </a:solidFill>
                <a:latin typeface="Titillium Web" panose="00000500000000000000" pitchFamily="2" charset="0"/>
                <a:ea typeface="Calibri"/>
                <a:cs typeface="Calibri"/>
                <a:sym typeface="Calibri"/>
              </a:rPr>
              <a:t>Products and</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1050"/>
              <a:buFont typeface="Arial"/>
              <a:buNone/>
            </a:pPr>
            <a:r>
              <a:rPr lang="en-US" sz="1050" b="1" i="0" u="none" strike="noStrike" cap="none">
                <a:solidFill>
                  <a:srgbClr val="02213C"/>
                </a:solidFill>
                <a:latin typeface="Titillium Web" panose="00000500000000000000" pitchFamily="2" charset="0"/>
                <a:ea typeface="Calibri"/>
                <a:cs typeface="Calibri"/>
                <a:sym typeface="Calibri"/>
              </a:rPr>
              <a:t>Services</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1050"/>
              <a:buFont typeface="Arial"/>
              <a:buNone/>
            </a:pPr>
            <a:r>
              <a:rPr lang="en-US" sz="1050" b="0" i="0" u="none" strike="noStrike" cap="none">
                <a:solidFill>
                  <a:srgbClr val="035AA9"/>
                </a:solidFill>
                <a:latin typeface="Titillium Web" panose="00000500000000000000" pitchFamily="2" charset="0"/>
                <a:ea typeface="Calibri"/>
                <a:cs typeface="Calibri"/>
                <a:sym typeface="Calibri"/>
              </a:rPr>
              <a:t>5 List all products and services your value proposition is built around</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1350"/>
              <a:buFont typeface="Arial"/>
              <a:buNone/>
            </a:pPr>
            <a:endParaRPr sz="1350" b="1" i="0" u="none" strike="noStrike" cap="none">
              <a:solidFill>
                <a:srgbClr val="02213C"/>
              </a:solidFill>
              <a:latin typeface="Titillium Web" panose="00000500000000000000" pitchFamily="2" charset="0"/>
              <a:ea typeface="Calibri"/>
              <a:cs typeface="Calibri"/>
              <a:sym typeface="Calibri"/>
            </a:endParaRPr>
          </a:p>
        </p:txBody>
      </p:sp>
      <p:sp>
        <p:nvSpPr>
          <p:cNvPr id="482" name="Google Shape;482;g2e9eb425bdf_0_447"/>
          <p:cNvSpPr txBox="1"/>
          <p:nvPr/>
        </p:nvSpPr>
        <p:spPr>
          <a:xfrm>
            <a:off x="5273820" y="1356945"/>
            <a:ext cx="1252800" cy="1101300"/>
          </a:xfrm>
          <a:prstGeom prst="rect">
            <a:avLst/>
          </a:prstGeom>
          <a:noFill/>
          <a:ln>
            <a:noFill/>
          </a:ln>
        </p:spPr>
        <p:txBody>
          <a:bodyPr spcFirstLastPara="1" wrap="square" lIns="91425" tIns="45700" rIns="91425" bIns="45700" anchor="t" anchorCtr="0">
            <a:spAutoFit/>
          </a:bodyPr>
          <a:lstStyle/>
          <a:p>
            <a:pPr marL="0" marR="0" lvl="0" indent="0" algn="ctr" rtl="0">
              <a:lnSpc>
                <a:spcPct val="95000"/>
              </a:lnSpc>
              <a:spcBef>
                <a:spcPts val="0"/>
              </a:spcBef>
              <a:spcAft>
                <a:spcPts val="0"/>
              </a:spcAft>
              <a:buClr>
                <a:srgbClr val="000000"/>
              </a:buClr>
              <a:buSzPts val="1050"/>
              <a:buFont typeface="Arial"/>
              <a:buNone/>
            </a:pPr>
            <a:r>
              <a:rPr lang="en-US" sz="1050" b="1" i="0" u="none" strike="noStrike" cap="none">
                <a:solidFill>
                  <a:srgbClr val="02213C"/>
                </a:solidFill>
                <a:latin typeface="Titillium Web" panose="00000500000000000000" pitchFamily="2" charset="0"/>
                <a:ea typeface="Calibri"/>
                <a:cs typeface="Calibri"/>
                <a:sym typeface="Calibri"/>
              </a:rPr>
              <a:t>Gains</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900"/>
              <a:buFont typeface="Arial"/>
              <a:buNone/>
            </a:pPr>
            <a:r>
              <a:rPr lang="en-US" sz="900" b="0" i="0" u="none" strike="noStrike" cap="none">
                <a:solidFill>
                  <a:srgbClr val="035AA9"/>
                </a:solidFill>
                <a:latin typeface="Titillium Web" panose="00000500000000000000" pitchFamily="2" charset="0"/>
                <a:ea typeface="Calibri"/>
                <a:cs typeface="Calibri"/>
                <a:sym typeface="Calibri"/>
              </a:rPr>
              <a:t>3 Describe the benefits your customer expects, desires or would be surprised by</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1350"/>
              <a:buFont typeface="Arial"/>
              <a:buNone/>
            </a:pPr>
            <a:endParaRPr sz="1350" b="1" i="0" u="none" strike="noStrike" cap="none">
              <a:solidFill>
                <a:srgbClr val="02213C"/>
              </a:solidFill>
              <a:latin typeface="Titillium Web" panose="00000500000000000000" pitchFamily="2" charset="0"/>
              <a:ea typeface="Calibri"/>
              <a:cs typeface="Calibri"/>
              <a:sym typeface="Calibri"/>
            </a:endParaRPr>
          </a:p>
        </p:txBody>
      </p:sp>
      <p:sp>
        <p:nvSpPr>
          <p:cNvPr id="483" name="Google Shape;483;g2e9eb425bdf_0_447"/>
          <p:cNvSpPr txBox="1"/>
          <p:nvPr/>
        </p:nvSpPr>
        <p:spPr>
          <a:xfrm>
            <a:off x="5194167" y="2551475"/>
            <a:ext cx="1381200" cy="969600"/>
          </a:xfrm>
          <a:prstGeom prst="rect">
            <a:avLst/>
          </a:prstGeom>
          <a:noFill/>
          <a:ln>
            <a:noFill/>
          </a:ln>
        </p:spPr>
        <p:txBody>
          <a:bodyPr spcFirstLastPara="1" wrap="square" lIns="91425" tIns="45700" rIns="91425" bIns="45700" anchor="t" anchorCtr="0">
            <a:spAutoFit/>
          </a:bodyPr>
          <a:lstStyle/>
          <a:p>
            <a:pPr marL="0" marR="0" lvl="0" indent="0" algn="ctr" rtl="0">
              <a:lnSpc>
                <a:spcPct val="95000"/>
              </a:lnSpc>
              <a:spcBef>
                <a:spcPts val="0"/>
              </a:spcBef>
              <a:spcAft>
                <a:spcPts val="0"/>
              </a:spcAft>
              <a:buClr>
                <a:srgbClr val="000000"/>
              </a:buClr>
              <a:buSzPts val="1050"/>
              <a:buFont typeface="Arial"/>
              <a:buNone/>
            </a:pPr>
            <a:r>
              <a:rPr lang="en-US" sz="1050" b="1" i="0" u="none" strike="noStrike" cap="none">
                <a:solidFill>
                  <a:srgbClr val="02213C"/>
                </a:solidFill>
                <a:latin typeface="Titillium Web" panose="00000500000000000000" pitchFamily="2" charset="0"/>
                <a:ea typeface="Calibri"/>
                <a:cs typeface="Calibri"/>
                <a:sym typeface="Calibri"/>
              </a:rPr>
              <a:t>Pains</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900"/>
              <a:buFont typeface="Arial"/>
              <a:buNone/>
            </a:pPr>
            <a:r>
              <a:rPr lang="en-US" sz="900" b="0" i="0" u="none" strike="noStrike" cap="none">
                <a:solidFill>
                  <a:srgbClr val="035AA9"/>
                </a:solidFill>
                <a:latin typeface="Titillium Web" panose="00000500000000000000" pitchFamily="2" charset="0"/>
                <a:ea typeface="Calibri"/>
                <a:cs typeface="Calibri"/>
                <a:sym typeface="Calibri"/>
              </a:rPr>
              <a:t>4 Describe negative emotions, undesired costs, situations and risks.</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1350"/>
              <a:buFont typeface="Arial"/>
              <a:buNone/>
            </a:pPr>
            <a:endParaRPr sz="1350" b="1" i="0" u="none" strike="noStrike" cap="none">
              <a:solidFill>
                <a:srgbClr val="02213C"/>
              </a:solidFill>
              <a:latin typeface="Titillium Web" panose="00000500000000000000" pitchFamily="2" charset="0"/>
              <a:ea typeface="Calibri"/>
              <a:cs typeface="Calibri"/>
              <a:sym typeface="Calibri"/>
            </a:endParaRPr>
          </a:p>
        </p:txBody>
      </p:sp>
      <p:cxnSp>
        <p:nvCxnSpPr>
          <p:cNvPr id="484" name="Google Shape;484;g2e9eb425bdf_0_447"/>
          <p:cNvCxnSpPr>
            <a:stCxn id="478" idx="2"/>
          </p:cNvCxnSpPr>
          <p:nvPr/>
        </p:nvCxnSpPr>
        <p:spPr>
          <a:xfrm rot="10800000">
            <a:off x="4728160" y="2393994"/>
            <a:ext cx="297300" cy="0"/>
          </a:xfrm>
          <a:prstGeom prst="straightConnector1">
            <a:avLst/>
          </a:prstGeom>
          <a:noFill/>
          <a:ln w="38100" cap="rnd" cmpd="sng">
            <a:solidFill>
              <a:schemeClr val="dk1"/>
            </a:solidFill>
            <a:prstDash val="solid"/>
            <a:round/>
            <a:headEnd type="none" w="sm" len="sm"/>
            <a:tailEnd type="stealth" w="med" len="med"/>
          </a:ln>
        </p:spPr>
      </p:cxnSp>
      <p:pic>
        <p:nvPicPr>
          <p:cNvPr id="485" name="Google Shape;485;g2e9eb425bdf_0_447"/>
          <p:cNvPicPr preferRelativeResize="0"/>
          <p:nvPr/>
        </p:nvPicPr>
        <p:blipFill rotWithShape="1">
          <a:blip r:embed="rId4">
            <a:alphaModFix/>
          </a:blip>
          <a:srcRect/>
          <a:stretch/>
        </p:blipFill>
        <p:spPr>
          <a:xfrm>
            <a:off x="4013297" y="1045540"/>
            <a:ext cx="276180" cy="263905"/>
          </a:xfrm>
          <a:prstGeom prst="rect">
            <a:avLst/>
          </a:prstGeom>
          <a:noFill/>
          <a:ln>
            <a:noFill/>
          </a:ln>
        </p:spPr>
      </p:pic>
      <p:pic>
        <p:nvPicPr>
          <p:cNvPr id="486" name="Google Shape;486;g2e9eb425bdf_0_447"/>
          <p:cNvPicPr preferRelativeResize="0"/>
          <p:nvPr/>
        </p:nvPicPr>
        <p:blipFill rotWithShape="1">
          <a:blip r:embed="rId5">
            <a:alphaModFix/>
          </a:blip>
          <a:srcRect/>
          <a:stretch/>
        </p:blipFill>
        <p:spPr>
          <a:xfrm>
            <a:off x="4013297" y="3473842"/>
            <a:ext cx="276180" cy="282317"/>
          </a:xfrm>
          <a:prstGeom prst="rect">
            <a:avLst/>
          </a:prstGeom>
          <a:noFill/>
          <a:ln>
            <a:noFill/>
          </a:ln>
        </p:spPr>
      </p:pic>
      <p:pic>
        <p:nvPicPr>
          <p:cNvPr id="487" name="Google Shape;487;g2e9eb425bdf_0_447"/>
          <p:cNvPicPr preferRelativeResize="0"/>
          <p:nvPr/>
        </p:nvPicPr>
        <p:blipFill rotWithShape="1">
          <a:blip r:embed="rId6">
            <a:alphaModFix/>
          </a:blip>
          <a:srcRect/>
          <a:stretch/>
        </p:blipFill>
        <p:spPr>
          <a:xfrm>
            <a:off x="2926937" y="2237477"/>
            <a:ext cx="227081" cy="282317"/>
          </a:xfrm>
          <a:prstGeom prst="rect">
            <a:avLst/>
          </a:prstGeom>
          <a:noFill/>
          <a:ln>
            <a:noFill/>
          </a:ln>
        </p:spPr>
      </p:pic>
      <p:pic>
        <p:nvPicPr>
          <p:cNvPr id="488" name="Google Shape;488;g2e9eb425bdf_0_447"/>
          <p:cNvPicPr preferRelativeResize="0"/>
          <p:nvPr/>
        </p:nvPicPr>
        <p:blipFill rotWithShape="1">
          <a:blip r:embed="rId7">
            <a:alphaModFix/>
          </a:blip>
          <a:srcRect/>
          <a:stretch/>
        </p:blipFill>
        <p:spPr>
          <a:xfrm>
            <a:off x="1236891" y="1940466"/>
            <a:ext cx="257768" cy="276180"/>
          </a:xfrm>
          <a:prstGeom prst="rect">
            <a:avLst/>
          </a:prstGeom>
          <a:noFill/>
          <a:ln>
            <a:noFill/>
          </a:ln>
        </p:spPr>
      </p:pic>
      <p:pic>
        <p:nvPicPr>
          <p:cNvPr id="489" name="Google Shape;489;g2e9eb425bdf_0_447"/>
          <p:cNvPicPr preferRelativeResize="0"/>
          <p:nvPr/>
        </p:nvPicPr>
        <p:blipFill rotWithShape="1">
          <a:blip r:embed="rId8">
            <a:alphaModFix/>
          </a:blip>
          <a:srcRect/>
          <a:stretch/>
        </p:blipFill>
        <p:spPr>
          <a:xfrm>
            <a:off x="6344923" y="1177942"/>
            <a:ext cx="227081" cy="159571"/>
          </a:xfrm>
          <a:prstGeom prst="rect">
            <a:avLst/>
          </a:prstGeom>
          <a:noFill/>
          <a:ln>
            <a:noFill/>
          </a:ln>
        </p:spPr>
      </p:pic>
      <p:pic>
        <p:nvPicPr>
          <p:cNvPr id="490" name="Google Shape;490;g2e9eb425bdf_0_447"/>
          <p:cNvPicPr preferRelativeResize="0"/>
          <p:nvPr/>
        </p:nvPicPr>
        <p:blipFill rotWithShape="1">
          <a:blip r:embed="rId9">
            <a:alphaModFix/>
          </a:blip>
          <a:srcRect/>
          <a:stretch/>
        </p:blipFill>
        <p:spPr>
          <a:xfrm>
            <a:off x="6299473" y="3387931"/>
            <a:ext cx="227081" cy="128884"/>
          </a:xfrm>
          <a:prstGeom prst="rect">
            <a:avLst/>
          </a:prstGeom>
          <a:noFill/>
          <a:ln>
            <a:noFill/>
          </a:ln>
        </p:spPr>
      </p:pic>
      <p:pic>
        <p:nvPicPr>
          <p:cNvPr id="491" name="Google Shape;491;g2e9eb425bdf_0_447"/>
          <p:cNvPicPr preferRelativeResize="0"/>
          <p:nvPr/>
        </p:nvPicPr>
        <p:blipFill rotWithShape="1">
          <a:blip r:embed="rId10">
            <a:alphaModFix/>
          </a:blip>
          <a:srcRect/>
          <a:stretch/>
        </p:blipFill>
        <p:spPr>
          <a:xfrm>
            <a:off x="7288505" y="1425548"/>
            <a:ext cx="165708" cy="227081"/>
          </a:xfrm>
          <a:prstGeom prst="rect">
            <a:avLst/>
          </a:prstGeom>
          <a:noFill/>
          <a:ln>
            <a:noFill/>
          </a:ln>
        </p:spPr>
      </p:pic>
      <p:pic>
        <p:nvPicPr>
          <p:cNvPr id="492" name="Google Shape;492;g2e9eb425bdf_0_447"/>
          <p:cNvPicPr preferRelativeResize="0"/>
          <p:nvPr/>
        </p:nvPicPr>
        <p:blipFill rotWithShape="1">
          <a:blip r:embed="rId11">
            <a:alphaModFix/>
          </a:blip>
          <a:srcRect/>
          <a:stretch/>
        </p:blipFill>
        <p:spPr>
          <a:xfrm>
            <a:off x="6241426" y="1990944"/>
            <a:ext cx="552360" cy="632145"/>
          </a:xfrm>
          <a:prstGeom prst="rect">
            <a:avLst/>
          </a:prstGeom>
          <a:noFill/>
          <a:ln>
            <a:noFill/>
          </a:ln>
        </p:spPr>
      </p:pic>
      <p:sp>
        <p:nvSpPr>
          <p:cNvPr id="493" name="Google Shape;493;g2e9eb425bdf_0_447"/>
          <p:cNvSpPr txBox="1"/>
          <p:nvPr/>
        </p:nvSpPr>
        <p:spPr>
          <a:xfrm>
            <a:off x="6793786" y="1829066"/>
            <a:ext cx="1134000" cy="969600"/>
          </a:xfrm>
          <a:prstGeom prst="rect">
            <a:avLst/>
          </a:prstGeom>
          <a:noFill/>
          <a:ln>
            <a:noFill/>
          </a:ln>
        </p:spPr>
        <p:txBody>
          <a:bodyPr spcFirstLastPara="1" wrap="square" lIns="91425" tIns="45700" rIns="91425" bIns="45700" anchor="t" anchorCtr="0">
            <a:spAutoFit/>
          </a:bodyPr>
          <a:lstStyle/>
          <a:p>
            <a:pPr marL="0" marR="0" lvl="0" indent="0" algn="ctr" rtl="0">
              <a:lnSpc>
                <a:spcPct val="95000"/>
              </a:lnSpc>
              <a:spcBef>
                <a:spcPts val="0"/>
              </a:spcBef>
              <a:spcAft>
                <a:spcPts val="0"/>
              </a:spcAft>
              <a:buClr>
                <a:srgbClr val="000000"/>
              </a:buClr>
              <a:buSzPts val="1050"/>
              <a:buFont typeface="Arial"/>
              <a:buNone/>
            </a:pPr>
            <a:r>
              <a:rPr lang="en-US" sz="1050" b="1" i="0" u="none" strike="noStrike" cap="none">
                <a:solidFill>
                  <a:srgbClr val="02213C"/>
                </a:solidFill>
                <a:latin typeface="Titillium Web" panose="00000500000000000000" pitchFamily="2" charset="0"/>
                <a:ea typeface="Calibri"/>
                <a:cs typeface="Calibri"/>
                <a:sym typeface="Calibri"/>
              </a:rPr>
              <a:t>Job to be done</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900"/>
              <a:buFont typeface="Arial"/>
              <a:buNone/>
            </a:pPr>
            <a:r>
              <a:rPr lang="en-US" sz="900" b="0" i="0" u="none" strike="noStrike" cap="none">
                <a:solidFill>
                  <a:srgbClr val="035AA9"/>
                </a:solidFill>
                <a:latin typeface="Titillium Web" panose="00000500000000000000" pitchFamily="2" charset="0"/>
                <a:ea typeface="Calibri"/>
                <a:cs typeface="Calibri"/>
                <a:sym typeface="Calibri"/>
              </a:rPr>
              <a:t>2 Describe what a specific customer segment is trying </a:t>
            </a:r>
            <a:br>
              <a:rPr lang="en-US" sz="900" b="0" i="0" u="none" strike="noStrike" cap="none">
                <a:solidFill>
                  <a:srgbClr val="035AA9"/>
                </a:solidFill>
                <a:latin typeface="Titillium Web" panose="00000500000000000000" pitchFamily="2" charset="0"/>
                <a:ea typeface="Calibri"/>
                <a:cs typeface="Calibri"/>
                <a:sym typeface="Calibri"/>
              </a:rPr>
            </a:br>
            <a:r>
              <a:rPr lang="en-US" sz="900" b="0" i="0" u="none" strike="noStrike" cap="none">
                <a:solidFill>
                  <a:srgbClr val="035AA9"/>
                </a:solidFill>
                <a:latin typeface="Titillium Web" panose="00000500000000000000" pitchFamily="2" charset="0"/>
                <a:ea typeface="Calibri"/>
                <a:cs typeface="Calibri"/>
                <a:sym typeface="Calibri"/>
              </a:rPr>
              <a:t>to get done</a:t>
            </a:r>
            <a:endParaRPr sz="1400" b="0" i="0" u="none" strike="noStrike" cap="none">
              <a:solidFill>
                <a:srgbClr val="000000"/>
              </a:solidFill>
              <a:latin typeface="Titillium Web" panose="00000500000000000000" pitchFamily="2" charset="0"/>
              <a:sym typeface="Arial"/>
            </a:endParaRPr>
          </a:p>
          <a:p>
            <a:pPr marL="0" marR="0" lvl="0" indent="0" algn="ctr" rtl="0">
              <a:lnSpc>
                <a:spcPct val="95000"/>
              </a:lnSpc>
              <a:spcBef>
                <a:spcPts val="0"/>
              </a:spcBef>
              <a:spcAft>
                <a:spcPts val="0"/>
              </a:spcAft>
              <a:buClr>
                <a:srgbClr val="000000"/>
              </a:buClr>
              <a:buSzPts val="1350"/>
              <a:buFont typeface="Arial"/>
              <a:buNone/>
            </a:pPr>
            <a:endParaRPr sz="1350" b="1" i="0" u="none" strike="noStrike" cap="none">
              <a:solidFill>
                <a:srgbClr val="02213C"/>
              </a:solidFill>
              <a:latin typeface="Titillium Web" panose="00000500000000000000" pitchFamily="2" charset="0"/>
              <a:ea typeface="Calibri"/>
              <a:cs typeface="Calibri"/>
              <a:sym typeface="Calibri"/>
            </a:endParaRPr>
          </a:p>
        </p:txBody>
      </p:sp>
      <p:grpSp>
        <p:nvGrpSpPr>
          <p:cNvPr id="494" name="Google Shape;494;g2e9eb425bdf_0_447"/>
          <p:cNvGrpSpPr/>
          <p:nvPr/>
        </p:nvGrpSpPr>
        <p:grpSpPr>
          <a:xfrm>
            <a:off x="7424274" y="622388"/>
            <a:ext cx="236162" cy="255734"/>
            <a:chOff x="10171113" y="388938"/>
            <a:chExt cx="287337" cy="311150"/>
          </a:xfrm>
        </p:grpSpPr>
        <p:sp>
          <p:nvSpPr>
            <p:cNvPr id="495" name="Google Shape;495;g2e9eb425bdf_0_447"/>
            <p:cNvSpPr/>
            <p:nvPr/>
          </p:nvSpPr>
          <p:spPr>
            <a:xfrm>
              <a:off x="10206038" y="411163"/>
              <a:ext cx="101700" cy="106500"/>
            </a:xfrm>
            <a:prstGeom prst="ellipse">
              <a:avLst/>
            </a:prstGeom>
            <a:solidFill>
              <a:srgbClr val="15233A"/>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sym typeface="Arial"/>
              </a:endParaRPr>
            </a:p>
          </p:txBody>
        </p:sp>
        <p:sp>
          <p:nvSpPr>
            <p:cNvPr id="496" name="Google Shape;496;g2e9eb425bdf_0_447"/>
            <p:cNvSpPr/>
            <p:nvPr/>
          </p:nvSpPr>
          <p:spPr>
            <a:xfrm>
              <a:off x="10171113" y="522288"/>
              <a:ext cx="171450" cy="177800"/>
            </a:xfrm>
            <a:custGeom>
              <a:avLst/>
              <a:gdLst/>
              <a:ahLst/>
              <a:cxnLst/>
              <a:rect l="l" t="t" r="r" b="b"/>
              <a:pathLst>
                <a:path w="68" h="70" extrusionOk="0">
                  <a:moveTo>
                    <a:pt x="62" y="20"/>
                  </a:moveTo>
                  <a:cubicBezTo>
                    <a:pt x="62" y="9"/>
                    <a:pt x="55" y="0"/>
                    <a:pt x="46" y="0"/>
                  </a:cubicBezTo>
                  <a:cubicBezTo>
                    <a:pt x="22" y="0"/>
                    <a:pt x="22" y="0"/>
                    <a:pt x="22" y="0"/>
                  </a:cubicBezTo>
                  <a:cubicBezTo>
                    <a:pt x="13" y="0"/>
                    <a:pt x="6" y="9"/>
                    <a:pt x="6" y="20"/>
                  </a:cubicBezTo>
                  <a:cubicBezTo>
                    <a:pt x="0" y="55"/>
                    <a:pt x="0" y="55"/>
                    <a:pt x="0" y="55"/>
                  </a:cubicBezTo>
                  <a:cubicBezTo>
                    <a:pt x="0" y="68"/>
                    <a:pt x="9" y="70"/>
                    <a:pt x="20" y="70"/>
                  </a:cubicBezTo>
                  <a:cubicBezTo>
                    <a:pt x="48" y="70"/>
                    <a:pt x="48" y="70"/>
                    <a:pt x="48" y="70"/>
                  </a:cubicBezTo>
                  <a:cubicBezTo>
                    <a:pt x="59" y="70"/>
                    <a:pt x="68" y="68"/>
                    <a:pt x="68" y="55"/>
                  </a:cubicBezTo>
                  <a:lnTo>
                    <a:pt x="62" y="20"/>
                  </a:lnTo>
                  <a:close/>
                  <a:moveTo>
                    <a:pt x="34" y="60"/>
                  </a:moveTo>
                  <a:cubicBezTo>
                    <a:pt x="27" y="48"/>
                    <a:pt x="27" y="48"/>
                    <a:pt x="27" y="48"/>
                  </a:cubicBezTo>
                  <a:cubicBezTo>
                    <a:pt x="31" y="14"/>
                    <a:pt x="31" y="14"/>
                    <a:pt x="31" y="14"/>
                  </a:cubicBezTo>
                  <a:cubicBezTo>
                    <a:pt x="30" y="13"/>
                    <a:pt x="28" y="12"/>
                    <a:pt x="28" y="5"/>
                  </a:cubicBezTo>
                  <a:cubicBezTo>
                    <a:pt x="28" y="5"/>
                    <a:pt x="35" y="1"/>
                    <a:pt x="41" y="5"/>
                  </a:cubicBezTo>
                  <a:cubicBezTo>
                    <a:pt x="41" y="5"/>
                    <a:pt x="42" y="11"/>
                    <a:pt x="39" y="14"/>
                  </a:cubicBezTo>
                  <a:cubicBezTo>
                    <a:pt x="41" y="48"/>
                    <a:pt x="41" y="48"/>
                    <a:pt x="41" y="48"/>
                  </a:cubicBezTo>
                  <a:lnTo>
                    <a:pt x="34" y="60"/>
                  </a:lnTo>
                  <a:close/>
                </a:path>
              </a:pathLst>
            </a:custGeom>
            <a:solidFill>
              <a:srgbClr val="15233A"/>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sym typeface="Arial"/>
              </a:endParaRPr>
            </a:p>
          </p:txBody>
        </p:sp>
        <p:sp>
          <p:nvSpPr>
            <p:cNvPr id="497" name="Google Shape;497;g2e9eb425bdf_0_447"/>
            <p:cNvSpPr/>
            <p:nvPr/>
          </p:nvSpPr>
          <p:spPr>
            <a:xfrm>
              <a:off x="10334625" y="388938"/>
              <a:ext cx="93600" cy="93600"/>
            </a:xfrm>
            <a:prstGeom prst="ellipse">
              <a:avLst/>
            </a:prstGeom>
            <a:solidFill>
              <a:srgbClr val="15233A"/>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sym typeface="Arial"/>
              </a:endParaRPr>
            </a:p>
          </p:txBody>
        </p:sp>
        <p:sp>
          <p:nvSpPr>
            <p:cNvPr id="498" name="Google Shape;498;g2e9eb425bdf_0_447"/>
            <p:cNvSpPr/>
            <p:nvPr/>
          </p:nvSpPr>
          <p:spPr>
            <a:xfrm>
              <a:off x="10317163" y="487363"/>
              <a:ext cx="141287" cy="158750"/>
            </a:xfrm>
            <a:custGeom>
              <a:avLst/>
              <a:gdLst/>
              <a:ahLst/>
              <a:cxnLst/>
              <a:rect l="l" t="t" r="r" b="b"/>
              <a:pathLst>
                <a:path w="56" h="63" extrusionOk="0">
                  <a:moveTo>
                    <a:pt x="51" y="18"/>
                  </a:moveTo>
                  <a:cubicBezTo>
                    <a:pt x="51" y="8"/>
                    <a:pt x="44" y="0"/>
                    <a:pt x="36" y="0"/>
                  </a:cubicBezTo>
                  <a:cubicBezTo>
                    <a:pt x="15" y="0"/>
                    <a:pt x="15" y="0"/>
                    <a:pt x="15" y="0"/>
                  </a:cubicBezTo>
                  <a:cubicBezTo>
                    <a:pt x="8" y="0"/>
                    <a:pt x="2" y="6"/>
                    <a:pt x="0" y="14"/>
                  </a:cubicBezTo>
                  <a:cubicBezTo>
                    <a:pt x="5" y="17"/>
                    <a:pt x="8" y="24"/>
                    <a:pt x="8" y="31"/>
                  </a:cubicBezTo>
                  <a:cubicBezTo>
                    <a:pt x="13" y="63"/>
                    <a:pt x="13" y="63"/>
                    <a:pt x="13" y="63"/>
                  </a:cubicBezTo>
                  <a:cubicBezTo>
                    <a:pt x="38" y="63"/>
                    <a:pt x="38" y="63"/>
                    <a:pt x="38" y="63"/>
                  </a:cubicBezTo>
                  <a:cubicBezTo>
                    <a:pt x="48" y="63"/>
                    <a:pt x="56" y="62"/>
                    <a:pt x="56" y="50"/>
                  </a:cubicBezTo>
                  <a:lnTo>
                    <a:pt x="51" y="18"/>
                  </a:lnTo>
                  <a:close/>
                  <a:moveTo>
                    <a:pt x="32" y="43"/>
                  </a:moveTo>
                  <a:cubicBezTo>
                    <a:pt x="25" y="54"/>
                    <a:pt x="25" y="54"/>
                    <a:pt x="25" y="54"/>
                  </a:cubicBezTo>
                  <a:cubicBezTo>
                    <a:pt x="19" y="43"/>
                    <a:pt x="19" y="43"/>
                    <a:pt x="19" y="43"/>
                  </a:cubicBezTo>
                  <a:cubicBezTo>
                    <a:pt x="22" y="12"/>
                    <a:pt x="22" y="12"/>
                    <a:pt x="22" y="12"/>
                  </a:cubicBezTo>
                  <a:cubicBezTo>
                    <a:pt x="22" y="12"/>
                    <a:pt x="20" y="11"/>
                    <a:pt x="20" y="5"/>
                  </a:cubicBezTo>
                  <a:cubicBezTo>
                    <a:pt x="20" y="5"/>
                    <a:pt x="26" y="1"/>
                    <a:pt x="32" y="5"/>
                  </a:cubicBezTo>
                  <a:cubicBezTo>
                    <a:pt x="32" y="5"/>
                    <a:pt x="32" y="10"/>
                    <a:pt x="29" y="12"/>
                  </a:cubicBezTo>
                  <a:lnTo>
                    <a:pt x="32" y="43"/>
                  </a:lnTo>
                  <a:close/>
                </a:path>
              </a:pathLst>
            </a:custGeom>
            <a:solidFill>
              <a:srgbClr val="15233A"/>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sym typeface="Arial"/>
              </a:endParaRPr>
            </a:p>
          </p:txBody>
        </p:sp>
      </p:grpSp>
      <p:sp>
        <p:nvSpPr>
          <p:cNvPr id="499" name="Google Shape;499;g2e9eb425bdf_0_447"/>
          <p:cNvSpPr txBox="1"/>
          <p:nvPr/>
        </p:nvSpPr>
        <p:spPr>
          <a:xfrm>
            <a:off x="6241426" y="2167359"/>
            <a:ext cx="55230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035AA9"/>
                </a:solidFill>
                <a:latin typeface="Titillium Web" panose="00000500000000000000" pitchFamily="2" charset="0"/>
                <a:ea typeface="Calibri"/>
                <a:cs typeface="Calibri"/>
                <a:sym typeface="Calibri"/>
              </a:rPr>
              <a:t>1 Client</a:t>
            </a:r>
            <a:endParaRPr sz="1400" b="0" i="0" u="none" strike="noStrike" cap="none">
              <a:solidFill>
                <a:srgbClr val="000000"/>
              </a:solidFill>
              <a:latin typeface="Titillium Web" panose="00000500000000000000" pitchFamily="2" charset="0"/>
              <a:sym typeface="Arial"/>
            </a:endParaRPr>
          </a:p>
        </p:txBody>
      </p:sp>
      <p:sp>
        <p:nvSpPr>
          <p:cNvPr id="500" name="Google Shape;500;g2e9eb425bdf_0_447"/>
          <p:cNvSpPr txBox="1"/>
          <p:nvPr/>
        </p:nvSpPr>
        <p:spPr>
          <a:xfrm>
            <a:off x="503638" y="4164803"/>
            <a:ext cx="8704500" cy="5358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000000"/>
              </a:buClr>
              <a:buSzPts val="900"/>
              <a:buFont typeface="Arial"/>
              <a:buNone/>
            </a:pPr>
            <a:r>
              <a:rPr lang="en-US" sz="900" b="0" i="0" u="none" strike="noStrike" cap="none">
                <a:solidFill>
                  <a:srgbClr val="000000"/>
                </a:solidFill>
                <a:latin typeface="Titillium Web" panose="00000500000000000000" pitchFamily="2" charset="0"/>
                <a:ea typeface="Calibri"/>
                <a:cs typeface="Calibri"/>
                <a:sym typeface="Calibri"/>
              </a:rPr>
              <a:t>Our           </a:t>
            </a:r>
            <a:r>
              <a:rPr lang="en-US" sz="900" b="1" i="0" u="none" strike="noStrike" cap="none">
                <a:solidFill>
                  <a:srgbClr val="035AA9"/>
                </a:solidFill>
                <a:latin typeface="Titillium Web" panose="00000500000000000000" pitchFamily="2" charset="0"/>
                <a:ea typeface="Calibri"/>
                <a:cs typeface="Calibri"/>
                <a:sym typeface="Calibri"/>
              </a:rPr>
              <a:t>XXXXXXXXXXXXXXXX </a:t>
            </a:r>
            <a:r>
              <a:rPr lang="en-US" sz="900" b="0" i="0" u="none" strike="noStrike" cap="none">
                <a:solidFill>
                  <a:srgbClr val="000000"/>
                </a:solidFill>
                <a:latin typeface="Titillium Web" panose="00000500000000000000" pitchFamily="2" charset="0"/>
                <a:ea typeface="Calibri"/>
                <a:cs typeface="Calibri"/>
                <a:sym typeface="Calibri"/>
              </a:rPr>
              <a:t>helps            </a:t>
            </a:r>
            <a:r>
              <a:rPr lang="en-US" sz="900" b="1" i="0" u="none" strike="noStrike" cap="none">
                <a:solidFill>
                  <a:srgbClr val="035AA9"/>
                </a:solidFill>
                <a:latin typeface="Titillium Web" panose="00000500000000000000" pitchFamily="2" charset="0"/>
                <a:ea typeface="Calibri"/>
                <a:cs typeface="Calibri"/>
                <a:sym typeface="Calibri"/>
              </a:rPr>
              <a:t>XXXXXXXXXXXXXXXXXXXXXXXXXXXXXXX  </a:t>
            </a:r>
            <a:r>
              <a:rPr lang="en-US" sz="900" b="0" i="0" u="none" strike="noStrike" cap="none">
                <a:solidFill>
                  <a:srgbClr val="000000"/>
                </a:solidFill>
                <a:latin typeface="Titillium Web" panose="00000500000000000000" pitchFamily="2" charset="0"/>
                <a:ea typeface="Calibri"/>
                <a:cs typeface="Calibri"/>
                <a:sym typeface="Calibri"/>
              </a:rPr>
              <a:t>who            </a:t>
            </a:r>
            <a:r>
              <a:rPr lang="en-US" sz="900" b="1" i="0" u="none" strike="noStrike" cap="none">
                <a:solidFill>
                  <a:srgbClr val="035AA9"/>
                </a:solidFill>
                <a:latin typeface="Titillium Web" panose="00000500000000000000" pitchFamily="2" charset="0"/>
                <a:ea typeface="Calibri"/>
                <a:cs typeface="Calibri"/>
                <a:sym typeface="Calibri"/>
              </a:rPr>
              <a:t>XXXXXXXXXXXXXXXXXXXX </a:t>
            </a:r>
            <a:r>
              <a:rPr lang="en-US" sz="900" b="0" i="0" u="none" strike="noStrike" cap="none">
                <a:solidFill>
                  <a:srgbClr val="000000"/>
                </a:solidFill>
                <a:latin typeface="Titillium Web" panose="00000500000000000000" pitchFamily="2" charset="0"/>
                <a:ea typeface="Calibri"/>
                <a:cs typeface="Calibri"/>
                <a:sym typeface="Calibri"/>
              </a:rPr>
              <a:t>to</a:t>
            </a:r>
            <a:r>
              <a:rPr lang="en-US" sz="900" b="1" i="0" u="none" strike="noStrike" cap="none">
                <a:solidFill>
                  <a:srgbClr val="035AA9"/>
                </a:solidFill>
                <a:latin typeface="Titillium Web" panose="00000500000000000000" pitchFamily="2" charset="0"/>
                <a:ea typeface="Calibri"/>
                <a:cs typeface="Calibri"/>
                <a:sym typeface="Calibri"/>
              </a:rPr>
              <a:t>              XXXXXXXXXXXX  </a:t>
            </a:r>
            <a:r>
              <a:rPr lang="en-US" sz="900" b="0" i="0" u="none" strike="noStrike" cap="none">
                <a:solidFill>
                  <a:srgbClr val="15233A"/>
                </a:solidFill>
                <a:latin typeface="Titillium Web" panose="00000500000000000000" pitchFamily="2" charset="0"/>
                <a:ea typeface="Calibri"/>
                <a:cs typeface="Calibri"/>
                <a:sym typeface="Calibri"/>
              </a:rPr>
              <a:t>and</a:t>
            </a:r>
            <a:r>
              <a:rPr lang="en-US" sz="900" b="1" i="0" u="none" strike="noStrike" cap="none">
                <a:solidFill>
                  <a:srgbClr val="15233A"/>
                </a:solidFill>
                <a:latin typeface="Titillium Web" panose="00000500000000000000" pitchFamily="2" charset="0"/>
                <a:ea typeface="Calibri"/>
                <a:cs typeface="Calibri"/>
                <a:sym typeface="Calibri"/>
              </a:rPr>
              <a:t>               </a:t>
            </a:r>
            <a:r>
              <a:rPr lang="en-US" sz="900" b="1" i="0" u="none" strike="noStrike" cap="none">
                <a:solidFill>
                  <a:srgbClr val="035AA9"/>
                </a:solidFill>
                <a:latin typeface="Titillium Web" panose="00000500000000000000" pitchFamily="2" charset="0"/>
                <a:ea typeface="Calibri"/>
                <a:cs typeface="Calibri"/>
                <a:sym typeface="Calibri"/>
              </a:rPr>
              <a:t>XXXXXXXXXXXXXX </a:t>
            </a:r>
            <a:r>
              <a:rPr lang="en-US" sz="900" b="0" i="0" u="none" strike="noStrike" cap="none">
                <a:solidFill>
                  <a:srgbClr val="000000"/>
                </a:solidFill>
                <a:latin typeface="Titillium Web" panose="00000500000000000000" pitchFamily="2" charset="0"/>
                <a:ea typeface="Calibri"/>
                <a:cs typeface="Calibri"/>
                <a:sym typeface="Calibri"/>
              </a:rPr>
              <a:t>through                </a:t>
            </a:r>
            <a:r>
              <a:rPr lang="en-US" sz="900" b="1" i="0" u="none" strike="noStrike" cap="none">
                <a:solidFill>
                  <a:srgbClr val="035AA9"/>
                </a:solidFill>
                <a:latin typeface="Titillium Web" panose="00000500000000000000" pitchFamily="2" charset="0"/>
                <a:ea typeface="Calibri"/>
                <a:cs typeface="Calibri"/>
                <a:sym typeface="Calibri"/>
              </a:rPr>
              <a:t>XXXXXXXX  </a:t>
            </a:r>
            <a:r>
              <a:rPr lang="en-US" sz="900" b="0" i="0" u="none" strike="noStrike" cap="none">
                <a:solidFill>
                  <a:srgbClr val="15233A"/>
                </a:solidFill>
                <a:latin typeface="Titillium Web" panose="00000500000000000000" pitchFamily="2" charset="0"/>
                <a:ea typeface="Calibri"/>
                <a:cs typeface="Calibri"/>
                <a:sym typeface="Calibri"/>
              </a:rPr>
              <a:t>and          </a:t>
            </a:r>
            <a:r>
              <a:rPr lang="en-US" sz="900" b="1" i="0" u="none" strike="noStrike" cap="none">
                <a:solidFill>
                  <a:srgbClr val="035AA9"/>
                </a:solidFill>
                <a:latin typeface="Titillium Web" panose="00000500000000000000" pitchFamily="2" charset="0"/>
                <a:ea typeface="Calibri"/>
                <a:cs typeface="Calibri"/>
                <a:sym typeface="Calibri"/>
              </a:rPr>
              <a:t>XXXXXXXXXXXXX</a:t>
            </a:r>
            <a:endParaRPr sz="900" b="0" i="0" u="none" strike="noStrike" cap="none">
              <a:solidFill>
                <a:srgbClr val="000000"/>
              </a:solidFill>
              <a:latin typeface="Titillium Web" panose="00000500000000000000" pitchFamily="2" charset="0"/>
              <a:ea typeface="Calibri"/>
              <a:cs typeface="Calibri"/>
              <a:sym typeface="Calibri"/>
            </a:endParaRPr>
          </a:p>
        </p:txBody>
      </p:sp>
      <p:pic>
        <p:nvPicPr>
          <p:cNvPr id="501" name="Google Shape;501;g2e9eb425bdf_0_447"/>
          <p:cNvPicPr preferRelativeResize="0"/>
          <p:nvPr/>
        </p:nvPicPr>
        <p:blipFill rotWithShape="1">
          <a:blip r:embed="rId7">
            <a:alphaModFix/>
          </a:blip>
          <a:srcRect/>
          <a:stretch/>
        </p:blipFill>
        <p:spPr>
          <a:xfrm>
            <a:off x="803314" y="4188767"/>
            <a:ext cx="227081" cy="243301"/>
          </a:xfrm>
          <a:prstGeom prst="rect">
            <a:avLst/>
          </a:prstGeom>
          <a:noFill/>
          <a:ln>
            <a:noFill/>
          </a:ln>
        </p:spPr>
      </p:pic>
      <p:grpSp>
        <p:nvGrpSpPr>
          <p:cNvPr id="502" name="Google Shape;502;g2e9eb425bdf_0_447"/>
          <p:cNvGrpSpPr/>
          <p:nvPr/>
        </p:nvGrpSpPr>
        <p:grpSpPr>
          <a:xfrm>
            <a:off x="2355872" y="4176345"/>
            <a:ext cx="236162" cy="255734"/>
            <a:chOff x="10171113" y="388938"/>
            <a:chExt cx="287337" cy="311150"/>
          </a:xfrm>
        </p:grpSpPr>
        <p:sp>
          <p:nvSpPr>
            <p:cNvPr id="503" name="Google Shape;503;g2e9eb425bdf_0_447"/>
            <p:cNvSpPr/>
            <p:nvPr/>
          </p:nvSpPr>
          <p:spPr>
            <a:xfrm>
              <a:off x="10206038" y="411163"/>
              <a:ext cx="101700" cy="106500"/>
            </a:xfrm>
            <a:prstGeom prst="ellipse">
              <a:avLst/>
            </a:prstGeom>
            <a:solidFill>
              <a:srgbClr val="15233A"/>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sym typeface="Arial"/>
              </a:endParaRPr>
            </a:p>
          </p:txBody>
        </p:sp>
        <p:sp>
          <p:nvSpPr>
            <p:cNvPr id="504" name="Google Shape;504;g2e9eb425bdf_0_447"/>
            <p:cNvSpPr/>
            <p:nvPr/>
          </p:nvSpPr>
          <p:spPr>
            <a:xfrm>
              <a:off x="10171113" y="522288"/>
              <a:ext cx="171450" cy="177800"/>
            </a:xfrm>
            <a:custGeom>
              <a:avLst/>
              <a:gdLst/>
              <a:ahLst/>
              <a:cxnLst/>
              <a:rect l="l" t="t" r="r" b="b"/>
              <a:pathLst>
                <a:path w="68" h="70" extrusionOk="0">
                  <a:moveTo>
                    <a:pt x="62" y="20"/>
                  </a:moveTo>
                  <a:cubicBezTo>
                    <a:pt x="62" y="9"/>
                    <a:pt x="55" y="0"/>
                    <a:pt x="46" y="0"/>
                  </a:cubicBezTo>
                  <a:cubicBezTo>
                    <a:pt x="22" y="0"/>
                    <a:pt x="22" y="0"/>
                    <a:pt x="22" y="0"/>
                  </a:cubicBezTo>
                  <a:cubicBezTo>
                    <a:pt x="13" y="0"/>
                    <a:pt x="6" y="9"/>
                    <a:pt x="6" y="20"/>
                  </a:cubicBezTo>
                  <a:cubicBezTo>
                    <a:pt x="0" y="55"/>
                    <a:pt x="0" y="55"/>
                    <a:pt x="0" y="55"/>
                  </a:cubicBezTo>
                  <a:cubicBezTo>
                    <a:pt x="0" y="68"/>
                    <a:pt x="9" y="70"/>
                    <a:pt x="20" y="70"/>
                  </a:cubicBezTo>
                  <a:cubicBezTo>
                    <a:pt x="48" y="70"/>
                    <a:pt x="48" y="70"/>
                    <a:pt x="48" y="70"/>
                  </a:cubicBezTo>
                  <a:cubicBezTo>
                    <a:pt x="59" y="70"/>
                    <a:pt x="68" y="68"/>
                    <a:pt x="68" y="55"/>
                  </a:cubicBezTo>
                  <a:lnTo>
                    <a:pt x="62" y="20"/>
                  </a:lnTo>
                  <a:close/>
                  <a:moveTo>
                    <a:pt x="34" y="60"/>
                  </a:moveTo>
                  <a:cubicBezTo>
                    <a:pt x="27" y="48"/>
                    <a:pt x="27" y="48"/>
                    <a:pt x="27" y="48"/>
                  </a:cubicBezTo>
                  <a:cubicBezTo>
                    <a:pt x="31" y="14"/>
                    <a:pt x="31" y="14"/>
                    <a:pt x="31" y="14"/>
                  </a:cubicBezTo>
                  <a:cubicBezTo>
                    <a:pt x="30" y="13"/>
                    <a:pt x="28" y="12"/>
                    <a:pt x="28" y="5"/>
                  </a:cubicBezTo>
                  <a:cubicBezTo>
                    <a:pt x="28" y="5"/>
                    <a:pt x="35" y="1"/>
                    <a:pt x="41" y="5"/>
                  </a:cubicBezTo>
                  <a:cubicBezTo>
                    <a:pt x="41" y="5"/>
                    <a:pt x="42" y="11"/>
                    <a:pt x="39" y="14"/>
                  </a:cubicBezTo>
                  <a:cubicBezTo>
                    <a:pt x="41" y="48"/>
                    <a:pt x="41" y="48"/>
                    <a:pt x="41" y="48"/>
                  </a:cubicBezTo>
                  <a:lnTo>
                    <a:pt x="34" y="60"/>
                  </a:lnTo>
                  <a:close/>
                </a:path>
              </a:pathLst>
            </a:custGeom>
            <a:solidFill>
              <a:srgbClr val="15233A"/>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sym typeface="Arial"/>
              </a:endParaRPr>
            </a:p>
          </p:txBody>
        </p:sp>
        <p:sp>
          <p:nvSpPr>
            <p:cNvPr id="505" name="Google Shape;505;g2e9eb425bdf_0_447"/>
            <p:cNvSpPr/>
            <p:nvPr/>
          </p:nvSpPr>
          <p:spPr>
            <a:xfrm>
              <a:off x="10334625" y="388938"/>
              <a:ext cx="93600" cy="93600"/>
            </a:xfrm>
            <a:prstGeom prst="ellipse">
              <a:avLst/>
            </a:prstGeom>
            <a:solidFill>
              <a:srgbClr val="15233A"/>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sym typeface="Arial"/>
              </a:endParaRPr>
            </a:p>
          </p:txBody>
        </p:sp>
        <p:sp>
          <p:nvSpPr>
            <p:cNvPr id="506" name="Google Shape;506;g2e9eb425bdf_0_447"/>
            <p:cNvSpPr/>
            <p:nvPr/>
          </p:nvSpPr>
          <p:spPr>
            <a:xfrm>
              <a:off x="10317163" y="487363"/>
              <a:ext cx="141287" cy="158750"/>
            </a:xfrm>
            <a:custGeom>
              <a:avLst/>
              <a:gdLst/>
              <a:ahLst/>
              <a:cxnLst/>
              <a:rect l="l" t="t" r="r" b="b"/>
              <a:pathLst>
                <a:path w="56" h="63" extrusionOk="0">
                  <a:moveTo>
                    <a:pt x="51" y="18"/>
                  </a:moveTo>
                  <a:cubicBezTo>
                    <a:pt x="51" y="8"/>
                    <a:pt x="44" y="0"/>
                    <a:pt x="36" y="0"/>
                  </a:cubicBezTo>
                  <a:cubicBezTo>
                    <a:pt x="15" y="0"/>
                    <a:pt x="15" y="0"/>
                    <a:pt x="15" y="0"/>
                  </a:cubicBezTo>
                  <a:cubicBezTo>
                    <a:pt x="8" y="0"/>
                    <a:pt x="2" y="6"/>
                    <a:pt x="0" y="14"/>
                  </a:cubicBezTo>
                  <a:cubicBezTo>
                    <a:pt x="5" y="17"/>
                    <a:pt x="8" y="24"/>
                    <a:pt x="8" y="31"/>
                  </a:cubicBezTo>
                  <a:cubicBezTo>
                    <a:pt x="13" y="63"/>
                    <a:pt x="13" y="63"/>
                    <a:pt x="13" y="63"/>
                  </a:cubicBezTo>
                  <a:cubicBezTo>
                    <a:pt x="38" y="63"/>
                    <a:pt x="38" y="63"/>
                    <a:pt x="38" y="63"/>
                  </a:cubicBezTo>
                  <a:cubicBezTo>
                    <a:pt x="48" y="63"/>
                    <a:pt x="56" y="62"/>
                    <a:pt x="56" y="50"/>
                  </a:cubicBezTo>
                  <a:lnTo>
                    <a:pt x="51" y="18"/>
                  </a:lnTo>
                  <a:close/>
                  <a:moveTo>
                    <a:pt x="32" y="43"/>
                  </a:moveTo>
                  <a:cubicBezTo>
                    <a:pt x="25" y="54"/>
                    <a:pt x="25" y="54"/>
                    <a:pt x="25" y="54"/>
                  </a:cubicBezTo>
                  <a:cubicBezTo>
                    <a:pt x="19" y="43"/>
                    <a:pt x="19" y="43"/>
                    <a:pt x="19" y="43"/>
                  </a:cubicBezTo>
                  <a:cubicBezTo>
                    <a:pt x="22" y="12"/>
                    <a:pt x="22" y="12"/>
                    <a:pt x="22" y="12"/>
                  </a:cubicBezTo>
                  <a:cubicBezTo>
                    <a:pt x="22" y="12"/>
                    <a:pt x="20" y="11"/>
                    <a:pt x="20" y="5"/>
                  </a:cubicBezTo>
                  <a:cubicBezTo>
                    <a:pt x="20" y="5"/>
                    <a:pt x="26" y="1"/>
                    <a:pt x="32" y="5"/>
                  </a:cubicBezTo>
                  <a:cubicBezTo>
                    <a:pt x="32" y="5"/>
                    <a:pt x="32" y="10"/>
                    <a:pt x="29" y="12"/>
                  </a:cubicBezTo>
                  <a:lnTo>
                    <a:pt x="32" y="43"/>
                  </a:lnTo>
                  <a:close/>
                </a:path>
              </a:pathLst>
            </a:custGeom>
            <a:solidFill>
              <a:srgbClr val="15233A"/>
            </a:solid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sym typeface="Arial"/>
              </a:endParaRPr>
            </a:p>
          </p:txBody>
        </p:sp>
      </p:grpSp>
      <p:pic>
        <p:nvPicPr>
          <p:cNvPr id="507" name="Google Shape;507;g2e9eb425bdf_0_447"/>
          <p:cNvPicPr preferRelativeResize="0"/>
          <p:nvPr/>
        </p:nvPicPr>
        <p:blipFill rotWithShape="1">
          <a:blip r:embed="rId10">
            <a:alphaModFix/>
          </a:blip>
          <a:srcRect/>
          <a:stretch/>
        </p:blipFill>
        <p:spPr>
          <a:xfrm>
            <a:off x="4891497" y="4137477"/>
            <a:ext cx="224203" cy="307241"/>
          </a:xfrm>
          <a:prstGeom prst="rect">
            <a:avLst/>
          </a:prstGeom>
          <a:noFill/>
          <a:ln>
            <a:noFill/>
          </a:ln>
        </p:spPr>
      </p:pic>
      <p:pic>
        <p:nvPicPr>
          <p:cNvPr id="508" name="Google Shape;508;g2e9eb425bdf_0_447"/>
          <p:cNvPicPr preferRelativeResize="0"/>
          <p:nvPr/>
        </p:nvPicPr>
        <p:blipFill rotWithShape="1">
          <a:blip r:embed="rId9">
            <a:alphaModFix/>
          </a:blip>
          <a:srcRect/>
          <a:stretch/>
        </p:blipFill>
        <p:spPr>
          <a:xfrm>
            <a:off x="6643132" y="4230694"/>
            <a:ext cx="227081" cy="128884"/>
          </a:xfrm>
          <a:prstGeom prst="rect">
            <a:avLst/>
          </a:prstGeom>
          <a:noFill/>
          <a:ln>
            <a:noFill/>
          </a:ln>
        </p:spPr>
      </p:pic>
      <p:pic>
        <p:nvPicPr>
          <p:cNvPr id="509" name="Google Shape;509;g2e9eb425bdf_0_447"/>
          <p:cNvPicPr preferRelativeResize="0"/>
          <p:nvPr/>
        </p:nvPicPr>
        <p:blipFill rotWithShape="1">
          <a:blip r:embed="rId8">
            <a:alphaModFix/>
          </a:blip>
          <a:srcRect/>
          <a:stretch/>
        </p:blipFill>
        <p:spPr>
          <a:xfrm>
            <a:off x="7951778" y="4206183"/>
            <a:ext cx="217474" cy="152820"/>
          </a:xfrm>
          <a:prstGeom prst="rect">
            <a:avLst/>
          </a:prstGeom>
          <a:noFill/>
          <a:ln>
            <a:noFill/>
          </a:ln>
        </p:spPr>
      </p:pic>
      <p:pic>
        <p:nvPicPr>
          <p:cNvPr id="510" name="Google Shape;510;g2e9eb425bdf_0_447"/>
          <p:cNvPicPr preferRelativeResize="0"/>
          <p:nvPr/>
        </p:nvPicPr>
        <p:blipFill rotWithShape="1">
          <a:blip r:embed="rId4">
            <a:alphaModFix/>
          </a:blip>
          <a:srcRect/>
          <a:stretch/>
        </p:blipFill>
        <p:spPr>
          <a:xfrm>
            <a:off x="1952440" y="4396912"/>
            <a:ext cx="276180" cy="263905"/>
          </a:xfrm>
          <a:prstGeom prst="rect">
            <a:avLst/>
          </a:prstGeom>
          <a:noFill/>
          <a:ln>
            <a:noFill/>
          </a:ln>
        </p:spPr>
      </p:pic>
      <p:pic>
        <p:nvPicPr>
          <p:cNvPr id="511" name="Google Shape;511;g2e9eb425bdf_0_447"/>
          <p:cNvPicPr preferRelativeResize="0"/>
          <p:nvPr/>
        </p:nvPicPr>
        <p:blipFill rotWithShape="1">
          <a:blip r:embed="rId5">
            <a:alphaModFix/>
          </a:blip>
          <a:srcRect/>
          <a:stretch/>
        </p:blipFill>
        <p:spPr>
          <a:xfrm>
            <a:off x="2984168" y="4387707"/>
            <a:ext cx="276180" cy="282317"/>
          </a:xfrm>
          <a:prstGeom prst="rect">
            <a:avLst/>
          </a:prstGeom>
          <a:noFill/>
          <a:ln>
            <a:noFill/>
          </a:ln>
        </p:spPr>
      </p:pic>
      <p:sp>
        <p:nvSpPr>
          <p:cNvPr id="512" name="Google Shape;512;g2e9eb425bdf_0_447"/>
          <p:cNvSpPr/>
          <p:nvPr/>
        </p:nvSpPr>
        <p:spPr>
          <a:xfrm>
            <a:off x="6643124" y="4660663"/>
            <a:ext cx="1989806" cy="335786"/>
          </a:xfrm>
          <a:custGeom>
            <a:avLst/>
            <a:gdLst/>
            <a:ahLst/>
            <a:cxnLst/>
            <a:rect l="l" t="t" r="r" b="b"/>
            <a:pathLst>
              <a:path w="5037483" h="850092" extrusionOk="0">
                <a:moveTo>
                  <a:pt x="0" y="0"/>
                </a:moveTo>
                <a:lnTo>
                  <a:pt x="5037483" y="0"/>
                </a:lnTo>
                <a:lnTo>
                  <a:pt x="5037483" y="850092"/>
                </a:lnTo>
                <a:lnTo>
                  <a:pt x="0" y="850092"/>
                </a:lnTo>
                <a:lnTo>
                  <a:pt x="0" y="0"/>
                </a:lnTo>
                <a:close/>
              </a:path>
            </a:pathLst>
          </a:custGeom>
          <a:blipFill rotWithShape="1">
            <a:blip r:embed="rId12">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513" name="Google Shape;513;g2e9eb425bdf_0_447"/>
          <p:cNvSpPr/>
          <p:nvPr/>
        </p:nvSpPr>
        <p:spPr>
          <a:xfrm>
            <a:off x="514350" y="4660822"/>
            <a:ext cx="795787" cy="335442"/>
          </a:xfrm>
          <a:custGeom>
            <a:avLst/>
            <a:gdLst/>
            <a:ahLst/>
            <a:cxnLst/>
            <a:rect l="l" t="t" r="r" b="b"/>
            <a:pathLst>
              <a:path w="2257552" h="951609" extrusionOk="0">
                <a:moveTo>
                  <a:pt x="0" y="0"/>
                </a:moveTo>
                <a:lnTo>
                  <a:pt x="2257552" y="0"/>
                </a:lnTo>
                <a:lnTo>
                  <a:pt x="2257552" y="951609"/>
                </a:lnTo>
                <a:lnTo>
                  <a:pt x="0" y="951609"/>
                </a:lnTo>
                <a:lnTo>
                  <a:pt x="0" y="0"/>
                </a:lnTo>
                <a:close/>
              </a:path>
            </a:pathLst>
          </a:custGeom>
          <a:blipFill rotWithShape="1">
            <a:blip r:embed="rId13">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4"/>
          <p:cNvSpPr txBox="1">
            <a:spLocks noGrp="1"/>
          </p:cNvSpPr>
          <p:nvPr>
            <p:ph type="title"/>
          </p:nvPr>
        </p:nvSpPr>
        <p:spPr>
          <a:xfrm>
            <a:off x="405053" y="324000"/>
            <a:ext cx="8333285" cy="8100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dk1"/>
              </a:buClr>
              <a:buSzPts val="3600"/>
              <a:buFont typeface="Titillium Web"/>
              <a:buNone/>
            </a:pPr>
            <a:r>
              <a:rPr lang="en-US" sz="3500" b="1">
                <a:solidFill>
                  <a:srgbClr val="36338C"/>
                </a:solidFill>
                <a:latin typeface="Titillium Web" panose="00000500000000000000" pitchFamily="2" charset="0"/>
                <a:ea typeface="Titillium Web"/>
                <a:cs typeface="Titillium Web"/>
                <a:sym typeface="Titillium Web"/>
              </a:rPr>
              <a:t>BUSINESS MODEL CANVAS GUIDELINE</a:t>
            </a:r>
            <a:endParaRPr>
              <a:latin typeface="Titillium Web" panose="00000500000000000000" pitchFamily="2" charset="0"/>
            </a:endParaRPr>
          </a:p>
        </p:txBody>
      </p:sp>
      <p:grpSp>
        <p:nvGrpSpPr>
          <p:cNvPr id="519" name="Google Shape;519;p4"/>
          <p:cNvGrpSpPr/>
          <p:nvPr/>
        </p:nvGrpSpPr>
        <p:grpSpPr>
          <a:xfrm>
            <a:off x="405596" y="1140619"/>
            <a:ext cx="8332200" cy="3218392"/>
            <a:chOff x="540001" y="1520825"/>
            <a:chExt cx="11109600" cy="4291189"/>
          </a:xfrm>
        </p:grpSpPr>
        <p:grpSp>
          <p:nvGrpSpPr>
            <p:cNvPr id="520" name="Google Shape;520;p4"/>
            <p:cNvGrpSpPr/>
            <p:nvPr/>
          </p:nvGrpSpPr>
          <p:grpSpPr>
            <a:xfrm>
              <a:off x="540001" y="1520825"/>
              <a:ext cx="11109600" cy="4291189"/>
              <a:chOff x="540001" y="1520825"/>
              <a:chExt cx="11109600" cy="4291189"/>
            </a:xfrm>
          </p:grpSpPr>
          <p:sp>
            <p:nvSpPr>
              <p:cNvPr id="521" name="Google Shape;521;p4"/>
              <p:cNvSpPr/>
              <p:nvPr/>
            </p:nvSpPr>
            <p:spPr>
              <a:xfrm>
                <a:off x="540001" y="1520827"/>
                <a:ext cx="2221920" cy="3115845"/>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Who are our key partners?</a:t>
                </a:r>
                <a:endParaRPr sz="1400" b="0" i="0" u="none" strike="noStrike" cap="none">
                  <a:solidFill>
                    <a:srgbClr val="000000"/>
                  </a:solidFill>
                  <a:latin typeface="Titillium Web" panose="00000500000000000000" pitchFamily="2" charset="0"/>
                  <a:sym typeface="Arial"/>
                </a:endParaRPr>
              </a:p>
            </p:txBody>
          </p:sp>
          <p:sp>
            <p:nvSpPr>
              <p:cNvPr id="522" name="Google Shape;522;p4"/>
              <p:cNvSpPr/>
              <p:nvPr/>
            </p:nvSpPr>
            <p:spPr>
              <a:xfrm>
                <a:off x="2761921" y="1520825"/>
                <a:ext cx="2221920" cy="1561497"/>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What key activities does our</a:t>
                </a:r>
                <a:br>
                  <a:rPr lang="en-US" sz="900" b="0" i="0" u="none" strike="noStrike" cap="none">
                    <a:solidFill>
                      <a:srgbClr val="7D7D7D"/>
                    </a:solidFill>
                    <a:latin typeface="Titillium Web" panose="00000500000000000000" pitchFamily="2" charset="0"/>
                    <a:ea typeface="Calibri"/>
                    <a:cs typeface="Calibri"/>
                    <a:sym typeface="Calibri"/>
                  </a:rPr>
                </a:br>
                <a:r>
                  <a:rPr lang="en-US" sz="900" b="0" i="0" u="none" strike="noStrike" cap="none">
                    <a:solidFill>
                      <a:srgbClr val="7D7D7D"/>
                    </a:solidFill>
                    <a:latin typeface="Titillium Web" panose="00000500000000000000" pitchFamily="2" charset="0"/>
                    <a:ea typeface="Calibri"/>
                    <a:cs typeface="Calibri"/>
                    <a:sym typeface="Calibri"/>
                  </a:rPr>
                  <a:t>value proposition require?</a:t>
                </a:r>
                <a:endParaRPr sz="1400" b="0" i="0" u="none" strike="noStrike" cap="none">
                  <a:solidFill>
                    <a:srgbClr val="000000"/>
                  </a:solidFill>
                  <a:latin typeface="Titillium Web" panose="00000500000000000000" pitchFamily="2" charset="0"/>
                  <a:sym typeface="Arial"/>
                </a:endParaRPr>
              </a:p>
            </p:txBody>
          </p:sp>
          <p:sp>
            <p:nvSpPr>
              <p:cNvPr id="523" name="Google Shape;523;p4"/>
              <p:cNvSpPr/>
              <p:nvPr/>
            </p:nvSpPr>
            <p:spPr>
              <a:xfrm>
                <a:off x="4983841" y="1520827"/>
                <a:ext cx="2221920" cy="3122991"/>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Which customer problem are we helping to solve?</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Which customer needs are we satisfying?</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What is the specific product </a:t>
                </a:r>
                <a:br>
                  <a:rPr lang="en-US" sz="900" b="0" i="0" u="none" strike="noStrike" cap="none">
                    <a:solidFill>
                      <a:srgbClr val="7D7D7D"/>
                    </a:solidFill>
                    <a:latin typeface="Titillium Web" panose="00000500000000000000" pitchFamily="2" charset="0"/>
                    <a:ea typeface="Calibri"/>
                    <a:cs typeface="Calibri"/>
                    <a:sym typeface="Calibri"/>
                  </a:rPr>
                </a:br>
                <a:r>
                  <a:rPr lang="en-US" sz="900" b="0" i="0" u="none" strike="noStrike" cap="none">
                    <a:solidFill>
                      <a:srgbClr val="7D7D7D"/>
                    </a:solidFill>
                    <a:latin typeface="Titillium Web" panose="00000500000000000000" pitchFamily="2" charset="0"/>
                    <a:ea typeface="Calibri"/>
                    <a:cs typeface="Calibri"/>
                    <a:sym typeface="Calibri"/>
                  </a:rPr>
                  <a:t>or service?</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What are the features that match customer needs?</a:t>
                </a:r>
                <a:endParaRPr sz="1400" b="0" i="0" u="none" strike="noStrike" cap="none">
                  <a:solidFill>
                    <a:srgbClr val="000000"/>
                  </a:solidFill>
                  <a:latin typeface="Titillium Web" panose="00000500000000000000" pitchFamily="2" charset="0"/>
                  <a:sym typeface="Arial"/>
                </a:endParaRPr>
              </a:p>
            </p:txBody>
          </p:sp>
          <p:sp>
            <p:nvSpPr>
              <p:cNvPr id="524" name="Google Shape;524;p4"/>
              <p:cNvSpPr/>
              <p:nvPr/>
            </p:nvSpPr>
            <p:spPr>
              <a:xfrm>
                <a:off x="7205761" y="1520826"/>
                <a:ext cx="2221920" cy="1561496"/>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How will we get, keep and grow customers?</a:t>
                </a:r>
                <a:endParaRPr sz="1400" b="0" i="0" u="none" strike="noStrike" cap="none">
                  <a:solidFill>
                    <a:srgbClr val="000000"/>
                  </a:solidFill>
                  <a:latin typeface="Titillium Web" panose="00000500000000000000" pitchFamily="2" charset="0"/>
                  <a:sym typeface="Arial"/>
                </a:endParaRPr>
              </a:p>
            </p:txBody>
          </p:sp>
          <p:sp>
            <p:nvSpPr>
              <p:cNvPr id="525" name="Google Shape;525;p4"/>
              <p:cNvSpPr/>
              <p:nvPr/>
            </p:nvSpPr>
            <p:spPr>
              <a:xfrm>
                <a:off x="2761918" y="3075176"/>
                <a:ext cx="2221920" cy="1568642"/>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What key resources does our</a:t>
                </a:r>
                <a:br>
                  <a:rPr lang="en-US" sz="900" b="0" i="0" u="none" strike="noStrike" cap="none">
                    <a:solidFill>
                      <a:srgbClr val="7D7D7D"/>
                    </a:solidFill>
                    <a:latin typeface="Titillium Web" panose="00000500000000000000" pitchFamily="2" charset="0"/>
                    <a:ea typeface="Calibri"/>
                    <a:cs typeface="Calibri"/>
                    <a:sym typeface="Calibri"/>
                  </a:rPr>
                </a:br>
                <a:r>
                  <a:rPr lang="en-US" sz="900" b="0" i="0" u="none" strike="noStrike" cap="none">
                    <a:solidFill>
                      <a:srgbClr val="7D7D7D"/>
                    </a:solidFill>
                    <a:latin typeface="Titillium Web" panose="00000500000000000000" pitchFamily="2" charset="0"/>
                    <a:ea typeface="Calibri"/>
                    <a:cs typeface="Calibri"/>
                    <a:sym typeface="Calibri"/>
                  </a:rPr>
                  <a:t>value proposition require?</a:t>
                </a:r>
                <a:endParaRPr sz="1400" b="0" i="0" u="none" strike="noStrike" cap="none">
                  <a:solidFill>
                    <a:srgbClr val="000000"/>
                  </a:solidFill>
                  <a:latin typeface="Titillium Web" panose="00000500000000000000" pitchFamily="2" charset="0"/>
                  <a:sym typeface="Arial"/>
                </a:endParaRPr>
              </a:p>
            </p:txBody>
          </p:sp>
          <p:sp>
            <p:nvSpPr>
              <p:cNvPr id="526" name="Google Shape;526;p4"/>
              <p:cNvSpPr/>
              <p:nvPr/>
            </p:nvSpPr>
            <p:spPr>
              <a:xfrm>
                <a:off x="7205758" y="3075177"/>
                <a:ext cx="2221920" cy="1568641"/>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br>
                  <a:rPr lang="en-US" sz="900" b="0" i="0" u="none" strike="noStrike" cap="none">
                    <a:solidFill>
                      <a:srgbClr val="7D7D7D"/>
                    </a:solidFill>
                    <a:latin typeface="Titillium Web" panose="00000500000000000000" pitchFamily="2" charset="0"/>
                    <a:ea typeface="Calibri"/>
                    <a:cs typeface="Calibri"/>
                    <a:sym typeface="Calibri"/>
                  </a:rPr>
                </a:br>
                <a:r>
                  <a:rPr lang="en-US" sz="900" b="0" i="0" u="none" strike="noStrike" cap="none">
                    <a:solidFill>
                      <a:srgbClr val="7D7D7D"/>
                    </a:solidFill>
                    <a:latin typeface="Titillium Web" panose="00000500000000000000" pitchFamily="2" charset="0"/>
                    <a:ea typeface="Calibri"/>
                    <a:cs typeface="Calibri"/>
                    <a:sym typeface="Calibri"/>
                  </a:rPr>
                  <a:t>Through which channels do our customer segments want to be reached?</a:t>
                </a:r>
                <a:endParaRPr sz="1400" b="0" i="0" u="none" strike="noStrike" cap="none">
                  <a:solidFill>
                    <a:srgbClr val="000000"/>
                  </a:solidFill>
                  <a:latin typeface="Titillium Web" panose="00000500000000000000" pitchFamily="2" charset="0"/>
                  <a:sym typeface="Arial"/>
                </a:endParaRPr>
              </a:p>
            </p:txBody>
          </p:sp>
          <p:sp>
            <p:nvSpPr>
              <p:cNvPr id="527" name="Google Shape;527;p4"/>
              <p:cNvSpPr/>
              <p:nvPr/>
            </p:nvSpPr>
            <p:spPr>
              <a:xfrm>
                <a:off x="540001" y="4636672"/>
                <a:ext cx="5554796" cy="1175342"/>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What are the most important costs in our business model?</a:t>
                </a:r>
                <a:endParaRPr sz="1400" b="0" i="0" u="none" strike="noStrike" cap="none">
                  <a:solidFill>
                    <a:srgbClr val="000000"/>
                  </a:solidFill>
                  <a:latin typeface="Titillium Web" panose="00000500000000000000" pitchFamily="2" charset="0"/>
                  <a:sym typeface="Arial"/>
                </a:endParaRPr>
              </a:p>
            </p:txBody>
          </p:sp>
          <p:sp>
            <p:nvSpPr>
              <p:cNvPr id="528" name="Google Shape;528;p4"/>
              <p:cNvSpPr/>
              <p:nvPr/>
            </p:nvSpPr>
            <p:spPr>
              <a:xfrm>
                <a:off x="6094797" y="4636672"/>
                <a:ext cx="5554801" cy="1175342"/>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What is the revenue model?</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What are the pricing tactics?</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What value are our customers willing to pay for?</a:t>
                </a:r>
                <a:endParaRPr sz="1400" b="0" i="0" u="none" strike="noStrike" cap="none">
                  <a:solidFill>
                    <a:srgbClr val="000000"/>
                  </a:solidFill>
                  <a:latin typeface="Titillium Web" panose="00000500000000000000" pitchFamily="2" charset="0"/>
                  <a:sym typeface="Arial"/>
                </a:endParaRPr>
              </a:p>
            </p:txBody>
          </p:sp>
          <p:sp>
            <p:nvSpPr>
              <p:cNvPr id="529" name="Google Shape;529;p4"/>
              <p:cNvSpPr/>
              <p:nvPr/>
            </p:nvSpPr>
            <p:spPr>
              <a:xfrm>
                <a:off x="9427681" y="1520825"/>
                <a:ext cx="2221920" cy="3115845"/>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For whom are we solving </a:t>
                </a:r>
                <a:br>
                  <a:rPr lang="en-US" sz="900" b="0" i="0" u="none" strike="noStrike" cap="none">
                    <a:solidFill>
                      <a:srgbClr val="7D7D7D"/>
                    </a:solidFill>
                    <a:latin typeface="Titillium Web" panose="00000500000000000000" pitchFamily="2" charset="0"/>
                    <a:ea typeface="Calibri"/>
                    <a:cs typeface="Calibri"/>
                    <a:sym typeface="Calibri"/>
                  </a:rPr>
                </a:br>
                <a:r>
                  <a:rPr lang="en-US" sz="900" b="0" i="0" u="none" strike="noStrike" cap="none">
                    <a:solidFill>
                      <a:srgbClr val="7D7D7D"/>
                    </a:solidFill>
                    <a:latin typeface="Titillium Web" panose="00000500000000000000" pitchFamily="2" charset="0"/>
                    <a:ea typeface="Calibri"/>
                    <a:cs typeface="Calibri"/>
                    <a:sym typeface="Calibri"/>
                  </a:rPr>
                  <a:t>a problem or fulfilling </a:t>
                </a:r>
                <a:br>
                  <a:rPr lang="en-US" sz="900" b="0" i="0" u="none" strike="noStrike" cap="none">
                    <a:solidFill>
                      <a:srgbClr val="7D7D7D"/>
                    </a:solidFill>
                    <a:latin typeface="Titillium Web" panose="00000500000000000000" pitchFamily="2" charset="0"/>
                    <a:ea typeface="Calibri"/>
                    <a:cs typeface="Calibri"/>
                    <a:sym typeface="Calibri"/>
                  </a:rPr>
                </a:br>
                <a:r>
                  <a:rPr lang="en-US" sz="900" b="0" i="0" u="none" strike="noStrike" cap="none">
                    <a:solidFill>
                      <a:srgbClr val="7D7D7D"/>
                    </a:solidFill>
                    <a:latin typeface="Titillium Web" panose="00000500000000000000" pitchFamily="2" charset="0"/>
                    <a:ea typeface="Calibri"/>
                    <a:cs typeface="Calibri"/>
                    <a:sym typeface="Calibri"/>
                  </a:rPr>
                  <a:t>a need?</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Who are the customers?</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Does the value proposition match their needs?</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p:txBody>
          </p:sp>
        </p:grpSp>
        <p:sp>
          <p:nvSpPr>
            <p:cNvPr id="530" name="Google Shape;530;p4"/>
            <p:cNvSpPr/>
            <p:nvPr/>
          </p:nvSpPr>
          <p:spPr>
            <a:xfrm>
              <a:off x="2761918" y="3145019"/>
              <a:ext cx="144902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Key </a:t>
              </a:r>
              <a:br>
                <a:rPr lang="en-US" sz="1200" b="0" i="0" u="none" strike="noStrike" cap="none">
                  <a:solidFill>
                    <a:srgbClr val="2C3E50"/>
                  </a:solidFill>
                  <a:latin typeface="Titillium Web" panose="00000500000000000000" pitchFamily="2" charset="0"/>
                  <a:ea typeface="Bebas Neue"/>
                  <a:cs typeface="Bebas Neue"/>
                  <a:sym typeface="Bebas Neue"/>
                </a:rPr>
              </a:br>
              <a:r>
                <a:rPr lang="en-US" sz="1200" b="0" i="0" u="none" strike="noStrike" cap="none">
                  <a:solidFill>
                    <a:srgbClr val="2C3E50"/>
                  </a:solidFill>
                  <a:latin typeface="Titillium Web" panose="00000500000000000000" pitchFamily="2" charset="0"/>
                  <a:ea typeface="Bebas Neue"/>
                  <a:cs typeface="Bebas Neue"/>
                  <a:sym typeface="Bebas Neue"/>
                </a:rPr>
                <a:t>Resources</a:t>
              </a:r>
              <a:endParaRPr sz="1400" b="0" i="0" u="none" strike="noStrike" cap="none">
                <a:solidFill>
                  <a:srgbClr val="000000"/>
                </a:solidFill>
                <a:latin typeface="Titillium Web" panose="00000500000000000000" pitchFamily="2" charset="0"/>
                <a:sym typeface="Arial"/>
              </a:endParaRPr>
            </a:p>
          </p:txBody>
        </p:sp>
        <p:sp>
          <p:nvSpPr>
            <p:cNvPr id="531" name="Google Shape;531;p4"/>
            <p:cNvSpPr/>
            <p:nvPr/>
          </p:nvSpPr>
          <p:spPr>
            <a:xfrm>
              <a:off x="7205761" y="3145019"/>
              <a:ext cx="222192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Channels</a:t>
              </a:r>
              <a:endParaRPr sz="1400" b="0" i="0" u="none" strike="noStrike" cap="none">
                <a:solidFill>
                  <a:srgbClr val="000000"/>
                </a:solidFill>
                <a:latin typeface="Titillium Web" panose="00000500000000000000" pitchFamily="2" charset="0"/>
                <a:sym typeface="Arial"/>
              </a:endParaRPr>
            </a:p>
          </p:txBody>
        </p:sp>
        <p:sp>
          <p:nvSpPr>
            <p:cNvPr id="532" name="Google Shape;532;p4"/>
            <p:cNvSpPr/>
            <p:nvPr/>
          </p:nvSpPr>
          <p:spPr>
            <a:xfrm>
              <a:off x="540001" y="4699369"/>
              <a:ext cx="3940021" cy="243073"/>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Cost Structure</a:t>
              </a:r>
              <a:endParaRPr sz="1400" b="0" i="0" u="none" strike="noStrike" cap="none">
                <a:solidFill>
                  <a:srgbClr val="000000"/>
                </a:solidFill>
                <a:latin typeface="Titillium Web" panose="00000500000000000000" pitchFamily="2" charset="0"/>
                <a:sym typeface="Arial"/>
              </a:endParaRPr>
            </a:p>
          </p:txBody>
        </p:sp>
        <p:sp>
          <p:nvSpPr>
            <p:cNvPr id="533" name="Google Shape;533;p4"/>
            <p:cNvSpPr/>
            <p:nvPr/>
          </p:nvSpPr>
          <p:spPr>
            <a:xfrm>
              <a:off x="540002" y="1681114"/>
              <a:ext cx="2221916" cy="243073"/>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Key </a:t>
              </a:r>
              <a:br>
                <a:rPr lang="en-US" sz="1200" b="0" i="0" u="none" strike="noStrike" cap="none">
                  <a:solidFill>
                    <a:srgbClr val="2C3E50"/>
                  </a:solidFill>
                  <a:latin typeface="Titillium Web" panose="00000500000000000000" pitchFamily="2" charset="0"/>
                  <a:ea typeface="Bebas Neue"/>
                  <a:cs typeface="Bebas Neue"/>
                  <a:sym typeface="Bebas Neue"/>
                </a:rPr>
              </a:br>
              <a:r>
                <a:rPr lang="en-US" sz="1200" b="0" i="0" u="none" strike="noStrike" cap="none">
                  <a:solidFill>
                    <a:srgbClr val="2C3E50"/>
                  </a:solidFill>
                  <a:latin typeface="Titillium Web" panose="00000500000000000000" pitchFamily="2" charset="0"/>
                  <a:ea typeface="Bebas Neue"/>
                  <a:cs typeface="Bebas Neue"/>
                  <a:sym typeface="Bebas Neue"/>
                </a:rPr>
                <a:t>Partners</a:t>
              </a:r>
              <a:endParaRPr sz="1400" b="0" i="0" u="none" strike="noStrike" cap="none">
                <a:solidFill>
                  <a:srgbClr val="000000"/>
                </a:solidFill>
                <a:latin typeface="Titillium Web" panose="00000500000000000000" pitchFamily="2" charset="0"/>
                <a:sym typeface="Arial"/>
              </a:endParaRPr>
            </a:p>
          </p:txBody>
        </p:sp>
        <p:sp>
          <p:nvSpPr>
            <p:cNvPr id="534" name="Google Shape;534;p4"/>
            <p:cNvSpPr/>
            <p:nvPr/>
          </p:nvSpPr>
          <p:spPr>
            <a:xfrm>
              <a:off x="2761922" y="1583524"/>
              <a:ext cx="171810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Key </a:t>
              </a:r>
              <a:br>
                <a:rPr lang="en-US" sz="1200" b="0" i="0" u="none" strike="noStrike" cap="none">
                  <a:solidFill>
                    <a:srgbClr val="2C3E50"/>
                  </a:solidFill>
                  <a:latin typeface="Titillium Web" panose="00000500000000000000" pitchFamily="2" charset="0"/>
                  <a:ea typeface="Bebas Neue"/>
                  <a:cs typeface="Bebas Neue"/>
                  <a:sym typeface="Bebas Neue"/>
                </a:rPr>
              </a:br>
              <a:r>
                <a:rPr lang="en-US" sz="1200" b="0" i="0" u="none" strike="noStrike" cap="none">
                  <a:solidFill>
                    <a:srgbClr val="2C3E50"/>
                  </a:solidFill>
                  <a:latin typeface="Titillium Web" panose="00000500000000000000" pitchFamily="2" charset="0"/>
                  <a:ea typeface="Bebas Neue"/>
                  <a:cs typeface="Bebas Neue"/>
                  <a:sym typeface="Bebas Neue"/>
                </a:rPr>
                <a:t>Activities</a:t>
              </a:r>
              <a:endParaRPr sz="1400" b="0" i="0" u="none" strike="noStrike" cap="none">
                <a:solidFill>
                  <a:srgbClr val="000000"/>
                </a:solidFill>
                <a:latin typeface="Titillium Web" panose="00000500000000000000" pitchFamily="2" charset="0"/>
                <a:sym typeface="Arial"/>
              </a:endParaRPr>
            </a:p>
          </p:txBody>
        </p:sp>
        <p:sp>
          <p:nvSpPr>
            <p:cNvPr id="535" name="Google Shape;535;p4"/>
            <p:cNvSpPr/>
            <p:nvPr/>
          </p:nvSpPr>
          <p:spPr>
            <a:xfrm>
              <a:off x="4983841" y="1583524"/>
              <a:ext cx="222192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Value </a:t>
              </a:r>
              <a:br>
                <a:rPr lang="en-US" sz="1200" b="0" i="0" u="none" strike="noStrike" cap="none">
                  <a:solidFill>
                    <a:srgbClr val="2C3E50"/>
                  </a:solidFill>
                  <a:latin typeface="Titillium Web" panose="00000500000000000000" pitchFamily="2" charset="0"/>
                  <a:ea typeface="Bebas Neue"/>
                  <a:cs typeface="Bebas Neue"/>
                  <a:sym typeface="Bebas Neue"/>
                </a:rPr>
              </a:br>
              <a:r>
                <a:rPr lang="en-US" sz="1200" b="0" i="0" u="none" strike="noStrike" cap="none">
                  <a:solidFill>
                    <a:srgbClr val="2C3E50"/>
                  </a:solidFill>
                  <a:latin typeface="Titillium Web" panose="00000500000000000000" pitchFamily="2" charset="0"/>
                  <a:ea typeface="Bebas Neue"/>
                  <a:cs typeface="Bebas Neue"/>
                  <a:sym typeface="Bebas Neue"/>
                </a:rPr>
                <a:t>Proposition</a:t>
              </a:r>
              <a:endParaRPr sz="1400" b="0" i="0" u="none" strike="noStrike" cap="none">
                <a:solidFill>
                  <a:srgbClr val="000000"/>
                </a:solidFill>
                <a:latin typeface="Titillium Web" panose="00000500000000000000" pitchFamily="2" charset="0"/>
                <a:sym typeface="Arial"/>
              </a:endParaRPr>
            </a:p>
          </p:txBody>
        </p:sp>
        <p:sp>
          <p:nvSpPr>
            <p:cNvPr id="536" name="Google Shape;536;p4"/>
            <p:cNvSpPr/>
            <p:nvPr/>
          </p:nvSpPr>
          <p:spPr>
            <a:xfrm>
              <a:off x="7205756" y="1593050"/>
              <a:ext cx="1870800" cy="4254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Customer </a:t>
              </a:r>
              <a:br>
                <a:rPr lang="en-US" sz="1200" b="0" i="0" u="none" strike="noStrike" cap="none">
                  <a:solidFill>
                    <a:srgbClr val="2C3E50"/>
                  </a:solidFill>
                  <a:latin typeface="Titillium Web" panose="00000500000000000000" pitchFamily="2" charset="0"/>
                  <a:ea typeface="Bebas Neue"/>
                  <a:cs typeface="Bebas Neue"/>
                  <a:sym typeface="Bebas Neue"/>
                </a:rPr>
              </a:br>
              <a:r>
                <a:rPr lang="en-US" sz="1200" b="0" i="0" u="none" strike="noStrike" cap="none">
                  <a:solidFill>
                    <a:srgbClr val="2C3E50"/>
                  </a:solidFill>
                  <a:latin typeface="Titillium Web" panose="00000500000000000000" pitchFamily="2" charset="0"/>
                  <a:ea typeface="Bebas Neue"/>
                  <a:cs typeface="Bebas Neue"/>
                  <a:sym typeface="Bebas Neue"/>
                </a:rPr>
                <a:t>Relationships</a:t>
              </a:r>
              <a:endParaRPr sz="1400" b="0" i="0" u="none" strike="noStrike" cap="none">
                <a:solidFill>
                  <a:srgbClr val="000000"/>
                </a:solidFill>
                <a:latin typeface="Titillium Web" panose="00000500000000000000" pitchFamily="2" charset="0"/>
                <a:sym typeface="Arial"/>
              </a:endParaRPr>
            </a:p>
          </p:txBody>
        </p:sp>
        <p:sp>
          <p:nvSpPr>
            <p:cNvPr id="537" name="Google Shape;537;p4"/>
            <p:cNvSpPr/>
            <p:nvPr/>
          </p:nvSpPr>
          <p:spPr>
            <a:xfrm>
              <a:off x="9427677" y="1583525"/>
              <a:ext cx="1726278" cy="243073"/>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Customer Segments</a:t>
              </a:r>
              <a:endParaRPr sz="1400" b="0" i="0" u="none" strike="noStrike" cap="none">
                <a:solidFill>
                  <a:srgbClr val="000000"/>
                </a:solidFill>
                <a:latin typeface="Titillium Web" panose="00000500000000000000" pitchFamily="2" charset="0"/>
                <a:sym typeface="Arial"/>
              </a:endParaRPr>
            </a:p>
          </p:txBody>
        </p:sp>
        <p:sp>
          <p:nvSpPr>
            <p:cNvPr id="538" name="Google Shape;538;p4"/>
            <p:cNvSpPr/>
            <p:nvPr/>
          </p:nvSpPr>
          <p:spPr>
            <a:xfrm>
              <a:off x="6094761" y="4707509"/>
              <a:ext cx="3726112" cy="24277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Revenue Streams</a:t>
              </a:r>
              <a:endParaRPr sz="1400" b="0" i="0" u="none" strike="noStrike" cap="none">
                <a:solidFill>
                  <a:srgbClr val="000000"/>
                </a:solidFill>
                <a:latin typeface="Titillium Web" panose="00000500000000000000" pitchFamily="2" charset="0"/>
                <a:sym typeface="Arial"/>
              </a:endParaRPr>
            </a:p>
          </p:txBody>
        </p:sp>
        <p:grpSp>
          <p:nvGrpSpPr>
            <p:cNvPr id="539" name="Google Shape;539;p4"/>
            <p:cNvGrpSpPr/>
            <p:nvPr/>
          </p:nvGrpSpPr>
          <p:grpSpPr>
            <a:xfrm>
              <a:off x="2192510" y="1676645"/>
              <a:ext cx="364143" cy="363374"/>
              <a:chOff x="14842424" y="9461856"/>
              <a:chExt cx="783304" cy="781651"/>
            </a:xfrm>
          </p:grpSpPr>
          <p:sp>
            <p:nvSpPr>
              <p:cNvPr id="540" name="Google Shape;540;p4"/>
              <p:cNvSpPr/>
              <p:nvPr/>
            </p:nvSpPr>
            <p:spPr>
              <a:xfrm>
                <a:off x="15308630" y="9879019"/>
                <a:ext cx="260348" cy="363277"/>
              </a:xfrm>
              <a:custGeom>
                <a:avLst/>
                <a:gdLst/>
                <a:ahLst/>
                <a:cxnLst/>
                <a:rect l="l" t="t" r="r" b="b"/>
                <a:pathLst>
                  <a:path w="350230" h="488693" extrusionOk="0">
                    <a:moveTo>
                      <a:pt x="338420" y="476883"/>
                    </a:moveTo>
                    <a:lnTo>
                      <a:pt x="314800" y="278963"/>
                    </a:lnTo>
                    <a:cubicBezTo>
                      <a:pt x="306655" y="240681"/>
                      <a:pt x="286293" y="204844"/>
                      <a:pt x="255342" y="179595"/>
                    </a:cubicBezTo>
                    <a:cubicBezTo>
                      <a:pt x="235795" y="163305"/>
                      <a:pt x="216247" y="153532"/>
                      <a:pt x="197514" y="149459"/>
                    </a:cubicBezTo>
                    <a:lnTo>
                      <a:pt x="47648" y="105476"/>
                    </a:lnTo>
                    <a:cubicBezTo>
                      <a:pt x="44390" y="104662"/>
                      <a:pt x="41132" y="103033"/>
                      <a:pt x="38688" y="101404"/>
                    </a:cubicBezTo>
                    <a:cubicBezTo>
                      <a:pt x="30543" y="95702"/>
                      <a:pt x="25656" y="87558"/>
                      <a:pt x="24842" y="77784"/>
                    </a:cubicBezTo>
                    <a:lnTo>
                      <a:pt x="18326"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41" name="Google Shape;541;p4"/>
              <p:cNvSpPr/>
              <p:nvPr/>
            </p:nvSpPr>
            <p:spPr>
              <a:xfrm>
                <a:off x="14896311" y="9674373"/>
                <a:ext cx="260348" cy="569134"/>
              </a:xfrm>
              <a:custGeom>
                <a:avLst/>
                <a:gdLst/>
                <a:ahLst/>
                <a:cxnLst/>
                <a:rect l="l" t="t" r="r" b="b"/>
                <a:pathLst>
                  <a:path w="350230" h="765619" extrusionOk="0">
                    <a:moveTo>
                      <a:pt x="243125" y="18326"/>
                    </a:moveTo>
                    <a:cubicBezTo>
                      <a:pt x="220319" y="24842"/>
                      <a:pt x="203215" y="52535"/>
                      <a:pt x="203215" y="86743"/>
                    </a:cubicBezTo>
                    <a:cubicBezTo>
                      <a:pt x="203215" y="124210"/>
                      <a:pt x="223577" y="154346"/>
                      <a:pt x="250455" y="156789"/>
                    </a:cubicBezTo>
                    <a:cubicBezTo>
                      <a:pt x="265116" y="213803"/>
                      <a:pt x="296067" y="262673"/>
                      <a:pt x="338420" y="295252"/>
                    </a:cubicBezTo>
                    <a:lnTo>
                      <a:pt x="331904" y="354710"/>
                    </a:lnTo>
                    <a:cubicBezTo>
                      <a:pt x="331090" y="364484"/>
                      <a:pt x="325389" y="372629"/>
                      <a:pt x="318058" y="378330"/>
                    </a:cubicBezTo>
                    <a:cubicBezTo>
                      <a:pt x="315615" y="379959"/>
                      <a:pt x="312357" y="381588"/>
                      <a:pt x="309099" y="382403"/>
                    </a:cubicBezTo>
                    <a:lnTo>
                      <a:pt x="160047" y="425571"/>
                    </a:lnTo>
                    <a:cubicBezTo>
                      <a:pt x="140499" y="429643"/>
                      <a:pt x="120952" y="440231"/>
                      <a:pt x="101404" y="456521"/>
                    </a:cubicBezTo>
                    <a:cubicBezTo>
                      <a:pt x="70454" y="481771"/>
                      <a:pt x="50091" y="516794"/>
                      <a:pt x="41946" y="555889"/>
                    </a:cubicBezTo>
                    <a:lnTo>
                      <a:pt x="18326" y="7538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42" name="Google Shape;542;p4"/>
              <p:cNvSpPr/>
              <p:nvPr/>
            </p:nvSpPr>
            <p:spPr>
              <a:xfrm>
                <a:off x="15308024" y="9674373"/>
                <a:ext cx="260348" cy="569134"/>
              </a:xfrm>
              <a:custGeom>
                <a:avLst/>
                <a:gdLst/>
                <a:ahLst/>
                <a:cxnLst/>
                <a:rect l="l" t="t" r="r" b="b"/>
                <a:pathLst>
                  <a:path w="350230" h="765619" extrusionOk="0">
                    <a:moveTo>
                      <a:pt x="113621" y="18326"/>
                    </a:moveTo>
                    <a:cubicBezTo>
                      <a:pt x="136427" y="24842"/>
                      <a:pt x="153531" y="52535"/>
                      <a:pt x="153531" y="86743"/>
                    </a:cubicBezTo>
                    <a:cubicBezTo>
                      <a:pt x="153531" y="124210"/>
                      <a:pt x="133169" y="154346"/>
                      <a:pt x="106291" y="156789"/>
                    </a:cubicBezTo>
                    <a:cubicBezTo>
                      <a:pt x="91630" y="213803"/>
                      <a:pt x="60680" y="262673"/>
                      <a:pt x="18326" y="295252"/>
                    </a:cubicBezTo>
                    <a:lnTo>
                      <a:pt x="24842" y="354710"/>
                    </a:lnTo>
                    <a:cubicBezTo>
                      <a:pt x="25657" y="364484"/>
                      <a:pt x="31358" y="372629"/>
                      <a:pt x="38688" y="378330"/>
                    </a:cubicBezTo>
                    <a:cubicBezTo>
                      <a:pt x="41132" y="379959"/>
                      <a:pt x="44390" y="381588"/>
                      <a:pt x="47648" y="382403"/>
                    </a:cubicBezTo>
                    <a:lnTo>
                      <a:pt x="196699" y="425571"/>
                    </a:lnTo>
                    <a:cubicBezTo>
                      <a:pt x="216247" y="429643"/>
                      <a:pt x="235795" y="440231"/>
                      <a:pt x="255342" y="456521"/>
                    </a:cubicBezTo>
                    <a:cubicBezTo>
                      <a:pt x="286293" y="481771"/>
                      <a:pt x="306655" y="516794"/>
                      <a:pt x="314800" y="555889"/>
                    </a:cubicBezTo>
                    <a:lnTo>
                      <a:pt x="338420" y="7538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43" name="Google Shape;543;p4"/>
              <p:cNvSpPr/>
              <p:nvPr/>
            </p:nvSpPr>
            <p:spPr>
              <a:xfrm>
                <a:off x="15110644" y="9948042"/>
                <a:ext cx="248239" cy="90819"/>
              </a:xfrm>
              <a:custGeom>
                <a:avLst/>
                <a:gdLst/>
                <a:ahLst/>
                <a:cxnLst/>
                <a:rect l="l" t="t" r="r" b="b"/>
                <a:pathLst>
                  <a:path w="333940" h="122173" extrusionOk="0">
                    <a:moveTo>
                      <a:pt x="316429" y="18326"/>
                    </a:moveTo>
                    <a:lnTo>
                      <a:pt x="258600" y="70453"/>
                    </a:lnTo>
                    <a:cubicBezTo>
                      <a:pt x="206473" y="116879"/>
                      <a:pt x="128282" y="116879"/>
                      <a:pt x="76155" y="70453"/>
                    </a:cubicBez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44" name="Google Shape;544;p4"/>
              <p:cNvSpPr/>
              <p:nvPr/>
            </p:nvSpPr>
            <p:spPr>
              <a:xfrm>
                <a:off x="15062965" y="9461856"/>
                <a:ext cx="339058" cy="236130"/>
              </a:xfrm>
              <a:custGeom>
                <a:avLst/>
                <a:gdLst/>
                <a:ahLst/>
                <a:cxnLst/>
                <a:rect l="l" t="t" r="r" b="b"/>
                <a:pathLst>
                  <a:path w="456113" h="317650" extrusionOk="0">
                    <a:moveTo>
                      <a:pt x="18935" y="304212"/>
                    </a:moveTo>
                    <a:cubicBezTo>
                      <a:pt x="18935" y="304212"/>
                      <a:pt x="14048" y="236609"/>
                      <a:pt x="31967" y="179595"/>
                    </a:cubicBezTo>
                    <a:cubicBezTo>
                      <a:pt x="31967" y="179595"/>
                      <a:pt x="73506" y="18326"/>
                      <a:pt x="230702" y="18326"/>
                    </a:cubicBezTo>
                    <a:cubicBezTo>
                      <a:pt x="387899" y="18326"/>
                      <a:pt x="429437" y="179595"/>
                      <a:pt x="429437" y="179595"/>
                    </a:cubicBezTo>
                    <a:cubicBezTo>
                      <a:pt x="447356" y="235794"/>
                      <a:pt x="442469" y="304212"/>
                      <a:pt x="442469" y="304212"/>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45" name="Google Shape;545;p4"/>
              <p:cNvSpPr/>
              <p:nvPr/>
            </p:nvSpPr>
            <p:spPr>
              <a:xfrm>
                <a:off x="15068867" y="9553854"/>
                <a:ext cx="314840" cy="84765"/>
              </a:xfrm>
              <a:custGeom>
                <a:avLst/>
                <a:gdLst/>
                <a:ahLst/>
                <a:cxnLst/>
                <a:rect l="l" t="t" r="r" b="b"/>
                <a:pathLst>
                  <a:path w="423534" h="114028" extrusionOk="0">
                    <a:moveTo>
                      <a:pt x="18326" y="90045"/>
                    </a:moveTo>
                    <a:cubicBezTo>
                      <a:pt x="62309" y="106335"/>
                      <a:pt x="129097" y="107149"/>
                      <a:pt x="228464" y="52578"/>
                    </a:cubicBezTo>
                    <a:cubicBezTo>
                      <a:pt x="288737" y="19184"/>
                      <a:pt x="352267" y="13483"/>
                      <a:pt x="407652" y="21628"/>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46" name="Google Shape;546;p4"/>
              <p:cNvSpPr/>
              <p:nvPr/>
            </p:nvSpPr>
            <p:spPr>
              <a:xfrm>
                <a:off x="15407762" y="9713728"/>
                <a:ext cx="217966" cy="405659"/>
              </a:xfrm>
              <a:custGeom>
                <a:avLst/>
                <a:gdLst/>
                <a:ahLst/>
                <a:cxnLst/>
                <a:rect l="l" t="t" r="r" b="b"/>
                <a:pathLst>
                  <a:path w="293216" h="545707" extrusionOk="0">
                    <a:moveTo>
                      <a:pt x="114656" y="18326"/>
                    </a:moveTo>
                    <a:cubicBezTo>
                      <a:pt x="135833" y="28914"/>
                      <a:pt x="146421" y="58236"/>
                      <a:pt x="139905" y="90816"/>
                    </a:cubicBezTo>
                    <a:cubicBezTo>
                      <a:pt x="133389" y="126653"/>
                      <a:pt x="108140" y="151088"/>
                      <a:pt x="82076" y="148644"/>
                    </a:cubicBezTo>
                    <a:cubicBezTo>
                      <a:pt x="68230" y="177151"/>
                      <a:pt x="51126" y="201586"/>
                      <a:pt x="29949" y="222763"/>
                    </a:cubicBezTo>
                    <a:cubicBezTo>
                      <a:pt x="9587" y="243125"/>
                      <a:pt x="16917" y="261044"/>
                      <a:pt x="44610" y="270818"/>
                    </a:cubicBezTo>
                    <a:lnTo>
                      <a:pt x="76375" y="281406"/>
                    </a:lnTo>
                    <a:cubicBezTo>
                      <a:pt x="174928" y="313986"/>
                      <a:pt x="271038" y="366113"/>
                      <a:pt x="275925" y="515979"/>
                    </a:cubicBezTo>
                    <a:cubicBezTo>
                      <a:pt x="275925" y="520051"/>
                      <a:pt x="276739" y="524124"/>
                      <a:pt x="276739" y="52819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47" name="Google Shape;547;p4"/>
              <p:cNvSpPr/>
              <p:nvPr/>
            </p:nvSpPr>
            <p:spPr>
              <a:xfrm>
                <a:off x="15369176" y="9483047"/>
                <a:ext cx="145310" cy="254294"/>
              </a:xfrm>
              <a:custGeom>
                <a:avLst/>
                <a:gdLst/>
                <a:ahLst/>
                <a:cxnLst/>
                <a:rect l="l" t="t" r="r" b="b"/>
                <a:pathLst>
                  <a:path w="195477" h="342085" extrusionOk="0">
                    <a:moveTo>
                      <a:pt x="166563" y="328646"/>
                    </a:moveTo>
                    <a:cubicBezTo>
                      <a:pt x="166563" y="328646"/>
                      <a:pt x="183667" y="265116"/>
                      <a:pt x="177151" y="208102"/>
                    </a:cubicBezTo>
                    <a:cubicBezTo>
                      <a:pt x="177151" y="208102"/>
                      <a:pt x="167378" y="47647"/>
                      <a:pt x="18326"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48" name="Google Shape;548;p4"/>
              <p:cNvSpPr/>
              <p:nvPr/>
            </p:nvSpPr>
            <p:spPr>
              <a:xfrm>
                <a:off x="14842424" y="9713728"/>
                <a:ext cx="217966" cy="405659"/>
              </a:xfrm>
              <a:custGeom>
                <a:avLst/>
                <a:gdLst/>
                <a:ahLst/>
                <a:cxnLst/>
                <a:rect l="l" t="t" r="r" b="b"/>
                <a:pathLst>
                  <a:path w="293216" h="545707" extrusionOk="0">
                    <a:moveTo>
                      <a:pt x="180409" y="18326"/>
                    </a:moveTo>
                    <a:cubicBezTo>
                      <a:pt x="159233" y="28914"/>
                      <a:pt x="148644" y="58236"/>
                      <a:pt x="155160" y="90816"/>
                    </a:cubicBezTo>
                    <a:cubicBezTo>
                      <a:pt x="161676" y="126653"/>
                      <a:pt x="186925" y="151088"/>
                      <a:pt x="212989" y="148644"/>
                    </a:cubicBezTo>
                    <a:cubicBezTo>
                      <a:pt x="226835" y="177151"/>
                      <a:pt x="243940" y="201586"/>
                      <a:pt x="265116" y="222763"/>
                    </a:cubicBezTo>
                    <a:cubicBezTo>
                      <a:pt x="285479" y="243125"/>
                      <a:pt x="278148" y="261044"/>
                      <a:pt x="250455" y="270818"/>
                    </a:cubicBezTo>
                    <a:lnTo>
                      <a:pt x="218690" y="281406"/>
                    </a:lnTo>
                    <a:cubicBezTo>
                      <a:pt x="120137" y="313986"/>
                      <a:pt x="24028" y="366113"/>
                      <a:pt x="19141" y="515979"/>
                    </a:cubicBezTo>
                    <a:cubicBezTo>
                      <a:pt x="19141" y="520051"/>
                      <a:pt x="18326" y="524124"/>
                      <a:pt x="18326" y="52819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49" name="Google Shape;549;p4"/>
              <p:cNvSpPr/>
              <p:nvPr/>
            </p:nvSpPr>
            <p:spPr>
              <a:xfrm>
                <a:off x="14953940" y="9483047"/>
                <a:ext cx="145310" cy="254294"/>
              </a:xfrm>
              <a:custGeom>
                <a:avLst/>
                <a:gdLst/>
                <a:ahLst/>
                <a:cxnLst/>
                <a:rect l="l" t="t" r="r" b="b"/>
                <a:pathLst>
                  <a:path w="195477" h="342085" extrusionOk="0">
                    <a:moveTo>
                      <a:pt x="30395" y="328646"/>
                    </a:moveTo>
                    <a:cubicBezTo>
                      <a:pt x="30395" y="328646"/>
                      <a:pt x="13291" y="265116"/>
                      <a:pt x="19806" y="208102"/>
                    </a:cubicBezTo>
                    <a:cubicBezTo>
                      <a:pt x="19806" y="208102"/>
                      <a:pt x="29580" y="47647"/>
                      <a:pt x="178632"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550" name="Google Shape;550;p4"/>
            <p:cNvGrpSpPr/>
            <p:nvPr/>
          </p:nvGrpSpPr>
          <p:grpSpPr>
            <a:xfrm>
              <a:off x="4483100" y="3209638"/>
              <a:ext cx="358765" cy="430346"/>
              <a:chOff x="9950261" y="7309727"/>
              <a:chExt cx="593886" cy="712378"/>
            </a:xfrm>
          </p:grpSpPr>
          <p:sp>
            <p:nvSpPr>
              <p:cNvPr id="551" name="Google Shape;551;p4"/>
              <p:cNvSpPr/>
              <p:nvPr/>
            </p:nvSpPr>
            <p:spPr>
              <a:xfrm>
                <a:off x="10401133" y="7598991"/>
                <a:ext cx="43668" cy="136463"/>
              </a:xfrm>
              <a:custGeom>
                <a:avLst/>
                <a:gdLst/>
                <a:ahLst/>
                <a:cxnLst/>
                <a:rect l="l" t="t" r="r" b="b"/>
                <a:pathLst>
                  <a:path w="43668" h="136462" extrusionOk="0">
                    <a:moveTo>
                      <a:pt x="12282" y="127456"/>
                    </a:moveTo>
                    <a:cubicBezTo>
                      <a:pt x="43941" y="95797"/>
                      <a:pt x="43941" y="43941"/>
                      <a:pt x="12282" y="12282"/>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52" name="Google Shape;552;p4"/>
              <p:cNvSpPr/>
              <p:nvPr/>
            </p:nvSpPr>
            <p:spPr>
              <a:xfrm>
                <a:off x="9950261" y="7749180"/>
                <a:ext cx="294759" cy="272925"/>
              </a:xfrm>
              <a:custGeom>
                <a:avLst/>
                <a:gdLst/>
                <a:ahLst/>
                <a:cxnLst/>
                <a:rect l="l" t="t" r="r" b="b"/>
                <a:pathLst>
                  <a:path w="294759" h="272925" extrusionOk="0">
                    <a:moveTo>
                      <a:pt x="175491" y="238729"/>
                    </a:moveTo>
                    <a:lnTo>
                      <a:pt x="186408" y="257834"/>
                    </a:lnTo>
                    <a:cubicBezTo>
                      <a:pt x="190775" y="264930"/>
                      <a:pt x="200054" y="267659"/>
                      <a:pt x="207151" y="263293"/>
                    </a:cubicBezTo>
                    <a:lnTo>
                      <a:pt x="227893" y="251284"/>
                    </a:lnTo>
                    <a:cubicBezTo>
                      <a:pt x="234989" y="246917"/>
                      <a:pt x="237718" y="237638"/>
                      <a:pt x="233351" y="230542"/>
                    </a:cubicBezTo>
                    <a:lnTo>
                      <a:pt x="222434" y="211983"/>
                    </a:lnTo>
                    <a:cubicBezTo>
                      <a:pt x="235535" y="198882"/>
                      <a:pt x="244268" y="183053"/>
                      <a:pt x="248635" y="166131"/>
                    </a:cubicBezTo>
                    <a:lnTo>
                      <a:pt x="270469" y="166131"/>
                    </a:lnTo>
                    <a:cubicBezTo>
                      <a:pt x="278657" y="166131"/>
                      <a:pt x="285753" y="159581"/>
                      <a:pt x="285753" y="150847"/>
                    </a:cubicBezTo>
                    <a:lnTo>
                      <a:pt x="285753" y="126830"/>
                    </a:lnTo>
                    <a:cubicBezTo>
                      <a:pt x="285753" y="118642"/>
                      <a:pt x="279203" y="111546"/>
                      <a:pt x="270469" y="111546"/>
                    </a:cubicBezTo>
                    <a:lnTo>
                      <a:pt x="248635" y="111546"/>
                    </a:lnTo>
                    <a:cubicBezTo>
                      <a:pt x="244268" y="94625"/>
                      <a:pt x="235535" y="78795"/>
                      <a:pt x="222434" y="65695"/>
                    </a:cubicBezTo>
                    <a:lnTo>
                      <a:pt x="233351" y="47136"/>
                    </a:lnTo>
                    <a:cubicBezTo>
                      <a:pt x="237718" y="40040"/>
                      <a:pt x="234989" y="30760"/>
                      <a:pt x="227893" y="26393"/>
                    </a:cubicBezTo>
                    <a:lnTo>
                      <a:pt x="207151" y="14385"/>
                    </a:lnTo>
                    <a:cubicBezTo>
                      <a:pt x="200054" y="10018"/>
                      <a:pt x="190775" y="12747"/>
                      <a:pt x="186408" y="19843"/>
                    </a:cubicBezTo>
                    <a:lnTo>
                      <a:pt x="175491" y="38948"/>
                    </a:lnTo>
                    <a:cubicBezTo>
                      <a:pt x="158024" y="34581"/>
                      <a:pt x="140011" y="34581"/>
                      <a:pt x="122544" y="38948"/>
                    </a:cubicBezTo>
                    <a:lnTo>
                      <a:pt x="111627" y="19843"/>
                    </a:lnTo>
                    <a:cubicBezTo>
                      <a:pt x="107260" y="12747"/>
                      <a:pt x="97980" y="10018"/>
                      <a:pt x="90884" y="14385"/>
                    </a:cubicBezTo>
                    <a:lnTo>
                      <a:pt x="70142" y="26393"/>
                    </a:lnTo>
                    <a:cubicBezTo>
                      <a:pt x="63046" y="30760"/>
                      <a:pt x="60317" y="40040"/>
                      <a:pt x="64683" y="47136"/>
                    </a:cubicBezTo>
                    <a:lnTo>
                      <a:pt x="75601" y="65695"/>
                    </a:lnTo>
                    <a:cubicBezTo>
                      <a:pt x="62500" y="78795"/>
                      <a:pt x="53766" y="94625"/>
                      <a:pt x="49400" y="111546"/>
                    </a:cubicBezTo>
                    <a:lnTo>
                      <a:pt x="27566" y="111546"/>
                    </a:lnTo>
                    <a:cubicBezTo>
                      <a:pt x="19378" y="111546"/>
                      <a:pt x="12282" y="118096"/>
                      <a:pt x="12282" y="126830"/>
                    </a:cubicBezTo>
                    <a:lnTo>
                      <a:pt x="12282" y="150847"/>
                    </a:lnTo>
                    <a:cubicBezTo>
                      <a:pt x="12282" y="159035"/>
                      <a:pt x="18832" y="166131"/>
                      <a:pt x="27566" y="166131"/>
                    </a:cubicBezTo>
                    <a:lnTo>
                      <a:pt x="49400" y="166131"/>
                    </a:lnTo>
                    <a:cubicBezTo>
                      <a:pt x="53766" y="183053"/>
                      <a:pt x="62500" y="198882"/>
                      <a:pt x="75601" y="211983"/>
                    </a:cubicBezTo>
                    <a:lnTo>
                      <a:pt x="64683" y="230542"/>
                    </a:lnTo>
                    <a:cubicBezTo>
                      <a:pt x="60317" y="237638"/>
                      <a:pt x="63046" y="246917"/>
                      <a:pt x="70142" y="251284"/>
                    </a:cubicBezTo>
                    <a:lnTo>
                      <a:pt x="90884" y="263293"/>
                    </a:lnTo>
                    <a:cubicBezTo>
                      <a:pt x="97980" y="267659"/>
                      <a:pt x="107260" y="264930"/>
                      <a:pt x="111627" y="257834"/>
                    </a:cubicBezTo>
                    <a:lnTo>
                      <a:pt x="122544" y="238729"/>
                    </a:lnTo>
                    <a:cubicBezTo>
                      <a:pt x="140011" y="243096"/>
                      <a:pt x="158024" y="243096"/>
                      <a:pt x="175491" y="238729"/>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53" name="Google Shape;553;p4"/>
              <p:cNvSpPr/>
              <p:nvPr/>
            </p:nvSpPr>
            <p:spPr>
              <a:xfrm>
                <a:off x="10156593" y="7488829"/>
                <a:ext cx="387554" cy="360261"/>
              </a:xfrm>
              <a:custGeom>
                <a:avLst/>
                <a:gdLst/>
                <a:ahLst/>
                <a:cxnLst/>
                <a:rect l="l" t="t" r="r" b="b"/>
                <a:pathLst>
                  <a:path w="387553" h="360261" extrusionOk="0">
                    <a:moveTo>
                      <a:pt x="230622" y="313492"/>
                    </a:moveTo>
                    <a:lnTo>
                      <a:pt x="245360" y="338601"/>
                    </a:lnTo>
                    <a:cubicBezTo>
                      <a:pt x="250818" y="348426"/>
                      <a:pt x="263373" y="351701"/>
                      <a:pt x="273198" y="346243"/>
                    </a:cubicBezTo>
                    <a:lnTo>
                      <a:pt x="301037" y="330413"/>
                    </a:lnTo>
                    <a:cubicBezTo>
                      <a:pt x="310862" y="324954"/>
                      <a:pt x="314137" y="312400"/>
                      <a:pt x="308678" y="302575"/>
                    </a:cubicBezTo>
                    <a:lnTo>
                      <a:pt x="294486" y="277465"/>
                    </a:lnTo>
                    <a:cubicBezTo>
                      <a:pt x="311954" y="259998"/>
                      <a:pt x="323416" y="238710"/>
                      <a:pt x="329421" y="216876"/>
                    </a:cubicBezTo>
                    <a:lnTo>
                      <a:pt x="358351" y="216876"/>
                    </a:lnTo>
                    <a:cubicBezTo>
                      <a:pt x="369268" y="216876"/>
                      <a:pt x="378547" y="207596"/>
                      <a:pt x="378547" y="196679"/>
                    </a:cubicBezTo>
                    <a:lnTo>
                      <a:pt x="378547" y="164474"/>
                    </a:lnTo>
                    <a:cubicBezTo>
                      <a:pt x="378547" y="153557"/>
                      <a:pt x="369268" y="144278"/>
                      <a:pt x="358351" y="144278"/>
                    </a:cubicBezTo>
                    <a:lnTo>
                      <a:pt x="329421" y="144278"/>
                    </a:lnTo>
                    <a:cubicBezTo>
                      <a:pt x="323416" y="121898"/>
                      <a:pt x="311954" y="101156"/>
                      <a:pt x="294486" y="83688"/>
                    </a:cubicBezTo>
                    <a:lnTo>
                      <a:pt x="308678" y="58579"/>
                    </a:lnTo>
                    <a:cubicBezTo>
                      <a:pt x="314137" y="48754"/>
                      <a:pt x="310862" y="36745"/>
                      <a:pt x="301037" y="30741"/>
                    </a:cubicBezTo>
                    <a:lnTo>
                      <a:pt x="273198" y="14911"/>
                    </a:lnTo>
                    <a:cubicBezTo>
                      <a:pt x="263373" y="9453"/>
                      <a:pt x="251364" y="12728"/>
                      <a:pt x="245360" y="22553"/>
                    </a:cubicBezTo>
                    <a:lnTo>
                      <a:pt x="230622" y="47662"/>
                    </a:lnTo>
                    <a:cubicBezTo>
                      <a:pt x="207696" y="41658"/>
                      <a:pt x="183679" y="41658"/>
                      <a:pt x="160207" y="47662"/>
                    </a:cubicBezTo>
                    <a:lnTo>
                      <a:pt x="145469" y="22553"/>
                    </a:lnTo>
                    <a:cubicBezTo>
                      <a:pt x="140011" y="12728"/>
                      <a:pt x="127456" y="9453"/>
                      <a:pt x="117630" y="14911"/>
                    </a:cubicBezTo>
                    <a:lnTo>
                      <a:pt x="89792" y="30741"/>
                    </a:lnTo>
                    <a:cubicBezTo>
                      <a:pt x="79967" y="36199"/>
                      <a:pt x="76692" y="48754"/>
                      <a:pt x="82150" y="58579"/>
                    </a:cubicBezTo>
                    <a:lnTo>
                      <a:pt x="96343" y="83688"/>
                    </a:lnTo>
                    <a:cubicBezTo>
                      <a:pt x="78875" y="101156"/>
                      <a:pt x="67412" y="122444"/>
                      <a:pt x="61408" y="144278"/>
                    </a:cubicBezTo>
                    <a:lnTo>
                      <a:pt x="32478" y="144278"/>
                    </a:lnTo>
                    <a:cubicBezTo>
                      <a:pt x="21561" y="144278"/>
                      <a:pt x="12282" y="153557"/>
                      <a:pt x="12282" y="164474"/>
                    </a:cubicBezTo>
                    <a:lnTo>
                      <a:pt x="12282" y="196679"/>
                    </a:lnTo>
                    <a:cubicBezTo>
                      <a:pt x="12282" y="207596"/>
                      <a:pt x="21561" y="216876"/>
                      <a:pt x="32478" y="216876"/>
                    </a:cubicBezTo>
                    <a:lnTo>
                      <a:pt x="61408" y="216876"/>
                    </a:lnTo>
                    <a:cubicBezTo>
                      <a:pt x="67412" y="239256"/>
                      <a:pt x="78875" y="259998"/>
                      <a:pt x="96343" y="277465"/>
                    </a:cubicBezTo>
                    <a:lnTo>
                      <a:pt x="82150" y="302575"/>
                    </a:lnTo>
                    <a:cubicBezTo>
                      <a:pt x="76692" y="312400"/>
                      <a:pt x="79967" y="324409"/>
                      <a:pt x="89792" y="330413"/>
                    </a:cubicBezTo>
                    <a:lnTo>
                      <a:pt x="117630" y="346243"/>
                    </a:lnTo>
                    <a:cubicBezTo>
                      <a:pt x="127456" y="351701"/>
                      <a:pt x="139464" y="348426"/>
                      <a:pt x="145469" y="338601"/>
                    </a:cubicBezTo>
                    <a:lnTo>
                      <a:pt x="160207" y="313492"/>
                    </a:lnTo>
                    <a:cubicBezTo>
                      <a:pt x="183132" y="319496"/>
                      <a:pt x="207696" y="319496"/>
                      <a:pt x="230622" y="313492"/>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54" name="Google Shape;554;p4"/>
              <p:cNvSpPr/>
              <p:nvPr/>
            </p:nvSpPr>
            <p:spPr>
              <a:xfrm>
                <a:off x="9950775" y="7309727"/>
                <a:ext cx="294759" cy="283842"/>
              </a:xfrm>
              <a:custGeom>
                <a:avLst/>
                <a:gdLst/>
                <a:ahLst/>
                <a:cxnLst/>
                <a:rect l="l" t="t" r="r" b="b"/>
                <a:pathLst>
                  <a:path w="294759" h="283842" extrusionOk="0">
                    <a:moveTo>
                      <a:pt x="251396" y="162354"/>
                    </a:moveTo>
                    <a:lnTo>
                      <a:pt x="273230" y="160716"/>
                    </a:lnTo>
                    <a:cubicBezTo>
                      <a:pt x="281418" y="160171"/>
                      <a:pt x="287968" y="152529"/>
                      <a:pt x="287422" y="144341"/>
                    </a:cubicBezTo>
                    <a:lnTo>
                      <a:pt x="285785" y="120324"/>
                    </a:lnTo>
                    <a:cubicBezTo>
                      <a:pt x="285238" y="112136"/>
                      <a:pt x="277597" y="105585"/>
                      <a:pt x="269409" y="106131"/>
                    </a:cubicBezTo>
                    <a:lnTo>
                      <a:pt x="247575" y="107769"/>
                    </a:lnTo>
                    <a:cubicBezTo>
                      <a:pt x="241570" y="90302"/>
                      <a:pt x="230653" y="75564"/>
                      <a:pt x="217553" y="64101"/>
                    </a:cubicBezTo>
                    <a:lnTo>
                      <a:pt x="226833" y="44450"/>
                    </a:lnTo>
                    <a:cubicBezTo>
                      <a:pt x="230653" y="36808"/>
                      <a:pt x="227378" y="28075"/>
                      <a:pt x="219736" y="24254"/>
                    </a:cubicBezTo>
                    <a:lnTo>
                      <a:pt x="197902" y="13883"/>
                    </a:lnTo>
                    <a:cubicBezTo>
                      <a:pt x="190261" y="10062"/>
                      <a:pt x="181527" y="13337"/>
                      <a:pt x="177706" y="20979"/>
                    </a:cubicBezTo>
                    <a:lnTo>
                      <a:pt x="168427" y="40629"/>
                    </a:lnTo>
                    <a:cubicBezTo>
                      <a:pt x="151505" y="37354"/>
                      <a:pt x="133492" y="38446"/>
                      <a:pt x="116025" y="44450"/>
                    </a:cubicBezTo>
                    <a:lnTo>
                      <a:pt x="103471" y="26437"/>
                    </a:lnTo>
                    <a:cubicBezTo>
                      <a:pt x="98558" y="19341"/>
                      <a:pt x="89278" y="17703"/>
                      <a:pt x="82182" y="22616"/>
                    </a:cubicBezTo>
                    <a:lnTo>
                      <a:pt x="62532" y="36262"/>
                    </a:lnTo>
                    <a:cubicBezTo>
                      <a:pt x="55435" y="41175"/>
                      <a:pt x="53798" y="50455"/>
                      <a:pt x="58711" y="57551"/>
                    </a:cubicBezTo>
                    <a:lnTo>
                      <a:pt x="71265" y="75564"/>
                    </a:lnTo>
                    <a:cubicBezTo>
                      <a:pt x="59803" y="89210"/>
                      <a:pt x="52160" y="105585"/>
                      <a:pt x="48339" y="123053"/>
                    </a:cubicBezTo>
                    <a:lnTo>
                      <a:pt x="26505" y="124690"/>
                    </a:lnTo>
                    <a:cubicBezTo>
                      <a:pt x="18318" y="125236"/>
                      <a:pt x="11767" y="132878"/>
                      <a:pt x="12313" y="141066"/>
                    </a:cubicBezTo>
                    <a:lnTo>
                      <a:pt x="13951" y="165083"/>
                    </a:lnTo>
                    <a:cubicBezTo>
                      <a:pt x="14497" y="173271"/>
                      <a:pt x="22139" y="179821"/>
                      <a:pt x="30326" y="179275"/>
                    </a:cubicBezTo>
                    <a:lnTo>
                      <a:pt x="52160" y="177638"/>
                    </a:lnTo>
                    <a:cubicBezTo>
                      <a:pt x="58165" y="195105"/>
                      <a:pt x="69082" y="209843"/>
                      <a:pt x="82182" y="221306"/>
                    </a:cubicBezTo>
                    <a:lnTo>
                      <a:pt x="72903" y="240956"/>
                    </a:lnTo>
                    <a:cubicBezTo>
                      <a:pt x="69082" y="248598"/>
                      <a:pt x="72357" y="257332"/>
                      <a:pt x="79999" y="261153"/>
                    </a:cubicBezTo>
                    <a:lnTo>
                      <a:pt x="101833" y="271524"/>
                    </a:lnTo>
                    <a:cubicBezTo>
                      <a:pt x="109475" y="275345"/>
                      <a:pt x="118208" y="272070"/>
                      <a:pt x="122029" y="264428"/>
                    </a:cubicBezTo>
                    <a:lnTo>
                      <a:pt x="131309" y="244777"/>
                    </a:lnTo>
                    <a:cubicBezTo>
                      <a:pt x="148230" y="248053"/>
                      <a:pt x="166243" y="246961"/>
                      <a:pt x="183710" y="240956"/>
                    </a:cubicBezTo>
                    <a:lnTo>
                      <a:pt x="196265" y="258970"/>
                    </a:lnTo>
                    <a:cubicBezTo>
                      <a:pt x="201178" y="266066"/>
                      <a:pt x="210457" y="267703"/>
                      <a:pt x="217553" y="262790"/>
                    </a:cubicBezTo>
                    <a:lnTo>
                      <a:pt x="237204" y="249144"/>
                    </a:lnTo>
                    <a:cubicBezTo>
                      <a:pt x="244300" y="244232"/>
                      <a:pt x="245937" y="234952"/>
                      <a:pt x="241025" y="227856"/>
                    </a:cubicBezTo>
                    <a:lnTo>
                      <a:pt x="228471" y="209843"/>
                    </a:lnTo>
                    <a:cubicBezTo>
                      <a:pt x="239933" y="196197"/>
                      <a:pt x="248121" y="179821"/>
                      <a:pt x="251396" y="162354"/>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55" name="Google Shape;555;p4"/>
              <p:cNvSpPr/>
              <p:nvPr/>
            </p:nvSpPr>
            <p:spPr>
              <a:xfrm>
                <a:off x="10048514" y="7400847"/>
                <a:ext cx="98253" cy="98253"/>
              </a:xfrm>
              <a:custGeom>
                <a:avLst/>
                <a:gdLst/>
                <a:ahLst/>
                <a:cxnLst/>
                <a:rect l="l" t="t" r="r" b="b"/>
                <a:pathLst>
                  <a:path w="98253" h="98253" extrusionOk="0">
                    <a:moveTo>
                      <a:pt x="90884" y="51583"/>
                    </a:moveTo>
                    <a:cubicBezTo>
                      <a:pt x="90884" y="29749"/>
                      <a:pt x="73417" y="12282"/>
                      <a:pt x="51583" y="12282"/>
                    </a:cubicBezTo>
                    <a:cubicBezTo>
                      <a:pt x="29749" y="12282"/>
                      <a:pt x="12282" y="29749"/>
                      <a:pt x="12282" y="51583"/>
                    </a:cubicBezTo>
                    <a:cubicBezTo>
                      <a:pt x="12282" y="73417"/>
                      <a:pt x="29749" y="90884"/>
                      <a:pt x="51583" y="90884"/>
                    </a:cubicBezTo>
                    <a:cubicBezTo>
                      <a:pt x="73417" y="90884"/>
                      <a:pt x="90884" y="73417"/>
                      <a:pt x="90884" y="51583"/>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56" name="Google Shape;556;p4"/>
              <p:cNvSpPr/>
              <p:nvPr/>
            </p:nvSpPr>
            <p:spPr>
              <a:xfrm>
                <a:off x="10047422" y="7835890"/>
                <a:ext cx="98253" cy="98253"/>
              </a:xfrm>
              <a:custGeom>
                <a:avLst/>
                <a:gdLst/>
                <a:ahLst/>
                <a:cxnLst/>
                <a:rect l="l" t="t" r="r" b="b"/>
                <a:pathLst>
                  <a:path w="98253" h="98253" extrusionOk="0">
                    <a:moveTo>
                      <a:pt x="90884" y="51583"/>
                    </a:moveTo>
                    <a:cubicBezTo>
                      <a:pt x="90884" y="73288"/>
                      <a:pt x="73289" y="90884"/>
                      <a:pt x="51583" y="90884"/>
                    </a:cubicBezTo>
                    <a:cubicBezTo>
                      <a:pt x="29878" y="90884"/>
                      <a:pt x="12282" y="73288"/>
                      <a:pt x="12282" y="51583"/>
                    </a:cubicBezTo>
                    <a:cubicBezTo>
                      <a:pt x="12282" y="29877"/>
                      <a:pt x="29878" y="12282"/>
                      <a:pt x="51583" y="12282"/>
                    </a:cubicBezTo>
                    <a:cubicBezTo>
                      <a:pt x="73289" y="12282"/>
                      <a:pt x="90884" y="29877"/>
                      <a:pt x="90884" y="51583"/>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57" name="Google Shape;557;p4"/>
              <p:cNvSpPr/>
              <p:nvPr/>
            </p:nvSpPr>
            <p:spPr>
              <a:xfrm>
                <a:off x="10304654" y="7621507"/>
                <a:ext cx="92795" cy="92795"/>
              </a:xfrm>
              <a:custGeom>
                <a:avLst/>
                <a:gdLst/>
                <a:ahLst/>
                <a:cxnLst/>
                <a:rect l="l" t="t" r="r" b="b"/>
                <a:pathLst>
                  <a:path w="92794" h="92794" extrusionOk="0">
                    <a:moveTo>
                      <a:pt x="72189" y="22516"/>
                    </a:moveTo>
                    <a:cubicBezTo>
                      <a:pt x="58542" y="8870"/>
                      <a:pt x="36163" y="8870"/>
                      <a:pt x="22516" y="22516"/>
                    </a:cubicBezTo>
                    <a:cubicBezTo>
                      <a:pt x="8870" y="36163"/>
                      <a:pt x="8870" y="58543"/>
                      <a:pt x="22516" y="72189"/>
                    </a:cubicBezTo>
                    <a:cubicBezTo>
                      <a:pt x="36163" y="85835"/>
                      <a:pt x="58542" y="85835"/>
                      <a:pt x="72189" y="72189"/>
                    </a:cubicBezTo>
                    <a:cubicBezTo>
                      <a:pt x="85835" y="58543"/>
                      <a:pt x="85835" y="36163"/>
                      <a:pt x="72189" y="22516"/>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558" name="Google Shape;558;p4"/>
            <p:cNvGrpSpPr/>
            <p:nvPr/>
          </p:nvGrpSpPr>
          <p:grpSpPr>
            <a:xfrm>
              <a:off x="11089361" y="1658945"/>
              <a:ext cx="409880" cy="419491"/>
              <a:chOff x="9963221" y="4066766"/>
              <a:chExt cx="630632" cy="645417"/>
            </a:xfrm>
          </p:grpSpPr>
          <p:sp>
            <p:nvSpPr>
              <p:cNvPr id="559" name="Google Shape;559;p4"/>
              <p:cNvSpPr/>
              <p:nvPr/>
            </p:nvSpPr>
            <p:spPr>
              <a:xfrm>
                <a:off x="10292469" y="4184476"/>
                <a:ext cx="301384" cy="420801"/>
              </a:xfrm>
              <a:custGeom>
                <a:avLst/>
                <a:gdLst/>
                <a:ahLst/>
                <a:cxnLst/>
                <a:rect l="l" t="t" r="r" b="b"/>
                <a:pathLst>
                  <a:path w="431679" h="602722" extrusionOk="0">
                    <a:moveTo>
                      <a:pt x="303601" y="15272"/>
                    </a:moveTo>
                    <a:lnTo>
                      <a:pt x="240885" y="77987"/>
                    </a:lnTo>
                    <a:lnTo>
                      <a:pt x="15272" y="303601"/>
                    </a:lnTo>
                    <a:lnTo>
                      <a:pt x="240885" y="529214"/>
                    </a:lnTo>
                    <a:lnTo>
                      <a:pt x="303601" y="591930"/>
                    </a:lnTo>
                    <a:cubicBezTo>
                      <a:pt x="377719" y="517812"/>
                      <a:pt x="423331" y="416000"/>
                      <a:pt x="423331" y="303601"/>
                    </a:cubicBezTo>
                    <a:cubicBezTo>
                      <a:pt x="423331" y="190387"/>
                      <a:pt x="377719" y="88576"/>
                      <a:pt x="303601" y="15272"/>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60" name="Google Shape;560;p4"/>
              <p:cNvSpPr/>
              <p:nvPr/>
            </p:nvSpPr>
            <p:spPr>
              <a:xfrm>
                <a:off x="10258918" y="4066766"/>
                <a:ext cx="221774" cy="301384"/>
              </a:xfrm>
              <a:custGeom>
                <a:avLst/>
                <a:gdLst/>
                <a:ahLst/>
                <a:cxnLst/>
                <a:rect l="l" t="t" r="r" b="b"/>
                <a:pathLst>
                  <a:path w="317650" h="431679" extrusionOk="0">
                    <a:moveTo>
                      <a:pt x="303601" y="135002"/>
                    </a:moveTo>
                    <a:cubicBezTo>
                      <a:pt x="229482" y="60883"/>
                      <a:pt x="127671" y="15272"/>
                      <a:pt x="15272" y="15272"/>
                    </a:cubicBezTo>
                    <a:lnTo>
                      <a:pt x="15272" y="422516"/>
                    </a:lnTo>
                    <a:lnTo>
                      <a:pt x="303601" y="13500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61" name="Google Shape;561;p4"/>
              <p:cNvSpPr/>
              <p:nvPr/>
            </p:nvSpPr>
            <p:spPr>
              <a:xfrm>
                <a:off x="10057617" y="4067334"/>
                <a:ext cx="221774" cy="301384"/>
              </a:xfrm>
              <a:custGeom>
                <a:avLst/>
                <a:gdLst/>
                <a:ahLst/>
                <a:cxnLst/>
                <a:rect l="l" t="t" r="r" b="b"/>
                <a:pathLst>
                  <a:path w="317650" h="431679" extrusionOk="0">
                    <a:moveTo>
                      <a:pt x="303601" y="15272"/>
                    </a:moveTo>
                    <a:cubicBezTo>
                      <a:pt x="191202" y="15272"/>
                      <a:pt x="89390" y="60883"/>
                      <a:pt x="15272" y="135002"/>
                    </a:cubicBezTo>
                    <a:lnTo>
                      <a:pt x="303601" y="422516"/>
                    </a:lnTo>
                    <a:lnTo>
                      <a:pt x="303601" y="1527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62" name="Google Shape;562;p4"/>
              <p:cNvSpPr/>
              <p:nvPr/>
            </p:nvSpPr>
            <p:spPr>
              <a:xfrm>
                <a:off x="9963221" y="4206085"/>
                <a:ext cx="506098" cy="506098"/>
              </a:xfrm>
              <a:custGeom>
                <a:avLst/>
                <a:gdLst/>
                <a:ahLst/>
                <a:cxnLst/>
                <a:rect l="l" t="t" r="r" b="b"/>
                <a:pathLst>
                  <a:path w="724895" h="724895" extrusionOk="0">
                    <a:moveTo>
                      <a:pt x="135002" y="15272"/>
                    </a:moveTo>
                    <a:cubicBezTo>
                      <a:pt x="60883" y="89390"/>
                      <a:pt x="15272" y="191201"/>
                      <a:pt x="15272" y="303601"/>
                    </a:cubicBezTo>
                    <a:cubicBezTo>
                      <a:pt x="15272" y="528400"/>
                      <a:pt x="197717" y="710846"/>
                      <a:pt x="422516" y="710846"/>
                    </a:cubicBezTo>
                    <a:cubicBezTo>
                      <a:pt x="534916" y="710846"/>
                      <a:pt x="636727" y="665234"/>
                      <a:pt x="710845" y="591116"/>
                    </a:cubicBezTo>
                    <a:lnTo>
                      <a:pt x="422516" y="302786"/>
                    </a:lnTo>
                    <a:lnTo>
                      <a:pt x="135002" y="1527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563" name="Google Shape;563;p4"/>
            <p:cNvGrpSpPr/>
            <p:nvPr/>
          </p:nvGrpSpPr>
          <p:grpSpPr>
            <a:xfrm>
              <a:off x="8804295" y="1648614"/>
              <a:ext cx="459493" cy="260893"/>
              <a:chOff x="1806086" y="4262696"/>
              <a:chExt cx="785404" cy="445939"/>
            </a:xfrm>
          </p:grpSpPr>
          <p:sp>
            <p:nvSpPr>
              <p:cNvPr id="564" name="Google Shape;564;p4"/>
              <p:cNvSpPr/>
              <p:nvPr/>
            </p:nvSpPr>
            <p:spPr>
              <a:xfrm>
                <a:off x="2101573" y="4373664"/>
                <a:ext cx="292270" cy="163671"/>
              </a:xfrm>
              <a:custGeom>
                <a:avLst/>
                <a:gdLst/>
                <a:ahLst/>
                <a:cxnLst/>
                <a:rect l="l" t="t" r="r" b="b"/>
                <a:pathLst>
                  <a:path w="293320" h="164259" extrusionOk="0">
                    <a:moveTo>
                      <a:pt x="282330" y="132794"/>
                    </a:moveTo>
                    <a:cubicBezTo>
                      <a:pt x="194522" y="191746"/>
                      <a:pt x="129017" y="94633"/>
                      <a:pt x="129017" y="94633"/>
                    </a:cubicBezTo>
                    <a:cubicBezTo>
                      <a:pt x="97978" y="52201"/>
                      <a:pt x="75768" y="96059"/>
                      <a:pt x="75768" y="96059"/>
                    </a:cubicBezTo>
                    <a:cubicBezTo>
                      <a:pt x="59435" y="135733"/>
                      <a:pt x="35894" y="132131"/>
                      <a:pt x="22014" y="125320"/>
                    </a:cubicBezTo>
                    <a:cubicBezTo>
                      <a:pt x="15044" y="121747"/>
                      <a:pt x="11630" y="113705"/>
                      <a:pt x="13894" y="106213"/>
                    </a:cubicBezTo>
                    <a:lnTo>
                      <a:pt x="24372" y="70246"/>
                    </a:lnTo>
                    <a:cubicBezTo>
                      <a:pt x="28965" y="54477"/>
                      <a:pt x="40305" y="41542"/>
                      <a:pt x="55347" y="34931"/>
                    </a:cubicBezTo>
                    <a:lnTo>
                      <a:pt x="94957" y="17495"/>
                    </a:lnTo>
                    <a:cubicBezTo>
                      <a:pt x="109124" y="11265"/>
                      <a:pt x="122183" y="12685"/>
                      <a:pt x="139670" y="16252"/>
                    </a:cubicBezTo>
                    <a:lnTo>
                      <a:pt x="242931" y="40703"/>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65" name="Google Shape;565;p4"/>
              <p:cNvSpPr/>
              <p:nvPr/>
            </p:nvSpPr>
            <p:spPr>
              <a:xfrm>
                <a:off x="2281258" y="4492830"/>
                <a:ext cx="134444" cy="93527"/>
              </a:xfrm>
              <a:custGeom>
                <a:avLst/>
                <a:gdLst/>
                <a:ahLst/>
                <a:cxnLst/>
                <a:rect l="l" t="t" r="r" b="b"/>
                <a:pathLst>
                  <a:path w="134927" h="93862" extrusionOk="0">
                    <a:moveTo>
                      <a:pt x="123805" y="64179"/>
                    </a:moveTo>
                    <a:lnTo>
                      <a:pt x="55801" y="85791"/>
                    </a:lnTo>
                    <a:lnTo>
                      <a:pt x="13199" y="26423"/>
                    </a:lnTo>
                    <a:cubicBezTo>
                      <a:pt x="13199" y="26423"/>
                      <a:pt x="62935" y="47019"/>
                      <a:pt x="101999" y="13199"/>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66" name="Google Shape;566;p4"/>
              <p:cNvSpPr/>
              <p:nvPr/>
            </p:nvSpPr>
            <p:spPr>
              <a:xfrm>
                <a:off x="1806086" y="4262696"/>
                <a:ext cx="192898" cy="356569"/>
              </a:xfrm>
              <a:custGeom>
                <a:avLst/>
                <a:gdLst/>
                <a:ahLst/>
                <a:cxnLst/>
                <a:rect l="l" t="t" r="r" b="b"/>
                <a:pathLst>
                  <a:path w="193591" h="357851" extrusionOk="0">
                    <a:moveTo>
                      <a:pt x="13199" y="13199"/>
                    </a:moveTo>
                    <a:lnTo>
                      <a:pt x="13199" y="321908"/>
                    </a:lnTo>
                    <a:lnTo>
                      <a:pt x="73577" y="345825"/>
                    </a:lnTo>
                    <a:lnTo>
                      <a:pt x="181794" y="81549"/>
                    </a:lnTo>
                    <a:lnTo>
                      <a:pt x="13199" y="13199"/>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67" name="Google Shape;567;p4"/>
              <p:cNvSpPr/>
              <p:nvPr/>
            </p:nvSpPr>
            <p:spPr>
              <a:xfrm>
                <a:off x="1898905" y="4352078"/>
                <a:ext cx="169516" cy="216279"/>
              </a:xfrm>
              <a:custGeom>
                <a:avLst/>
                <a:gdLst/>
                <a:ahLst/>
                <a:cxnLst/>
                <a:rect l="l" t="t" r="r" b="b"/>
                <a:pathLst>
                  <a:path w="170126" h="217057" extrusionOk="0">
                    <a:moveTo>
                      <a:pt x="79895" y="13199"/>
                    </a:moveTo>
                    <a:lnTo>
                      <a:pt x="156991" y="45664"/>
                    </a:lnTo>
                    <a:lnTo>
                      <a:pt x="88642" y="205436"/>
                    </a:lnTo>
                    <a:lnTo>
                      <a:pt x="13199" y="17608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68" name="Google Shape;568;p4"/>
              <p:cNvSpPr/>
              <p:nvPr/>
            </p:nvSpPr>
            <p:spPr>
              <a:xfrm>
                <a:off x="2398592" y="4279337"/>
                <a:ext cx="192898" cy="356569"/>
              </a:xfrm>
              <a:custGeom>
                <a:avLst/>
                <a:gdLst/>
                <a:ahLst/>
                <a:cxnLst/>
                <a:rect l="l" t="t" r="r" b="b"/>
                <a:pathLst>
                  <a:path w="193591" h="357851" extrusionOk="0">
                    <a:moveTo>
                      <a:pt x="181788" y="13199"/>
                    </a:moveTo>
                    <a:lnTo>
                      <a:pt x="181788" y="321908"/>
                    </a:lnTo>
                    <a:lnTo>
                      <a:pt x="121417" y="345825"/>
                    </a:lnTo>
                    <a:lnTo>
                      <a:pt x="13199" y="81543"/>
                    </a:lnTo>
                    <a:lnTo>
                      <a:pt x="181788" y="13199"/>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69" name="Google Shape;569;p4"/>
              <p:cNvSpPr/>
              <p:nvPr/>
            </p:nvSpPr>
            <p:spPr>
              <a:xfrm>
                <a:off x="2330488" y="4368720"/>
                <a:ext cx="169516" cy="216279"/>
              </a:xfrm>
              <a:custGeom>
                <a:avLst/>
                <a:gdLst/>
                <a:ahLst/>
                <a:cxnLst/>
                <a:rect l="l" t="t" r="r" b="b"/>
                <a:pathLst>
                  <a:path w="170126" h="217057" extrusionOk="0">
                    <a:moveTo>
                      <a:pt x="90290" y="13199"/>
                    </a:moveTo>
                    <a:lnTo>
                      <a:pt x="13199" y="45664"/>
                    </a:lnTo>
                    <a:lnTo>
                      <a:pt x="81549" y="205430"/>
                    </a:lnTo>
                    <a:lnTo>
                      <a:pt x="156991" y="17608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70" name="Google Shape;570;p4"/>
              <p:cNvSpPr/>
              <p:nvPr/>
            </p:nvSpPr>
            <p:spPr>
              <a:xfrm>
                <a:off x="2218110" y="4505614"/>
                <a:ext cx="146134" cy="134444"/>
              </a:xfrm>
              <a:custGeom>
                <a:avLst/>
                <a:gdLst/>
                <a:ahLst/>
                <a:cxnLst/>
                <a:rect l="l" t="t" r="r" b="b"/>
                <a:pathLst>
                  <a:path w="146660" h="134927" extrusionOk="0">
                    <a:moveTo>
                      <a:pt x="71523" y="13199"/>
                    </a:moveTo>
                    <a:lnTo>
                      <a:pt x="130158" y="86729"/>
                    </a:lnTo>
                    <a:cubicBezTo>
                      <a:pt x="134646" y="92355"/>
                      <a:pt x="135919" y="99893"/>
                      <a:pt x="133531" y="106681"/>
                    </a:cubicBezTo>
                    <a:lnTo>
                      <a:pt x="133531" y="106681"/>
                    </a:lnTo>
                    <a:cubicBezTo>
                      <a:pt x="129167" y="119100"/>
                      <a:pt x="115563" y="125630"/>
                      <a:pt x="103143" y="121265"/>
                    </a:cubicBezTo>
                    <a:cubicBezTo>
                      <a:pt x="99547" y="119998"/>
                      <a:pt x="96309" y="117892"/>
                      <a:pt x="93698" y="115123"/>
                    </a:cubicBezTo>
                    <a:lnTo>
                      <a:pt x="13199" y="29702"/>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71" name="Google Shape;571;p4"/>
              <p:cNvSpPr/>
              <p:nvPr/>
            </p:nvSpPr>
            <p:spPr>
              <a:xfrm>
                <a:off x="2182640" y="4562075"/>
                <a:ext cx="151980" cy="105217"/>
              </a:xfrm>
              <a:custGeom>
                <a:avLst/>
                <a:gdLst/>
                <a:ahLst/>
                <a:cxnLst/>
                <a:rect l="l" t="t" r="r" b="b"/>
                <a:pathLst>
                  <a:path w="152526" h="105595" extrusionOk="0">
                    <a:moveTo>
                      <a:pt x="13199" y="13199"/>
                    </a:moveTo>
                    <a:lnTo>
                      <a:pt x="80945" y="84066"/>
                    </a:lnTo>
                    <a:cubicBezTo>
                      <a:pt x="94279" y="98127"/>
                      <a:pt x="116483" y="98714"/>
                      <a:pt x="130539" y="85386"/>
                    </a:cubicBezTo>
                    <a:cubicBezTo>
                      <a:pt x="134716" y="81426"/>
                      <a:pt x="137855" y="76504"/>
                      <a:pt x="139679" y="71043"/>
                    </a:cubicBezTo>
                    <a:cubicBezTo>
                      <a:pt x="139803" y="70655"/>
                      <a:pt x="139926" y="70256"/>
                      <a:pt x="140043" y="69863"/>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72" name="Google Shape;572;p4"/>
              <p:cNvSpPr/>
              <p:nvPr/>
            </p:nvSpPr>
            <p:spPr>
              <a:xfrm>
                <a:off x="2150292" y="4595270"/>
                <a:ext cx="140289" cy="99372"/>
              </a:xfrm>
              <a:custGeom>
                <a:avLst/>
                <a:gdLst/>
                <a:ahLst/>
                <a:cxnLst/>
                <a:rect l="l" t="t" r="r" b="b"/>
                <a:pathLst>
                  <a:path w="140793" h="99729" extrusionOk="0">
                    <a:moveTo>
                      <a:pt x="13199" y="13199"/>
                    </a:moveTo>
                    <a:lnTo>
                      <a:pt x="69230" y="75419"/>
                    </a:lnTo>
                    <a:cubicBezTo>
                      <a:pt x="75342" y="82494"/>
                      <a:pt x="84007" y="86870"/>
                      <a:pt x="93335" y="87592"/>
                    </a:cubicBezTo>
                    <a:cubicBezTo>
                      <a:pt x="103906" y="88172"/>
                      <a:pt x="117293" y="84142"/>
                      <a:pt x="128539" y="65721"/>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73" name="Google Shape;573;p4"/>
              <p:cNvSpPr/>
              <p:nvPr/>
            </p:nvSpPr>
            <p:spPr>
              <a:xfrm>
                <a:off x="2042175" y="4383298"/>
                <a:ext cx="134444" cy="29227"/>
              </a:xfrm>
              <a:custGeom>
                <a:avLst/>
                <a:gdLst/>
                <a:ahLst/>
                <a:cxnLst/>
                <a:rect l="l" t="t" r="r" b="b"/>
                <a:pathLst>
                  <a:path w="134927" h="29332" extrusionOk="0">
                    <a:moveTo>
                      <a:pt x="125213" y="20745"/>
                    </a:moveTo>
                    <a:cubicBezTo>
                      <a:pt x="74885" y="9211"/>
                      <a:pt x="13199" y="14332"/>
                      <a:pt x="13199" y="14332"/>
                    </a:cubicBez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74" name="Google Shape;574;p4"/>
              <p:cNvSpPr/>
              <p:nvPr/>
            </p:nvSpPr>
            <p:spPr>
              <a:xfrm>
                <a:off x="1986001" y="4515737"/>
                <a:ext cx="251352" cy="192898"/>
              </a:xfrm>
              <a:custGeom>
                <a:avLst/>
                <a:gdLst/>
                <a:ahLst/>
                <a:cxnLst/>
                <a:rect l="l" t="t" r="r" b="b"/>
                <a:pathLst>
                  <a:path w="252255" h="193591" extrusionOk="0">
                    <a:moveTo>
                      <a:pt x="13199" y="13199"/>
                    </a:moveTo>
                    <a:cubicBezTo>
                      <a:pt x="70503" y="54429"/>
                      <a:pt x="124573" y="99964"/>
                      <a:pt x="174948" y="149406"/>
                    </a:cubicBezTo>
                    <a:lnTo>
                      <a:pt x="201206" y="174614"/>
                    </a:lnTo>
                    <a:cubicBezTo>
                      <a:pt x="210276" y="183461"/>
                      <a:pt x="224801" y="183273"/>
                      <a:pt x="233642" y="174203"/>
                    </a:cubicBezTo>
                    <a:cubicBezTo>
                      <a:pt x="236810" y="170959"/>
                      <a:pt x="238945" y="166847"/>
                      <a:pt x="239772" y="162388"/>
                    </a:cubicBezTo>
                    <a:cubicBezTo>
                      <a:pt x="239807" y="162148"/>
                      <a:pt x="239848" y="161902"/>
                      <a:pt x="239878" y="161655"/>
                    </a:cubicBez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75" name="Google Shape;575;p4"/>
              <p:cNvSpPr/>
              <p:nvPr/>
            </p:nvSpPr>
            <p:spPr>
              <a:xfrm>
                <a:off x="2018928" y="4548969"/>
                <a:ext cx="64300" cy="58454"/>
              </a:xfrm>
              <a:custGeom>
                <a:avLst/>
                <a:gdLst/>
                <a:ahLst/>
                <a:cxnLst/>
                <a:rect l="l" t="t" r="r" b="b"/>
                <a:pathLst>
                  <a:path w="64530" h="58664" extrusionOk="0">
                    <a:moveTo>
                      <a:pt x="24628" y="13199"/>
                    </a:moveTo>
                    <a:lnTo>
                      <a:pt x="17723" y="20914"/>
                    </a:lnTo>
                    <a:cubicBezTo>
                      <a:pt x="11182" y="28229"/>
                      <a:pt x="11810" y="39458"/>
                      <a:pt x="19119" y="45993"/>
                    </a:cubicBezTo>
                    <a:cubicBezTo>
                      <a:pt x="19313" y="46169"/>
                      <a:pt x="19512" y="46339"/>
                      <a:pt x="19712" y="46497"/>
                    </a:cubicBezTo>
                    <a:lnTo>
                      <a:pt x="19712" y="46503"/>
                    </a:lnTo>
                    <a:cubicBezTo>
                      <a:pt x="27913" y="53220"/>
                      <a:pt x="39957" y="52258"/>
                      <a:pt x="46985" y="44321"/>
                    </a:cubicBezTo>
                    <a:lnTo>
                      <a:pt x="53725" y="3670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76" name="Google Shape;576;p4"/>
              <p:cNvSpPr/>
              <p:nvPr/>
            </p:nvSpPr>
            <p:spPr>
              <a:xfrm>
                <a:off x="2041581" y="4573806"/>
                <a:ext cx="75990" cy="75990"/>
              </a:xfrm>
              <a:custGeom>
                <a:avLst/>
                <a:gdLst/>
                <a:ahLst/>
                <a:cxnLst/>
                <a:rect l="l" t="t" r="r" b="b"/>
                <a:pathLst>
                  <a:path w="76263" h="76263" extrusionOk="0">
                    <a:moveTo>
                      <a:pt x="66670" y="42320"/>
                    </a:moveTo>
                    <a:lnTo>
                      <a:pt x="51534" y="58829"/>
                    </a:lnTo>
                    <a:cubicBezTo>
                      <a:pt x="43462" y="67628"/>
                      <a:pt x="29858" y="68414"/>
                      <a:pt x="20830" y="60600"/>
                    </a:cubicBezTo>
                    <a:lnTo>
                      <a:pt x="20830" y="60600"/>
                    </a:lnTo>
                    <a:cubicBezTo>
                      <a:pt x="11613" y="52628"/>
                      <a:pt x="10604" y="38695"/>
                      <a:pt x="18577" y="29479"/>
                    </a:cubicBezTo>
                    <a:cubicBezTo>
                      <a:pt x="18583" y="29467"/>
                      <a:pt x="18588" y="29461"/>
                      <a:pt x="18600" y="29450"/>
                    </a:cubicBezTo>
                    <a:lnTo>
                      <a:pt x="32697" y="1319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77" name="Google Shape;577;p4"/>
              <p:cNvSpPr/>
              <p:nvPr/>
            </p:nvSpPr>
            <p:spPr>
              <a:xfrm>
                <a:off x="2079365" y="4602822"/>
                <a:ext cx="70145" cy="70145"/>
              </a:xfrm>
              <a:custGeom>
                <a:avLst/>
                <a:gdLst/>
                <a:ahLst/>
                <a:cxnLst/>
                <a:rect l="l" t="t" r="r" b="b"/>
                <a:pathLst>
                  <a:path w="70396" h="70396" extrusionOk="0">
                    <a:moveTo>
                      <a:pt x="28749" y="13199"/>
                    </a:moveTo>
                    <a:lnTo>
                      <a:pt x="18958" y="23882"/>
                    </a:lnTo>
                    <a:cubicBezTo>
                      <a:pt x="10828" y="32752"/>
                      <a:pt x="11373" y="46515"/>
                      <a:pt x="20173" y="54716"/>
                    </a:cubicBezTo>
                    <a:lnTo>
                      <a:pt x="20173" y="54716"/>
                    </a:lnTo>
                    <a:cubicBezTo>
                      <a:pt x="28990" y="62923"/>
                      <a:pt x="42782" y="62471"/>
                      <a:pt x="51042" y="53707"/>
                    </a:cubicBezTo>
                    <a:lnTo>
                      <a:pt x="61279" y="42843"/>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78" name="Google Shape;578;p4"/>
              <p:cNvSpPr/>
              <p:nvPr/>
            </p:nvSpPr>
            <p:spPr>
              <a:xfrm>
                <a:off x="2116386" y="4633855"/>
                <a:ext cx="64300" cy="64300"/>
              </a:xfrm>
              <a:custGeom>
                <a:avLst/>
                <a:gdLst/>
                <a:ahLst/>
                <a:cxnLst/>
                <a:rect l="l" t="t" r="r" b="b"/>
                <a:pathLst>
                  <a:path w="64530" h="64530" extrusionOk="0">
                    <a:moveTo>
                      <a:pt x="54102" y="40472"/>
                    </a:moveTo>
                    <a:lnTo>
                      <a:pt x="48717" y="45981"/>
                    </a:lnTo>
                    <a:cubicBezTo>
                      <a:pt x="40791" y="54094"/>
                      <a:pt x="27809" y="54317"/>
                      <a:pt x="19608" y="46486"/>
                    </a:cubicBezTo>
                    <a:lnTo>
                      <a:pt x="19608" y="46486"/>
                    </a:lnTo>
                    <a:cubicBezTo>
                      <a:pt x="11371" y="38624"/>
                      <a:pt x="11031" y="25589"/>
                      <a:pt x="18839" y="17306"/>
                    </a:cubicBezTo>
                    <a:lnTo>
                      <a:pt x="22711" y="1319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579" name="Google Shape;579;p4"/>
            <p:cNvGrpSpPr/>
            <p:nvPr/>
          </p:nvGrpSpPr>
          <p:grpSpPr>
            <a:xfrm>
              <a:off x="6597735" y="1626303"/>
              <a:ext cx="452079" cy="452133"/>
              <a:chOff x="8113818" y="1811130"/>
              <a:chExt cx="747502" cy="747591"/>
            </a:xfrm>
          </p:grpSpPr>
          <p:sp>
            <p:nvSpPr>
              <p:cNvPr id="580" name="Google Shape;580;p4"/>
              <p:cNvSpPr/>
              <p:nvPr/>
            </p:nvSpPr>
            <p:spPr>
              <a:xfrm>
                <a:off x="8476940" y="2028445"/>
                <a:ext cx="140284" cy="280569"/>
              </a:xfrm>
              <a:custGeom>
                <a:avLst/>
                <a:gdLst/>
                <a:ahLst/>
                <a:cxnLst/>
                <a:rect l="l" t="t" r="r" b="b"/>
                <a:pathLst>
                  <a:path w="203622" h="407244" extrusionOk="0">
                    <a:moveTo>
                      <a:pt x="192627" y="392177"/>
                    </a:moveTo>
                    <a:lnTo>
                      <a:pt x="173893" y="300139"/>
                    </a:lnTo>
                    <a:cubicBezTo>
                      <a:pt x="169821" y="279777"/>
                      <a:pt x="158418" y="261044"/>
                      <a:pt x="142943" y="248012"/>
                    </a:cubicBezTo>
                    <a:cubicBezTo>
                      <a:pt x="132355" y="239867"/>
                      <a:pt x="122581" y="234166"/>
                      <a:pt x="112807" y="231722"/>
                    </a:cubicBezTo>
                    <a:lnTo>
                      <a:pt x="33802" y="208917"/>
                    </a:lnTo>
                    <a:cubicBezTo>
                      <a:pt x="32172" y="208102"/>
                      <a:pt x="30543" y="207288"/>
                      <a:pt x="28914" y="206473"/>
                    </a:cubicBezTo>
                    <a:cubicBezTo>
                      <a:pt x="24842" y="204030"/>
                      <a:pt x="22398" y="199143"/>
                      <a:pt x="21584" y="194256"/>
                    </a:cubicBezTo>
                    <a:lnTo>
                      <a:pt x="18326" y="163305"/>
                    </a:lnTo>
                    <a:cubicBezTo>
                      <a:pt x="40317" y="146201"/>
                      <a:pt x="56607" y="120952"/>
                      <a:pt x="64752" y="90816"/>
                    </a:cubicBezTo>
                    <a:cubicBezTo>
                      <a:pt x="78598" y="89187"/>
                      <a:pt x="90001" y="73711"/>
                      <a:pt x="90001" y="54164"/>
                    </a:cubicBezTo>
                    <a:cubicBezTo>
                      <a:pt x="90001" y="36245"/>
                      <a:pt x="81042" y="20770"/>
                      <a:pt x="68010"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81" name="Google Shape;581;p4"/>
              <p:cNvSpPr/>
              <p:nvPr/>
            </p:nvSpPr>
            <p:spPr>
              <a:xfrm>
                <a:off x="8271564" y="2027884"/>
                <a:ext cx="140284" cy="280569"/>
              </a:xfrm>
              <a:custGeom>
                <a:avLst/>
                <a:gdLst/>
                <a:ahLst/>
                <a:cxnLst/>
                <a:rect l="l" t="t" r="r" b="b"/>
                <a:pathLst>
                  <a:path w="203622" h="407244" extrusionOk="0">
                    <a:moveTo>
                      <a:pt x="142943" y="18326"/>
                    </a:moveTo>
                    <a:cubicBezTo>
                      <a:pt x="130725" y="21584"/>
                      <a:pt x="121766" y="36245"/>
                      <a:pt x="121766" y="54163"/>
                    </a:cubicBezTo>
                    <a:cubicBezTo>
                      <a:pt x="121766" y="73711"/>
                      <a:pt x="132355" y="89187"/>
                      <a:pt x="146200" y="90816"/>
                    </a:cubicBezTo>
                    <a:cubicBezTo>
                      <a:pt x="154345" y="120952"/>
                      <a:pt x="170635" y="146201"/>
                      <a:pt x="192626" y="163305"/>
                    </a:cubicBezTo>
                    <a:lnTo>
                      <a:pt x="189369" y="194256"/>
                    </a:lnTo>
                    <a:cubicBezTo>
                      <a:pt x="188554" y="199143"/>
                      <a:pt x="186111" y="204029"/>
                      <a:pt x="182038" y="206473"/>
                    </a:cubicBezTo>
                    <a:cubicBezTo>
                      <a:pt x="180409" y="207288"/>
                      <a:pt x="178780" y="208102"/>
                      <a:pt x="177151" y="208916"/>
                    </a:cubicBezTo>
                    <a:lnTo>
                      <a:pt x="98960" y="231722"/>
                    </a:lnTo>
                    <a:cubicBezTo>
                      <a:pt x="89186" y="234166"/>
                      <a:pt x="78598" y="239053"/>
                      <a:pt x="68010" y="248012"/>
                    </a:cubicBezTo>
                    <a:cubicBezTo>
                      <a:pt x="51720" y="261044"/>
                      <a:pt x="41132" y="279777"/>
                      <a:pt x="37059" y="300139"/>
                    </a:cubicBezTo>
                    <a:lnTo>
                      <a:pt x="18326" y="39217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82" name="Google Shape;582;p4"/>
              <p:cNvSpPr/>
              <p:nvPr/>
            </p:nvSpPr>
            <p:spPr>
              <a:xfrm>
                <a:off x="8357387" y="1938102"/>
                <a:ext cx="173953" cy="112228"/>
              </a:xfrm>
              <a:custGeom>
                <a:avLst/>
                <a:gdLst/>
                <a:ahLst/>
                <a:cxnLst/>
                <a:rect l="l" t="t" r="r" b="b"/>
                <a:pathLst>
                  <a:path w="252491" h="162897" extrusionOk="0">
                    <a:moveTo>
                      <a:pt x="240726" y="148644"/>
                    </a:moveTo>
                    <a:cubicBezTo>
                      <a:pt x="240726" y="148644"/>
                      <a:pt x="247242" y="18326"/>
                      <a:pt x="129956" y="18326"/>
                    </a:cubicBezTo>
                    <a:cubicBezTo>
                      <a:pt x="12669" y="18326"/>
                      <a:pt x="18371" y="149459"/>
                      <a:pt x="18371" y="149459"/>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83" name="Google Shape;583;p4"/>
              <p:cNvSpPr/>
              <p:nvPr/>
            </p:nvSpPr>
            <p:spPr>
              <a:xfrm>
                <a:off x="8363029" y="1973403"/>
                <a:ext cx="162730" cy="44891"/>
              </a:xfrm>
              <a:custGeom>
                <a:avLst/>
                <a:gdLst/>
                <a:ahLst/>
                <a:cxnLst/>
                <a:rect l="l" t="t" r="r" b="b"/>
                <a:pathLst>
                  <a:path w="236201" h="65159" extrusionOk="0">
                    <a:moveTo>
                      <a:pt x="18326" y="41205"/>
                    </a:moveTo>
                    <a:cubicBezTo>
                      <a:pt x="23213" y="31431"/>
                      <a:pt x="32172" y="24915"/>
                      <a:pt x="41946" y="20843"/>
                    </a:cubicBezTo>
                    <a:cubicBezTo>
                      <a:pt x="58236" y="15141"/>
                      <a:pt x="75340" y="20028"/>
                      <a:pt x="90815" y="26544"/>
                    </a:cubicBezTo>
                    <a:cubicBezTo>
                      <a:pt x="112807" y="36318"/>
                      <a:pt x="132355" y="48535"/>
                      <a:pt x="157603" y="50979"/>
                    </a:cubicBezTo>
                    <a:cubicBezTo>
                      <a:pt x="181224" y="53422"/>
                      <a:pt x="203215" y="50979"/>
                      <a:pt x="224392" y="40390"/>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84" name="Google Shape;584;p4"/>
              <p:cNvSpPr/>
              <p:nvPr/>
            </p:nvSpPr>
            <p:spPr>
              <a:xfrm>
                <a:off x="8384352" y="2158068"/>
                <a:ext cx="72948" cy="72948"/>
              </a:xfrm>
              <a:custGeom>
                <a:avLst/>
                <a:gdLst/>
                <a:ahLst/>
                <a:cxnLst/>
                <a:rect l="l" t="t" r="r" b="b"/>
                <a:pathLst>
                  <a:path w="105883" h="105883" extrusionOk="0">
                    <a:moveTo>
                      <a:pt x="18326" y="18326"/>
                    </a:moveTo>
                    <a:lnTo>
                      <a:pt x="90816" y="9325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85" name="Google Shape;585;p4"/>
              <p:cNvSpPr/>
              <p:nvPr/>
            </p:nvSpPr>
            <p:spPr>
              <a:xfrm>
                <a:off x="8434294" y="2158068"/>
                <a:ext cx="72948" cy="72948"/>
              </a:xfrm>
              <a:custGeom>
                <a:avLst/>
                <a:gdLst/>
                <a:ahLst/>
                <a:cxnLst/>
                <a:rect l="l" t="t" r="r" b="b"/>
                <a:pathLst>
                  <a:path w="105883" h="105883" extrusionOk="0">
                    <a:moveTo>
                      <a:pt x="90815" y="18326"/>
                    </a:moveTo>
                    <a:lnTo>
                      <a:pt x="18326" y="9325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86" name="Google Shape;586;p4"/>
              <p:cNvSpPr/>
              <p:nvPr/>
            </p:nvSpPr>
            <p:spPr>
              <a:xfrm>
                <a:off x="8434294" y="2209693"/>
                <a:ext cx="22446" cy="56114"/>
              </a:xfrm>
              <a:custGeom>
                <a:avLst/>
                <a:gdLst/>
                <a:ahLst/>
                <a:cxnLst/>
                <a:rect l="l" t="t" r="r" b="b"/>
                <a:pathLst>
                  <a:path w="32579" h="81448" extrusionOk="0">
                    <a:moveTo>
                      <a:pt x="18326" y="18326"/>
                    </a:moveTo>
                    <a:lnTo>
                      <a:pt x="18326" y="680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87" name="Google Shape;587;p4"/>
              <p:cNvSpPr/>
              <p:nvPr/>
            </p:nvSpPr>
            <p:spPr>
              <a:xfrm>
                <a:off x="8113818" y="1811130"/>
                <a:ext cx="662143" cy="662142"/>
              </a:xfrm>
              <a:custGeom>
                <a:avLst/>
                <a:gdLst/>
                <a:ahLst/>
                <a:cxnLst/>
                <a:rect l="l" t="t" r="r" b="b"/>
                <a:pathLst>
                  <a:path w="961097" h="961097" extrusionOk="0">
                    <a:moveTo>
                      <a:pt x="923635" y="459290"/>
                    </a:moveTo>
                    <a:cubicBezTo>
                      <a:pt x="937093" y="702283"/>
                      <a:pt x="751018" y="910177"/>
                      <a:pt x="508025" y="923635"/>
                    </a:cubicBezTo>
                    <a:cubicBezTo>
                      <a:pt x="265032" y="937093"/>
                      <a:pt x="57138" y="751018"/>
                      <a:pt x="43680" y="508025"/>
                    </a:cubicBezTo>
                    <a:cubicBezTo>
                      <a:pt x="30222" y="265032"/>
                      <a:pt x="216297" y="57137"/>
                      <a:pt x="459290" y="43679"/>
                    </a:cubicBezTo>
                    <a:cubicBezTo>
                      <a:pt x="702283" y="30222"/>
                      <a:pt x="910177" y="216297"/>
                      <a:pt x="923635" y="459290"/>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88" name="Google Shape;588;p4"/>
              <p:cNvSpPr/>
              <p:nvPr/>
            </p:nvSpPr>
            <p:spPr>
              <a:xfrm>
                <a:off x="8659310" y="2356711"/>
                <a:ext cx="202010" cy="202010"/>
              </a:xfrm>
              <a:custGeom>
                <a:avLst/>
                <a:gdLst/>
                <a:ahLst/>
                <a:cxnLst/>
                <a:rect l="l" t="t" r="r" b="b"/>
                <a:pathLst>
                  <a:path w="293216" h="293216" extrusionOk="0">
                    <a:moveTo>
                      <a:pt x="100589" y="18326"/>
                    </a:moveTo>
                    <a:lnTo>
                      <a:pt x="261044" y="178780"/>
                    </a:lnTo>
                    <a:cubicBezTo>
                      <a:pt x="283849" y="201586"/>
                      <a:pt x="283849" y="238238"/>
                      <a:pt x="261044" y="261044"/>
                    </a:cubicBezTo>
                    <a:lnTo>
                      <a:pt x="261044" y="261044"/>
                    </a:lnTo>
                    <a:cubicBezTo>
                      <a:pt x="238238" y="283849"/>
                      <a:pt x="201586" y="283849"/>
                      <a:pt x="178780" y="261044"/>
                    </a:cubicBezTo>
                    <a:lnTo>
                      <a:pt x="18326" y="10058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89" name="Google Shape;589;p4"/>
              <p:cNvSpPr/>
              <p:nvPr/>
            </p:nvSpPr>
            <p:spPr>
              <a:xfrm>
                <a:off x="8559988" y="2257390"/>
                <a:ext cx="230067" cy="230067"/>
              </a:xfrm>
              <a:custGeom>
                <a:avLst/>
                <a:gdLst/>
                <a:ahLst/>
                <a:cxnLst/>
                <a:rect l="l" t="t" r="r" b="b"/>
                <a:pathLst>
                  <a:path w="333940" h="333940" extrusionOk="0">
                    <a:moveTo>
                      <a:pt x="18326" y="322130"/>
                    </a:moveTo>
                    <a:cubicBezTo>
                      <a:pt x="159233" y="271632"/>
                      <a:pt x="270818" y="159233"/>
                      <a:pt x="322130"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590" name="Google Shape;590;p4"/>
            <p:cNvGrpSpPr/>
            <p:nvPr/>
          </p:nvGrpSpPr>
          <p:grpSpPr>
            <a:xfrm>
              <a:off x="8921751" y="3197527"/>
              <a:ext cx="355624" cy="360952"/>
              <a:chOff x="7986064" y="5303416"/>
              <a:chExt cx="734069" cy="745069"/>
            </a:xfrm>
          </p:grpSpPr>
          <p:sp>
            <p:nvSpPr>
              <p:cNvPr id="591" name="Google Shape;591;p4"/>
              <p:cNvSpPr/>
              <p:nvPr/>
            </p:nvSpPr>
            <p:spPr>
              <a:xfrm>
                <a:off x="8383353" y="5963527"/>
                <a:ext cx="48897" cy="24449"/>
              </a:xfrm>
              <a:custGeom>
                <a:avLst/>
                <a:gdLst/>
                <a:ahLst/>
                <a:cxnLst/>
                <a:rect l="l" t="t" r="r" b="b"/>
                <a:pathLst>
                  <a:path w="65159" h="32579" extrusionOk="0">
                    <a:moveTo>
                      <a:pt x="50905"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92" name="Google Shape;592;p4"/>
              <p:cNvSpPr/>
              <p:nvPr/>
            </p:nvSpPr>
            <p:spPr>
              <a:xfrm>
                <a:off x="8387632" y="5898739"/>
                <a:ext cx="61121" cy="24449"/>
              </a:xfrm>
              <a:custGeom>
                <a:avLst/>
                <a:gdLst/>
                <a:ahLst/>
                <a:cxnLst/>
                <a:rect l="l" t="t" r="r" b="b"/>
                <a:pathLst>
                  <a:path w="81448" h="32579" extrusionOk="0">
                    <a:moveTo>
                      <a:pt x="67195"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93" name="Google Shape;593;p4"/>
              <p:cNvSpPr/>
              <p:nvPr/>
            </p:nvSpPr>
            <p:spPr>
              <a:xfrm>
                <a:off x="8392522" y="5833950"/>
                <a:ext cx="67234" cy="24449"/>
              </a:xfrm>
              <a:custGeom>
                <a:avLst/>
                <a:gdLst/>
                <a:ahLst/>
                <a:cxnLst/>
                <a:rect l="l" t="t" r="r" b="b"/>
                <a:pathLst>
                  <a:path w="89593" h="32579" extrusionOk="0">
                    <a:moveTo>
                      <a:pt x="76969"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94" name="Google Shape;594;p4"/>
              <p:cNvSpPr/>
              <p:nvPr/>
            </p:nvSpPr>
            <p:spPr>
              <a:xfrm>
                <a:off x="7986064" y="5755102"/>
                <a:ext cx="134467" cy="293383"/>
              </a:xfrm>
              <a:custGeom>
                <a:avLst/>
                <a:gdLst/>
                <a:ahLst/>
                <a:cxnLst/>
                <a:rect l="l" t="t" r="r" b="b"/>
                <a:pathLst>
                  <a:path w="179187" h="390954" extrusionOk="0">
                    <a:moveTo>
                      <a:pt x="18326" y="375072"/>
                    </a:moveTo>
                    <a:lnTo>
                      <a:pt x="150273" y="375072"/>
                    </a:lnTo>
                    <a:cubicBezTo>
                      <a:pt x="160047" y="375072"/>
                      <a:pt x="168192" y="366928"/>
                      <a:pt x="168192" y="357154"/>
                    </a:cubicBezTo>
                    <a:lnTo>
                      <a:pt x="168192" y="36245"/>
                    </a:lnTo>
                    <a:cubicBezTo>
                      <a:pt x="168192" y="26471"/>
                      <a:pt x="160047" y="18326"/>
                      <a:pt x="150273" y="18326"/>
                    </a:cubicBezTo>
                    <a:lnTo>
                      <a:pt x="18326" y="18326"/>
                    </a:lnTo>
                    <a:lnTo>
                      <a:pt x="18326" y="375072"/>
                    </a:lnTo>
                    <a:close/>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95" name="Google Shape;595;p4"/>
              <p:cNvSpPr/>
              <p:nvPr/>
            </p:nvSpPr>
            <p:spPr>
              <a:xfrm>
                <a:off x="8099139" y="5768549"/>
                <a:ext cx="409514" cy="275046"/>
              </a:xfrm>
              <a:custGeom>
                <a:avLst/>
                <a:gdLst/>
                <a:ahLst/>
                <a:cxnLst/>
                <a:rect l="l" t="t" r="r" b="b"/>
                <a:pathLst>
                  <a:path w="545707" h="366520" extrusionOk="0">
                    <a:moveTo>
                      <a:pt x="299325" y="18326"/>
                    </a:moveTo>
                    <a:lnTo>
                      <a:pt x="489915" y="18326"/>
                    </a:lnTo>
                    <a:cubicBezTo>
                      <a:pt x="514350" y="18326"/>
                      <a:pt x="533898" y="38688"/>
                      <a:pt x="533083" y="63123"/>
                    </a:cubicBezTo>
                    <a:cubicBezTo>
                      <a:pt x="532269" y="85929"/>
                      <a:pt x="511092" y="104662"/>
                      <a:pt x="488286" y="104662"/>
                    </a:cubicBezTo>
                    <a:lnTo>
                      <a:pt x="470368" y="104662"/>
                    </a:lnTo>
                    <a:cubicBezTo>
                      <a:pt x="494802" y="104662"/>
                      <a:pt x="514350" y="125024"/>
                      <a:pt x="513536" y="149459"/>
                    </a:cubicBezTo>
                    <a:cubicBezTo>
                      <a:pt x="512721" y="172264"/>
                      <a:pt x="491545" y="190998"/>
                      <a:pt x="468739" y="190998"/>
                    </a:cubicBezTo>
                    <a:lnTo>
                      <a:pt x="450820" y="190998"/>
                    </a:lnTo>
                    <a:cubicBezTo>
                      <a:pt x="475255" y="190998"/>
                      <a:pt x="494802" y="211360"/>
                      <a:pt x="493988" y="235795"/>
                    </a:cubicBezTo>
                    <a:cubicBezTo>
                      <a:pt x="493174" y="258600"/>
                      <a:pt x="471997" y="277334"/>
                      <a:pt x="449191" y="277334"/>
                    </a:cubicBezTo>
                    <a:lnTo>
                      <a:pt x="431272" y="277334"/>
                    </a:lnTo>
                    <a:cubicBezTo>
                      <a:pt x="455707" y="277334"/>
                      <a:pt x="474440" y="294438"/>
                      <a:pt x="474440" y="316429"/>
                    </a:cubicBezTo>
                    <a:cubicBezTo>
                      <a:pt x="474440" y="343307"/>
                      <a:pt x="452449" y="355525"/>
                      <a:pt x="429643" y="355525"/>
                    </a:cubicBezTo>
                    <a:cubicBezTo>
                      <a:pt x="283035" y="355525"/>
                      <a:pt x="200772" y="331090"/>
                      <a:pt x="158418" y="312357"/>
                    </a:cubicBezTo>
                    <a:cubicBezTo>
                      <a:pt x="129911" y="299325"/>
                      <a:pt x="98146" y="296067"/>
                      <a:pt x="68010" y="303397"/>
                    </a:cubicBezTo>
                    <a:lnTo>
                      <a:pt x="18326" y="31561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96" name="Google Shape;596;p4"/>
              <p:cNvSpPr/>
              <p:nvPr/>
            </p:nvSpPr>
            <p:spPr>
              <a:xfrm>
                <a:off x="8098527" y="5676867"/>
                <a:ext cx="262822" cy="122243"/>
              </a:xfrm>
              <a:custGeom>
                <a:avLst/>
                <a:gdLst/>
                <a:ahLst/>
                <a:cxnLst/>
                <a:rect l="l" t="t" r="r" b="b"/>
                <a:pathLst>
                  <a:path w="350230" h="162897" extrusionOk="0">
                    <a:moveTo>
                      <a:pt x="18326" y="149459"/>
                    </a:moveTo>
                    <a:lnTo>
                      <a:pt x="121766" y="149459"/>
                    </a:lnTo>
                    <a:lnTo>
                      <a:pt x="179595" y="149459"/>
                    </a:lnTo>
                    <a:cubicBezTo>
                      <a:pt x="179595" y="149459"/>
                      <a:pt x="186925" y="44390"/>
                      <a:pt x="338420" y="18326"/>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97" name="Google Shape;597;p4"/>
              <p:cNvSpPr/>
              <p:nvPr/>
            </p:nvSpPr>
            <p:spPr>
              <a:xfrm>
                <a:off x="8124809" y="5326642"/>
                <a:ext cx="537869" cy="140580"/>
              </a:xfrm>
              <a:custGeom>
                <a:avLst/>
                <a:gdLst/>
                <a:ahLst/>
                <a:cxnLst/>
                <a:rect l="l" t="t" r="r" b="b"/>
                <a:pathLst>
                  <a:path w="716750" h="187332" extrusionOk="0">
                    <a:moveTo>
                      <a:pt x="705755" y="18326"/>
                    </a:moveTo>
                    <a:cubicBezTo>
                      <a:pt x="551816" y="92445"/>
                      <a:pt x="421498" y="133169"/>
                      <a:pt x="323759" y="155160"/>
                    </a:cubicBezTo>
                    <a:cubicBezTo>
                      <a:pt x="223577" y="177966"/>
                      <a:pt x="120137" y="180409"/>
                      <a:pt x="18326" y="163305"/>
                    </a:cubicBezTo>
                    <a:lnTo>
                      <a:pt x="18326" y="16330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98" name="Google Shape;598;p4"/>
              <p:cNvSpPr/>
              <p:nvPr/>
            </p:nvSpPr>
            <p:spPr>
              <a:xfrm>
                <a:off x="8338735" y="5596798"/>
                <a:ext cx="97794" cy="195589"/>
              </a:xfrm>
              <a:custGeom>
                <a:avLst/>
                <a:gdLst/>
                <a:ahLst/>
                <a:cxnLst/>
                <a:rect l="l" t="t" r="r" b="b"/>
                <a:pathLst>
                  <a:path w="130318" h="260636" extrusionOk="0">
                    <a:moveTo>
                      <a:pt x="117694" y="42761"/>
                    </a:moveTo>
                    <a:lnTo>
                      <a:pt x="117694" y="247198"/>
                    </a:lnTo>
                    <a:lnTo>
                      <a:pt x="18326" y="247198"/>
                    </a:ln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599" name="Google Shape;599;p4"/>
              <p:cNvSpPr/>
              <p:nvPr/>
            </p:nvSpPr>
            <p:spPr>
              <a:xfrm>
                <a:off x="8640675" y="5303416"/>
                <a:ext cx="79458" cy="446186"/>
              </a:xfrm>
              <a:custGeom>
                <a:avLst/>
                <a:gdLst/>
                <a:ahLst/>
                <a:cxnLst/>
                <a:rect l="l" t="t" r="r" b="b"/>
                <a:pathLst>
                  <a:path w="105883" h="594577" extrusionOk="0">
                    <a:moveTo>
                      <a:pt x="61494" y="581953"/>
                    </a:moveTo>
                    <a:lnTo>
                      <a:pt x="18326" y="581953"/>
                    </a:lnTo>
                    <a:lnTo>
                      <a:pt x="18326" y="18326"/>
                    </a:lnTo>
                    <a:lnTo>
                      <a:pt x="61494" y="18326"/>
                    </a:lnTo>
                    <a:cubicBezTo>
                      <a:pt x="79413" y="18326"/>
                      <a:pt x="94073" y="32987"/>
                      <a:pt x="94073" y="50906"/>
                    </a:cubicBezTo>
                    <a:lnTo>
                      <a:pt x="94073" y="549373"/>
                    </a:lnTo>
                    <a:cubicBezTo>
                      <a:pt x="94073" y="567292"/>
                      <a:pt x="79413" y="581953"/>
                      <a:pt x="61494" y="581953"/>
                    </a:cubicBez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00" name="Google Shape;600;p4"/>
              <p:cNvSpPr/>
              <p:nvPr/>
            </p:nvSpPr>
            <p:spPr>
              <a:xfrm>
                <a:off x="8125421" y="5585273"/>
                <a:ext cx="537869" cy="140580"/>
              </a:xfrm>
              <a:custGeom>
                <a:avLst/>
                <a:gdLst/>
                <a:ahLst/>
                <a:cxnLst/>
                <a:rect l="l" t="t" r="r" b="b"/>
                <a:pathLst>
                  <a:path w="716750" h="187332" extrusionOk="0">
                    <a:moveTo>
                      <a:pt x="704940" y="174591"/>
                    </a:moveTo>
                    <a:cubicBezTo>
                      <a:pt x="555074" y="102101"/>
                      <a:pt x="428014" y="62191"/>
                      <a:pt x="331904" y="39386"/>
                    </a:cubicBezTo>
                    <a:cubicBezTo>
                      <a:pt x="229278" y="15765"/>
                      <a:pt x="122581" y="11693"/>
                      <a:pt x="18326" y="28797"/>
                    </a:cubicBezTo>
                    <a:lnTo>
                      <a:pt x="18326" y="28797"/>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01" name="Google Shape;601;p4"/>
              <p:cNvSpPr/>
              <p:nvPr/>
            </p:nvSpPr>
            <p:spPr>
              <a:xfrm>
                <a:off x="8071634" y="5415267"/>
                <a:ext cx="79458" cy="226149"/>
              </a:xfrm>
              <a:custGeom>
                <a:avLst/>
                <a:gdLst/>
                <a:ahLst/>
                <a:cxnLst/>
                <a:rect l="l" t="t" r="r" b="b"/>
                <a:pathLst>
                  <a:path w="105883" h="301361" extrusionOk="0">
                    <a:moveTo>
                      <a:pt x="89187" y="283035"/>
                    </a:moveTo>
                    <a:lnTo>
                      <a:pt x="52535" y="283035"/>
                    </a:lnTo>
                    <a:cubicBezTo>
                      <a:pt x="33802" y="283035"/>
                      <a:pt x="18326" y="267560"/>
                      <a:pt x="18326" y="248827"/>
                    </a:cubicBezTo>
                    <a:lnTo>
                      <a:pt x="18326" y="52535"/>
                    </a:lnTo>
                    <a:cubicBezTo>
                      <a:pt x="18326" y="33801"/>
                      <a:pt x="33802" y="18326"/>
                      <a:pt x="52535" y="18326"/>
                    </a:cubicBezTo>
                    <a:lnTo>
                      <a:pt x="89187" y="18326"/>
                    </a:lnTo>
                    <a:lnTo>
                      <a:pt x="89187" y="283035"/>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602" name="Google Shape;602;p4"/>
            <p:cNvGrpSpPr/>
            <p:nvPr/>
          </p:nvGrpSpPr>
          <p:grpSpPr>
            <a:xfrm>
              <a:off x="4363116" y="1676645"/>
              <a:ext cx="442498" cy="390279"/>
              <a:chOff x="8797658" y="7629428"/>
              <a:chExt cx="712335" cy="628274"/>
            </a:xfrm>
          </p:grpSpPr>
          <p:sp>
            <p:nvSpPr>
              <p:cNvPr id="603" name="Google Shape;603;p4"/>
              <p:cNvSpPr/>
              <p:nvPr/>
            </p:nvSpPr>
            <p:spPr>
              <a:xfrm>
                <a:off x="9030736" y="7823205"/>
                <a:ext cx="92795" cy="141921"/>
              </a:xfrm>
              <a:custGeom>
                <a:avLst/>
                <a:gdLst/>
                <a:ahLst/>
                <a:cxnLst/>
                <a:rect l="l" t="t" r="r" b="b"/>
                <a:pathLst>
                  <a:path w="92794" h="141921" extrusionOk="0">
                    <a:moveTo>
                      <a:pt x="12282" y="132369"/>
                    </a:moveTo>
                    <a:lnTo>
                      <a:pt x="12282" y="12282"/>
                    </a:lnTo>
                    <a:lnTo>
                      <a:pt x="82150" y="12282"/>
                    </a:lnTo>
                    <a:lnTo>
                      <a:pt x="82150" y="13236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04" name="Google Shape;604;p4"/>
              <p:cNvSpPr/>
              <p:nvPr/>
            </p:nvSpPr>
            <p:spPr>
              <a:xfrm>
                <a:off x="9065671" y="7823205"/>
                <a:ext cx="21834" cy="174672"/>
              </a:xfrm>
              <a:custGeom>
                <a:avLst/>
                <a:gdLst/>
                <a:ahLst/>
                <a:cxnLst/>
                <a:rect l="l" t="t" r="r" b="b"/>
                <a:pathLst>
                  <a:path w="21834" h="174672" extrusionOk="0">
                    <a:moveTo>
                      <a:pt x="12282" y="12282"/>
                    </a:moveTo>
                    <a:lnTo>
                      <a:pt x="12282" y="165120"/>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05" name="Google Shape;605;p4"/>
              <p:cNvSpPr/>
              <p:nvPr/>
            </p:nvSpPr>
            <p:spPr>
              <a:xfrm>
                <a:off x="9043836" y="7656720"/>
                <a:ext cx="65502" cy="65502"/>
              </a:xfrm>
              <a:custGeom>
                <a:avLst/>
                <a:gdLst/>
                <a:ahLst/>
                <a:cxnLst/>
                <a:rect l="l" t="t" r="r" b="b"/>
                <a:pathLst>
                  <a:path w="65502" h="65502" extrusionOk="0">
                    <a:moveTo>
                      <a:pt x="55950" y="34116"/>
                    </a:moveTo>
                    <a:cubicBezTo>
                      <a:pt x="55950" y="46124"/>
                      <a:pt x="46124" y="55950"/>
                      <a:pt x="34116" y="55950"/>
                    </a:cubicBezTo>
                    <a:cubicBezTo>
                      <a:pt x="22107" y="55950"/>
                      <a:pt x="12282" y="46124"/>
                      <a:pt x="12282" y="34116"/>
                    </a:cubicBezTo>
                    <a:cubicBezTo>
                      <a:pt x="12282" y="22107"/>
                      <a:pt x="22107" y="12282"/>
                      <a:pt x="34116" y="12282"/>
                    </a:cubicBezTo>
                    <a:cubicBezTo>
                      <a:pt x="46124" y="12282"/>
                      <a:pt x="55950" y="22107"/>
                      <a:pt x="55950" y="34116"/>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06" name="Google Shape;606;p4"/>
              <p:cNvSpPr/>
              <p:nvPr/>
            </p:nvSpPr>
            <p:spPr>
              <a:xfrm>
                <a:off x="9065671" y="7726043"/>
                <a:ext cx="21834" cy="87336"/>
              </a:xfrm>
              <a:custGeom>
                <a:avLst/>
                <a:gdLst/>
                <a:ahLst/>
                <a:cxnLst/>
                <a:rect l="l" t="t" r="r" b="b"/>
                <a:pathLst>
                  <a:path w="21834" h="87336" extrusionOk="0">
                    <a:moveTo>
                      <a:pt x="12282" y="12282"/>
                    </a:moveTo>
                    <a:lnTo>
                      <a:pt x="12282" y="78875"/>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07" name="Google Shape;607;p4"/>
              <p:cNvSpPr/>
              <p:nvPr/>
            </p:nvSpPr>
            <p:spPr>
              <a:xfrm>
                <a:off x="9030736" y="7770803"/>
                <a:ext cx="92795" cy="76419"/>
              </a:xfrm>
              <a:custGeom>
                <a:avLst/>
                <a:gdLst/>
                <a:ahLst/>
                <a:cxnLst/>
                <a:rect l="l" t="t" r="r" b="b"/>
                <a:pathLst>
                  <a:path w="92794" h="76419" extrusionOk="0">
                    <a:moveTo>
                      <a:pt x="12282" y="12282"/>
                    </a:moveTo>
                    <a:lnTo>
                      <a:pt x="12282" y="64683"/>
                    </a:lnTo>
                    <a:lnTo>
                      <a:pt x="82150" y="64683"/>
                    </a:lnTo>
                    <a:lnTo>
                      <a:pt x="82150"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08" name="Google Shape;608;p4"/>
              <p:cNvSpPr/>
              <p:nvPr/>
            </p:nvSpPr>
            <p:spPr>
              <a:xfrm>
                <a:off x="8957592" y="7682375"/>
                <a:ext cx="169214" cy="87336"/>
              </a:xfrm>
              <a:custGeom>
                <a:avLst/>
                <a:gdLst/>
                <a:ahLst/>
                <a:cxnLst/>
                <a:rect l="l" t="t" r="r" b="b"/>
                <a:pathLst>
                  <a:path w="169213" h="87336" extrusionOk="0">
                    <a:moveTo>
                      <a:pt x="158570" y="55950"/>
                    </a:moveTo>
                    <a:lnTo>
                      <a:pt x="101801" y="55950"/>
                    </a:lnTo>
                    <a:cubicBezTo>
                      <a:pt x="88701" y="55950"/>
                      <a:pt x="76146" y="60862"/>
                      <a:pt x="66867" y="69596"/>
                    </a:cubicBezTo>
                    <a:lnTo>
                      <a:pt x="66867" y="69596"/>
                    </a:lnTo>
                    <a:cubicBezTo>
                      <a:pt x="55950" y="79967"/>
                      <a:pt x="37937" y="76146"/>
                      <a:pt x="32478" y="61954"/>
                    </a:cubicBezTo>
                    <a:lnTo>
                      <a:pt x="12282"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09" name="Google Shape;609;p4"/>
              <p:cNvSpPr/>
              <p:nvPr/>
            </p:nvSpPr>
            <p:spPr>
              <a:xfrm>
                <a:off x="9103880" y="7726043"/>
                <a:ext cx="49127" cy="120087"/>
              </a:xfrm>
              <a:custGeom>
                <a:avLst/>
                <a:gdLst/>
                <a:ahLst/>
                <a:cxnLst/>
                <a:rect l="l" t="t" r="r" b="b"/>
                <a:pathLst>
                  <a:path w="49126" h="120087" extrusionOk="0">
                    <a:moveTo>
                      <a:pt x="12282" y="12282"/>
                    </a:moveTo>
                    <a:lnTo>
                      <a:pt x="12282" y="12282"/>
                    </a:lnTo>
                    <a:cubicBezTo>
                      <a:pt x="28657" y="12282"/>
                      <a:pt x="36845" y="25382"/>
                      <a:pt x="36845" y="41758"/>
                    </a:cubicBezTo>
                    <a:lnTo>
                      <a:pt x="36845" y="109443"/>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10" name="Google Shape;610;p4"/>
              <p:cNvSpPr/>
              <p:nvPr/>
            </p:nvSpPr>
            <p:spPr>
              <a:xfrm>
                <a:off x="8797658" y="7900170"/>
                <a:ext cx="447597" cy="262008"/>
              </a:xfrm>
              <a:custGeom>
                <a:avLst/>
                <a:gdLst/>
                <a:ahLst/>
                <a:cxnLst/>
                <a:rect l="l" t="t" r="r" b="b"/>
                <a:pathLst>
                  <a:path w="447597" h="262008" extrusionOk="0">
                    <a:moveTo>
                      <a:pt x="12282" y="189137"/>
                    </a:moveTo>
                    <a:lnTo>
                      <a:pt x="204967" y="12282"/>
                    </a:lnTo>
                    <a:lnTo>
                      <a:pt x="438045" y="253548"/>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11" name="Google Shape;611;p4"/>
              <p:cNvSpPr/>
              <p:nvPr/>
            </p:nvSpPr>
            <p:spPr>
              <a:xfrm>
                <a:off x="9062396" y="7779537"/>
                <a:ext cx="447597" cy="251091"/>
              </a:xfrm>
              <a:custGeom>
                <a:avLst/>
                <a:gdLst/>
                <a:ahLst/>
                <a:cxnLst/>
                <a:rect l="l" t="t" r="r" b="b"/>
                <a:pathLst>
                  <a:path w="447597" h="251091" extrusionOk="0">
                    <a:moveTo>
                      <a:pt x="12282" y="211517"/>
                    </a:moveTo>
                    <a:lnTo>
                      <a:pt x="222980" y="12282"/>
                    </a:lnTo>
                    <a:lnTo>
                      <a:pt x="438591" y="242085"/>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12" name="Google Shape;612;p4"/>
              <p:cNvSpPr/>
              <p:nvPr/>
            </p:nvSpPr>
            <p:spPr>
              <a:xfrm>
                <a:off x="9223421" y="7924733"/>
                <a:ext cx="21834" cy="332969"/>
              </a:xfrm>
              <a:custGeom>
                <a:avLst/>
                <a:gdLst/>
                <a:ahLst/>
                <a:cxnLst/>
                <a:rect l="l" t="t" r="r" b="b"/>
                <a:pathLst>
                  <a:path w="21834" h="332968" extrusionOk="0">
                    <a:moveTo>
                      <a:pt x="12282" y="12282"/>
                    </a:moveTo>
                    <a:lnTo>
                      <a:pt x="12282" y="325054"/>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13" name="Google Shape;613;p4"/>
              <p:cNvSpPr/>
              <p:nvPr/>
            </p:nvSpPr>
            <p:spPr>
              <a:xfrm>
                <a:off x="9308574" y="7924733"/>
                <a:ext cx="21834" cy="332969"/>
              </a:xfrm>
              <a:custGeom>
                <a:avLst/>
                <a:gdLst/>
                <a:ahLst/>
                <a:cxnLst/>
                <a:rect l="l" t="t" r="r" b="b"/>
                <a:pathLst>
                  <a:path w="21834" h="332968" extrusionOk="0">
                    <a:moveTo>
                      <a:pt x="12282" y="12282"/>
                    </a:moveTo>
                    <a:lnTo>
                      <a:pt x="12282" y="325054"/>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14" name="Google Shape;614;p4"/>
              <p:cNvSpPr/>
              <p:nvPr/>
            </p:nvSpPr>
            <p:spPr>
              <a:xfrm>
                <a:off x="9227788" y="7962943"/>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15" name="Google Shape;615;p4"/>
              <p:cNvSpPr/>
              <p:nvPr/>
            </p:nvSpPr>
            <p:spPr>
              <a:xfrm>
                <a:off x="9227788" y="8021894"/>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16" name="Google Shape;616;p4"/>
              <p:cNvSpPr/>
              <p:nvPr/>
            </p:nvSpPr>
            <p:spPr>
              <a:xfrm>
                <a:off x="9227788" y="8080846"/>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17" name="Google Shape;617;p4"/>
              <p:cNvSpPr/>
              <p:nvPr/>
            </p:nvSpPr>
            <p:spPr>
              <a:xfrm>
                <a:off x="9227788" y="8140344"/>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18" name="Google Shape;618;p4"/>
              <p:cNvSpPr/>
              <p:nvPr/>
            </p:nvSpPr>
            <p:spPr>
              <a:xfrm>
                <a:off x="9227788" y="8199296"/>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19" name="Google Shape;619;p4"/>
              <p:cNvSpPr/>
              <p:nvPr/>
            </p:nvSpPr>
            <p:spPr>
              <a:xfrm>
                <a:off x="9273094" y="7629428"/>
                <a:ext cx="98253" cy="87336"/>
              </a:xfrm>
              <a:custGeom>
                <a:avLst/>
                <a:gdLst/>
                <a:ahLst/>
                <a:cxnLst/>
                <a:rect l="l" t="t" r="r" b="b"/>
                <a:pathLst>
                  <a:path w="98253" h="87336" extrusionOk="0">
                    <a:moveTo>
                      <a:pt x="12282" y="12282"/>
                    </a:moveTo>
                    <a:lnTo>
                      <a:pt x="89246" y="12282"/>
                    </a:lnTo>
                    <a:lnTo>
                      <a:pt x="89246" y="79967"/>
                    </a:lnTo>
                    <a:lnTo>
                      <a:pt x="12282" y="79967"/>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20" name="Google Shape;620;p4"/>
              <p:cNvSpPr/>
              <p:nvPr/>
            </p:nvSpPr>
            <p:spPr>
              <a:xfrm>
                <a:off x="9350059" y="7663271"/>
                <a:ext cx="98253" cy="87336"/>
              </a:xfrm>
              <a:custGeom>
                <a:avLst/>
                <a:gdLst/>
                <a:ahLst/>
                <a:cxnLst/>
                <a:rect l="l" t="t" r="r" b="b"/>
                <a:pathLst>
                  <a:path w="98253" h="87336" extrusionOk="0">
                    <a:moveTo>
                      <a:pt x="12282" y="12282"/>
                    </a:moveTo>
                    <a:lnTo>
                      <a:pt x="89247" y="12282"/>
                    </a:lnTo>
                    <a:lnTo>
                      <a:pt x="89247" y="79967"/>
                    </a:lnTo>
                    <a:lnTo>
                      <a:pt x="12282" y="79967"/>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21" name="Google Shape;621;p4"/>
              <p:cNvSpPr/>
              <p:nvPr/>
            </p:nvSpPr>
            <p:spPr>
              <a:xfrm>
                <a:off x="9273094" y="7629428"/>
                <a:ext cx="21834" cy="174672"/>
              </a:xfrm>
              <a:custGeom>
                <a:avLst/>
                <a:gdLst/>
                <a:ahLst/>
                <a:cxnLst/>
                <a:rect l="l" t="t" r="r" b="b"/>
                <a:pathLst>
                  <a:path w="21834" h="174672" extrusionOk="0">
                    <a:moveTo>
                      <a:pt x="12282" y="162390"/>
                    </a:moveTo>
                    <a:lnTo>
                      <a:pt x="12282"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622" name="Google Shape;622;p4"/>
            <p:cNvGrpSpPr/>
            <p:nvPr/>
          </p:nvGrpSpPr>
          <p:grpSpPr>
            <a:xfrm>
              <a:off x="11006530" y="4761255"/>
              <a:ext cx="474967" cy="430310"/>
              <a:chOff x="8663730" y="8525169"/>
              <a:chExt cx="716156" cy="648821"/>
            </a:xfrm>
          </p:grpSpPr>
          <p:sp>
            <p:nvSpPr>
              <p:cNvPr id="623" name="Google Shape;623;p4"/>
              <p:cNvSpPr/>
              <p:nvPr/>
            </p:nvSpPr>
            <p:spPr>
              <a:xfrm>
                <a:off x="8855869" y="8911268"/>
                <a:ext cx="360261" cy="114629"/>
              </a:xfrm>
              <a:custGeom>
                <a:avLst/>
                <a:gdLst/>
                <a:ahLst/>
                <a:cxnLst/>
                <a:rect l="l" t="t" r="r" b="b"/>
                <a:pathLst>
                  <a:path w="360261" h="114628" extrusionOk="0">
                    <a:moveTo>
                      <a:pt x="205708" y="107623"/>
                    </a:moveTo>
                    <a:lnTo>
                      <a:pt x="239005" y="107623"/>
                    </a:lnTo>
                    <a:cubicBezTo>
                      <a:pt x="270664" y="107623"/>
                      <a:pt x="301777" y="98343"/>
                      <a:pt x="327978" y="80331"/>
                    </a:cubicBezTo>
                    <a:lnTo>
                      <a:pt x="352541" y="63955"/>
                    </a:lnTo>
                    <a:cubicBezTo>
                      <a:pt x="356362" y="61226"/>
                      <a:pt x="358000" y="55768"/>
                      <a:pt x="355271" y="51946"/>
                    </a:cubicBezTo>
                    <a:cubicBezTo>
                      <a:pt x="351450" y="45942"/>
                      <a:pt x="346537" y="42121"/>
                      <a:pt x="341078" y="38846"/>
                    </a:cubicBezTo>
                    <a:cubicBezTo>
                      <a:pt x="329070" y="31750"/>
                      <a:pt x="314332" y="32296"/>
                      <a:pt x="302323" y="38300"/>
                    </a:cubicBezTo>
                    <a:cubicBezTo>
                      <a:pt x="257018" y="60134"/>
                      <a:pt x="217171" y="41576"/>
                      <a:pt x="217171" y="41576"/>
                    </a:cubicBezTo>
                    <a:cubicBezTo>
                      <a:pt x="202433" y="32296"/>
                      <a:pt x="188786" y="25200"/>
                      <a:pt x="175140" y="19741"/>
                    </a:cubicBezTo>
                    <a:cubicBezTo>
                      <a:pt x="119463" y="-3185"/>
                      <a:pt x="55599" y="5549"/>
                      <a:pt x="7018" y="40483"/>
                    </a:cubicBezTo>
                    <a:lnTo>
                      <a:pt x="7018" y="40483"/>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24" name="Google Shape;624;p4"/>
              <p:cNvSpPr/>
              <p:nvPr/>
            </p:nvSpPr>
            <p:spPr>
              <a:xfrm>
                <a:off x="8855869" y="8898661"/>
                <a:ext cx="524017" cy="174672"/>
              </a:xfrm>
              <a:custGeom>
                <a:avLst/>
                <a:gdLst/>
                <a:ahLst/>
                <a:cxnLst/>
                <a:rect l="l" t="t" r="r" b="b"/>
                <a:pathLst>
                  <a:path w="524016" h="174672" extrusionOk="0">
                    <a:moveTo>
                      <a:pt x="7018" y="169902"/>
                    </a:moveTo>
                    <a:cubicBezTo>
                      <a:pt x="7018" y="169902"/>
                      <a:pt x="82345" y="155164"/>
                      <a:pt x="213895" y="162806"/>
                    </a:cubicBezTo>
                    <a:cubicBezTo>
                      <a:pt x="248830" y="164989"/>
                      <a:pt x="283218" y="156801"/>
                      <a:pt x="313786" y="140972"/>
                    </a:cubicBezTo>
                    <a:lnTo>
                      <a:pt x="514113" y="35077"/>
                    </a:lnTo>
                    <a:cubicBezTo>
                      <a:pt x="518480" y="32894"/>
                      <a:pt x="519572" y="26889"/>
                      <a:pt x="516842" y="23068"/>
                    </a:cubicBezTo>
                    <a:cubicBezTo>
                      <a:pt x="509746" y="13789"/>
                      <a:pt x="493371" y="1234"/>
                      <a:pt x="460620" y="9967"/>
                    </a:cubicBezTo>
                    <a:cubicBezTo>
                      <a:pt x="456799" y="11059"/>
                      <a:pt x="453524" y="12151"/>
                      <a:pt x="449703" y="13789"/>
                    </a:cubicBezTo>
                    <a:lnTo>
                      <a:pt x="348720" y="56911"/>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25" name="Google Shape;625;p4"/>
              <p:cNvSpPr/>
              <p:nvPr/>
            </p:nvSpPr>
            <p:spPr>
              <a:xfrm>
                <a:off x="8779996" y="8918533"/>
                <a:ext cx="87336" cy="201965"/>
              </a:xfrm>
              <a:custGeom>
                <a:avLst/>
                <a:gdLst/>
                <a:ahLst/>
                <a:cxnLst/>
                <a:rect l="l" t="t" r="r" b="b"/>
                <a:pathLst>
                  <a:path w="87336" h="201964" extrusionOk="0">
                    <a:moveTo>
                      <a:pt x="7018" y="198066"/>
                    </a:moveTo>
                    <a:lnTo>
                      <a:pt x="80708" y="198066"/>
                    </a:lnTo>
                    <a:lnTo>
                      <a:pt x="80708" y="7018"/>
                    </a:lnTo>
                    <a:lnTo>
                      <a:pt x="7018" y="7018"/>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26" name="Google Shape;626;p4"/>
              <p:cNvSpPr/>
              <p:nvPr/>
            </p:nvSpPr>
            <p:spPr>
              <a:xfrm>
                <a:off x="8663730" y="8862855"/>
                <a:ext cx="125546" cy="311135"/>
              </a:xfrm>
              <a:custGeom>
                <a:avLst/>
                <a:gdLst/>
                <a:ahLst/>
                <a:cxnLst/>
                <a:rect l="l" t="t" r="r" b="b"/>
                <a:pathLst>
                  <a:path w="125545" h="311134" extrusionOk="0">
                    <a:moveTo>
                      <a:pt x="7018" y="304507"/>
                    </a:moveTo>
                    <a:lnTo>
                      <a:pt x="123284" y="304507"/>
                    </a:lnTo>
                    <a:lnTo>
                      <a:pt x="123284" y="7018"/>
                    </a:lnTo>
                    <a:lnTo>
                      <a:pt x="7018" y="7018"/>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27" name="Google Shape;627;p4"/>
              <p:cNvSpPr/>
              <p:nvPr/>
            </p:nvSpPr>
            <p:spPr>
              <a:xfrm>
                <a:off x="9052024" y="8745147"/>
                <a:ext cx="87336" cy="147380"/>
              </a:xfrm>
              <a:custGeom>
                <a:avLst/>
                <a:gdLst/>
                <a:ahLst/>
                <a:cxnLst/>
                <a:rect l="l" t="t" r="r" b="b"/>
                <a:pathLst>
                  <a:path w="87336" h="147379" extrusionOk="0">
                    <a:moveTo>
                      <a:pt x="12282" y="107260"/>
                    </a:moveTo>
                    <a:cubicBezTo>
                      <a:pt x="12282" y="124727"/>
                      <a:pt x="26474" y="138919"/>
                      <a:pt x="43941" y="138919"/>
                    </a:cubicBezTo>
                    <a:cubicBezTo>
                      <a:pt x="61408" y="138919"/>
                      <a:pt x="75601" y="124727"/>
                      <a:pt x="75601" y="107260"/>
                    </a:cubicBezTo>
                    <a:cubicBezTo>
                      <a:pt x="75601" y="89792"/>
                      <a:pt x="62500" y="81604"/>
                      <a:pt x="43941" y="75600"/>
                    </a:cubicBezTo>
                    <a:cubicBezTo>
                      <a:pt x="27565" y="70142"/>
                      <a:pt x="12282" y="61408"/>
                      <a:pt x="12282" y="43941"/>
                    </a:cubicBezTo>
                    <a:cubicBezTo>
                      <a:pt x="12282" y="26474"/>
                      <a:pt x="26474" y="12282"/>
                      <a:pt x="43941" y="12282"/>
                    </a:cubicBezTo>
                    <a:cubicBezTo>
                      <a:pt x="61408" y="12282"/>
                      <a:pt x="75601" y="26474"/>
                      <a:pt x="75601" y="43941"/>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28" name="Google Shape;628;p4"/>
              <p:cNvSpPr/>
              <p:nvPr/>
            </p:nvSpPr>
            <p:spPr>
              <a:xfrm>
                <a:off x="9083684" y="8727134"/>
                <a:ext cx="21834" cy="38210"/>
              </a:xfrm>
              <a:custGeom>
                <a:avLst/>
                <a:gdLst/>
                <a:ahLst/>
                <a:cxnLst/>
                <a:rect l="l" t="t" r="r" b="b"/>
                <a:pathLst>
                  <a:path w="21834" h="38209" extrusionOk="0">
                    <a:moveTo>
                      <a:pt x="12282" y="12281"/>
                    </a:moveTo>
                    <a:lnTo>
                      <a:pt x="12282" y="3029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29" name="Google Shape;629;p4"/>
              <p:cNvSpPr/>
              <p:nvPr/>
            </p:nvSpPr>
            <p:spPr>
              <a:xfrm>
                <a:off x="9083684" y="8871784"/>
                <a:ext cx="21834" cy="38210"/>
              </a:xfrm>
              <a:custGeom>
                <a:avLst/>
                <a:gdLst/>
                <a:ahLst/>
                <a:cxnLst/>
                <a:rect l="l" t="t" r="r" b="b"/>
                <a:pathLst>
                  <a:path w="21834" h="38209" extrusionOk="0">
                    <a:moveTo>
                      <a:pt x="12282" y="12281"/>
                    </a:moveTo>
                    <a:lnTo>
                      <a:pt x="12282" y="29749"/>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30" name="Google Shape;630;p4"/>
              <p:cNvSpPr/>
              <p:nvPr/>
            </p:nvSpPr>
            <p:spPr>
              <a:xfrm>
                <a:off x="9198858" y="8709121"/>
                <a:ext cx="103712" cy="229257"/>
              </a:xfrm>
              <a:custGeom>
                <a:avLst/>
                <a:gdLst/>
                <a:ahLst/>
                <a:cxnLst/>
                <a:rect l="l" t="t" r="r" b="b"/>
                <a:pathLst>
                  <a:path w="103711" h="229257" extrusionOk="0">
                    <a:moveTo>
                      <a:pt x="64137" y="221888"/>
                    </a:moveTo>
                    <a:cubicBezTo>
                      <a:pt x="87609" y="193504"/>
                      <a:pt x="108351" y="140011"/>
                      <a:pt x="85425" y="94705"/>
                    </a:cubicBezTo>
                    <a:cubicBezTo>
                      <a:pt x="70688" y="65775"/>
                      <a:pt x="47216" y="36845"/>
                      <a:pt x="12282" y="12282"/>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31" name="Google Shape;631;p4"/>
              <p:cNvSpPr/>
              <p:nvPr/>
            </p:nvSpPr>
            <p:spPr>
              <a:xfrm>
                <a:off x="8883582" y="8708575"/>
                <a:ext cx="109170" cy="223799"/>
              </a:xfrm>
              <a:custGeom>
                <a:avLst/>
                <a:gdLst/>
                <a:ahLst/>
                <a:cxnLst/>
                <a:rect l="l" t="t" r="r" b="b"/>
                <a:pathLst>
                  <a:path w="109170" h="223798" extrusionOk="0">
                    <a:moveTo>
                      <a:pt x="97209" y="12282"/>
                    </a:moveTo>
                    <a:cubicBezTo>
                      <a:pt x="61729" y="36845"/>
                      <a:pt x="38803" y="65775"/>
                      <a:pt x="24065" y="94705"/>
                    </a:cubicBezTo>
                    <a:cubicBezTo>
                      <a:pt x="2231" y="136735"/>
                      <a:pt x="12602" y="187500"/>
                      <a:pt x="39895" y="214792"/>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32" name="Google Shape;632;p4"/>
              <p:cNvSpPr/>
              <p:nvPr/>
            </p:nvSpPr>
            <p:spPr>
              <a:xfrm>
                <a:off x="8920474" y="8619055"/>
                <a:ext cx="349344" cy="114629"/>
              </a:xfrm>
              <a:custGeom>
                <a:avLst/>
                <a:gdLst/>
                <a:ahLst/>
                <a:cxnLst/>
                <a:rect l="l" t="t" r="r" b="b"/>
                <a:pathLst>
                  <a:path w="349344" h="114628" extrusionOk="0">
                    <a:moveTo>
                      <a:pt x="12282" y="107260"/>
                    </a:moveTo>
                    <a:lnTo>
                      <a:pt x="12282" y="68504"/>
                    </a:lnTo>
                    <a:cubicBezTo>
                      <a:pt x="12282" y="37391"/>
                      <a:pt x="37391" y="12282"/>
                      <a:pt x="68504" y="12282"/>
                    </a:cubicBezTo>
                    <a:lnTo>
                      <a:pt x="281932" y="12282"/>
                    </a:lnTo>
                    <a:cubicBezTo>
                      <a:pt x="313045" y="12282"/>
                      <a:pt x="338155" y="37391"/>
                      <a:pt x="338155" y="68504"/>
                    </a:cubicBezTo>
                    <a:lnTo>
                      <a:pt x="338155" y="107260"/>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33" name="Google Shape;633;p4"/>
              <p:cNvSpPr/>
              <p:nvPr/>
            </p:nvSpPr>
            <p:spPr>
              <a:xfrm>
                <a:off x="9030736" y="8525169"/>
                <a:ext cx="81878" cy="81878"/>
              </a:xfrm>
              <a:custGeom>
                <a:avLst/>
                <a:gdLst/>
                <a:ahLst/>
                <a:cxnLst/>
                <a:rect l="l" t="t" r="r" b="b"/>
                <a:pathLst>
                  <a:path w="81877" h="81877" extrusionOk="0">
                    <a:moveTo>
                      <a:pt x="71234" y="41757"/>
                    </a:moveTo>
                    <a:cubicBezTo>
                      <a:pt x="71234" y="58036"/>
                      <a:pt x="58037" y="71234"/>
                      <a:pt x="41758" y="71234"/>
                    </a:cubicBezTo>
                    <a:cubicBezTo>
                      <a:pt x="25478" y="71234"/>
                      <a:pt x="12281" y="58037"/>
                      <a:pt x="12281" y="41757"/>
                    </a:cubicBezTo>
                    <a:cubicBezTo>
                      <a:pt x="12281" y="25479"/>
                      <a:pt x="25478" y="12281"/>
                      <a:pt x="41758" y="12281"/>
                    </a:cubicBezTo>
                    <a:cubicBezTo>
                      <a:pt x="58037" y="12281"/>
                      <a:pt x="71234" y="25478"/>
                      <a:pt x="71234" y="41757"/>
                    </a:cubicBezTo>
                    <a:close/>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34" name="Google Shape;634;p4"/>
              <p:cNvSpPr/>
              <p:nvPr/>
            </p:nvSpPr>
            <p:spPr>
              <a:xfrm>
                <a:off x="9107155" y="8525169"/>
                <a:ext cx="49127" cy="81878"/>
              </a:xfrm>
              <a:custGeom>
                <a:avLst/>
                <a:gdLst/>
                <a:ahLst/>
                <a:cxnLst/>
                <a:rect l="l" t="t" r="r" b="b"/>
                <a:pathLst>
                  <a:path w="49126" h="81877" extrusionOk="0">
                    <a:moveTo>
                      <a:pt x="12282" y="12282"/>
                    </a:moveTo>
                    <a:cubicBezTo>
                      <a:pt x="28657" y="12282"/>
                      <a:pt x="41757" y="25382"/>
                      <a:pt x="41757" y="41758"/>
                    </a:cubicBezTo>
                    <a:cubicBezTo>
                      <a:pt x="41757" y="58133"/>
                      <a:pt x="28657" y="71234"/>
                      <a:pt x="12282" y="71234"/>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35" name="Google Shape;635;p4"/>
              <p:cNvSpPr/>
              <p:nvPr/>
            </p:nvSpPr>
            <p:spPr>
              <a:xfrm>
                <a:off x="8971784" y="8668728"/>
                <a:ext cx="245633" cy="21834"/>
              </a:xfrm>
              <a:custGeom>
                <a:avLst/>
                <a:gdLst/>
                <a:ahLst/>
                <a:cxnLst/>
                <a:rect l="l" t="t" r="r" b="b"/>
                <a:pathLst>
                  <a:path w="245632" h="21834" extrusionOk="0">
                    <a:moveTo>
                      <a:pt x="12282" y="12282"/>
                    </a:moveTo>
                    <a:lnTo>
                      <a:pt x="236080" y="12282"/>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636" name="Google Shape;636;p4"/>
            <p:cNvGrpSpPr/>
            <p:nvPr/>
          </p:nvGrpSpPr>
          <p:grpSpPr>
            <a:xfrm>
              <a:off x="5505450" y="4751731"/>
              <a:ext cx="429848" cy="500110"/>
              <a:chOff x="3034366" y="4089085"/>
              <a:chExt cx="619260" cy="720479"/>
            </a:xfrm>
          </p:grpSpPr>
          <p:sp>
            <p:nvSpPr>
              <p:cNvPr id="637" name="Google Shape;637;p4"/>
              <p:cNvSpPr/>
              <p:nvPr/>
            </p:nvSpPr>
            <p:spPr>
              <a:xfrm>
                <a:off x="3136154" y="4089085"/>
                <a:ext cx="420801" cy="420801"/>
              </a:xfrm>
              <a:custGeom>
                <a:avLst/>
                <a:gdLst/>
                <a:ahLst/>
                <a:cxnLst/>
                <a:rect l="l" t="t" r="r" b="b"/>
                <a:pathLst>
                  <a:path w="602722" h="602722" extrusionOk="0">
                    <a:moveTo>
                      <a:pt x="585211" y="301768"/>
                    </a:moveTo>
                    <a:cubicBezTo>
                      <a:pt x="585211" y="458309"/>
                      <a:pt x="458309" y="585211"/>
                      <a:pt x="301768" y="585211"/>
                    </a:cubicBezTo>
                    <a:cubicBezTo>
                      <a:pt x="145228" y="585211"/>
                      <a:pt x="18326" y="458309"/>
                      <a:pt x="18326" y="301768"/>
                    </a:cubicBezTo>
                    <a:cubicBezTo>
                      <a:pt x="18326" y="145227"/>
                      <a:pt x="145228" y="18326"/>
                      <a:pt x="301768" y="18326"/>
                    </a:cubicBezTo>
                    <a:cubicBezTo>
                      <a:pt x="458309" y="18326"/>
                      <a:pt x="585211" y="145227"/>
                      <a:pt x="585211" y="301768"/>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38" name="Google Shape;638;p4"/>
              <p:cNvSpPr/>
              <p:nvPr/>
            </p:nvSpPr>
            <p:spPr>
              <a:xfrm>
                <a:off x="3334045" y="4130028"/>
                <a:ext cx="181968" cy="181968"/>
              </a:xfrm>
              <a:custGeom>
                <a:avLst/>
                <a:gdLst/>
                <a:ahLst/>
                <a:cxnLst/>
                <a:rect l="l" t="t" r="r" b="b"/>
                <a:pathLst>
                  <a:path w="260636" h="260636" extrusionOk="0">
                    <a:moveTo>
                      <a:pt x="243125" y="243125"/>
                    </a:moveTo>
                    <a:cubicBezTo>
                      <a:pt x="243125" y="118508"/>
                      <a:pt x="142128" y="18326"/>
                      <a:pt x="18326"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39" name="Google Shape;639;p4"/>
              <p:cNvSpPr/>
              <p:nvPr/>
            </p:nvSpPr>
            <p:spPr>
              <a:xfrm>
                <a:off x="3305043" y="4484297"/>
                <a:ext cx="79611" cy="96670"/>
              </a:xfrm>
              <a:custGeom>
                <a:avLst/>
                <a:gdLst/>
                <a:ahLst/>
                <a:cxnLst/>
                <a:rect l="l" t="t" r="r" b="b"/>
                <a:pathLst>
                  <a:path w="114028" h="138463" extrusionOk="0">
                    <a:moveTo>
                      <a:pt x="18326" y="18326"/>
                    </a:moveTo>
                    <a:lnTo>
                      <a:pt x="18326" y="121766"/>
                    </a:lnTo>
                    <a:lnTo>
                      <a:pt x="100589" y="121766"/>
                    </a:lnTo>
                    <a:lnTo>
                      <a:pt x="100589" y="1832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40" name="Google Shape;640;p4"/>
              <p:cNvSpPr/>
              <p:nvPr/>
            </p:nvSpPr>
            <p:spPr>
              <a:xfrm>
                <a:off x="3228844" y="4263661"/>
                <a:ext cx="90984" cy="119417"/>
              </a:xfrm>
              <a:custGeom>
                <a:avLst/>
                <a:gdLst/>
                <a:ahLst/>
                <a:cxnLst/>
                <a:rect l="l" t="t" r="r" b="b"/>
                <a:pathLst>
                  <a:path w="130318" h="171042" extrusionOk="0">
                    <a:moveTo>
                      <a:pt x="18326" y="18326"/>
                    </a:moveTo>
                    <a:lnTo>
                      <a:pt x="118508" y="18326"/>
                    </a:lnTo>
                    <a:lnTo>
                      <a:pt x="118508" y="153531"/>
                    </a:lnTo>
                    <a:lnTo>
                      <a:pt x="18326" y="153531"/>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41" name="Google Shape;641;p4"/>
              <p:cNvSpPr/>
              <p:nvPr/>
            </p:nvSpPr>
            <p:spPr>
              <a:xfrm>
                <a:off x="3298788" y="4215325"/>
                <a:ext cx="90984" cy="164909"/>
              </a:xfrm>
              <a:custGeom>
                <a:avLst/>
                <a:gdLst/>
                <a:ahLst/>
                <a:cxnLst/>
                <a:rect l="l" t="t" r="r" b="b"/>
                <a:pathLst>
                  <a:path w="130318" h="236201" extrusionOk="0">
                    <a:moveTo>
                      <a:pt x="18326" y="18326"/>
                    </a:moveTo>
                    <a:lnTo>
                      <a:pt x="118508" y="18326"/>
                    </a:lnTo>
                    <a:lnTo>
                      <a:pt x="118508" y="221948"/>
                    </a:lnTo>
                    <a:lnTo>
                      <a:pt x="18326" y="221948"/>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42" name="Google Shape;642;p4"/>
              <p:cNvSpPr/>
              <p:nvPr/>
            </p:nvSpPr>
            <p:spPr>
              <a:xfrm>
                <a:off x="3368732" y="4263661"/>
                <a:ext cx="90984" cy="119417"/>
              </a:xfrm>
              <a:custGeom>
                <a:avLst/>
                <a:gdLst/>
                <a:ahLst/>
                <a:cxnLst/>
                <a:rect l="l" t="t" r="r" b="b"/>
                <a:pathLst>
                  <a:path w="130318" h="171042" extrusionOk="0">
                    <a:moveTo>
                      <a:pt x="18326" y="18326"/>
                    </a:moveTo>
                    <a:lnTo>
                      <a:pt x="118508" y="18326"/>
                    </a:lnTo>
                    <a:lnTo>
                      <a:pt x="118508" y="153531"/>
                    </a:lnTo>
                    <a:lnTo>
                      <a:pt x="18326" y="153531"/>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43" name="Google Shape;643;p4"/>
              <p:cNvSpPr/>
              <p:nvPr/>
            </p:nvSpPr>
            <p:spPr>
              <a:xfrm>
                <a:off x="3074740" y="4629302"/>
                <a:ext cx="56865" cy="62552"/>
              </a:xfrm>
              <a:custGeom>
                <a:avLst/>
                <a:gdLst/>
                <a:ahLst/>
                <a:cxnLst/>
                <a:rect l="l" t="t" r="r" b="b"/>
                <a:pathLst>
                  <a:path w="81448" h="89593" extrusionOk="0">
                    <a:moveTo>
                      <a:pt x="69639" y="18326"/>
                    </a:moveTo>
                    <a:lnTo>
                      <a:pt x="18326" y="7289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44" name="Google Shape;644;p4"/>
              <p:cNvSpPr/>
              <p:nvPr/>
            </p:nvSpPr>
            <p:spPr>
              <a:xfrm>
                <a:off x="3143547" y="4629302"/>
                <a:ext cx="56865" cy="62552"/>
              </a:xfrm>
              <a:custGeom>
                <a:avLst/>
                <a:gdLst/>
                <a:ahLst/>
                <a:cxnLst/>
                <a:rect l="l" t="t" r="r" b="b"/>
                <a:pathLst>
                  <a:path w="81448" h="89593" extrusionOk="0">
                    <a:moveTo>
                      <a:pt x="69639" y="72897"/>
                    </a:moveTo>
                    <a:lnTo>
                      <a:pt x="18326"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45" name="Google Shape;645;p4"/>
              <p:cNvSpPr/>
              <p:nvPr/>
            </p:nvSpPr>
            <p:spPr>
              <a:xfrm>
                <a:off x="3212353" y="4627027"/>
                <a:ext cx="62552" cy="62552"/>
              </a:xfrm>
              <a:custGeom>
                <a:avLst/>
                <a:gdLst/>
                <a:ahLst/>
                <a:cxnLst/>
                <a:rect l="l" t="t" r="r" b="b"/>
                <a:pathLst>
                  <a:path w="89593" h="89593" extrusionOk="0">
                    <a:moveTo>
                      <a:pt x="73711" y="18326"/>
                    </a:moveTo>
                    <a:lnTo>
                      <a:pt x="18326" y="76155"/>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46" name="Google Shape;646;p4"/>
              <p:cNvSpPr/>
              <p:nvPr/>
            </p:nvSpPr>
            <p:spPr>
              <a:xfrm>
                <a:off x="3034366" y="4660578"/>
                <a:ext cx="68238" cy="68238"/>
              </a:xfrm>
              <a:custGeom>
                <a:avLst/>
                <a:gdLst/>
                <a:ahLst/>
                <a:cxnLst/>
                <a:rect l="l" t="t" r="r" b="b"/>
                <a:pathLst>
                  <a:path w="97738" h="97738" extrusionOk="0">
                    <a:moveTo>
                      <a:pt x="86743" y="52535"/>
                    </a:moveTo>
                    <a:cubicBezTo>
                      <a:pt x="86743" y="71427"/>
                      <a:pt x="71427" y="86743"/>
                      <a:pt x="52534" y="86743"/>
                    </a:cubicBezTo>
                    <a:cubicBezTo>
                      <a:pt x="33641" y="86743"/>
                      <a:pt x="18326" y="71427"/>
                      <a:pt x="18326" y="52535"/>
                    </a:cubicBezTo>
                    <a:cubicBezTo>
                      <a:pt x="18326" y="33642"/>
                      <a:pt x="33641" y="18326"/>
                      <a:pt x="52534"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47" name="Google Shape;647;p4"/>
              <p:cNvSpPr/>
              <p:nvPr/>
            </p:nvSpPr>
            <p:spPr>
              <a:xfrm>
                <a:off x="3103172" y="4588359"/>
                <a:ext cx="68238" cy="68238"/>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48" name="Google Shape;648;p4"/>
              <p:cNvSpPr/>
              <p:nvPr/>
            </p:nvSpPr>
            <p:spPr>
              <a:xfrm>
                <a:off x="3172548" y="4660578"/>
                <a:ext cx="68238" cy="68238"/>
              </a:xfrm>
              <a:custGeom>
                <a:avLst/>
                <a:gdLst/>
                <a:ahLst/>
                <a:cxnLst/>
                <a:rect l="l" t="t" r="r" b="b"/>
                <a:pathLst>
                  <a:path w="97738" h="97738" extrusionOk="0">
                    <a:moveTo>
                      <a:pt x="86743" y="52535"/>
                    </a:moveTo>
                    <a:cubicBezTo>
                      <a:pt x="86743" y="33801"/>
                      <a:pt x="71268" y="18326"/>
                      <a:pt x="52535" y="18326"/>
                    </a:cubicBezTo>
                    <a:cubicBezTo>
                      <a:pt x="33801" y="18326"/>
                      <a:pt x="18326" y="33801"/>
                      <a:pt x="18326" y="52535"/>
                    </a:cubicBezTo>
                    <a:cubicBezTo>
                      <a:pt x="18326" y="71268"/>
                      <a:pt x="33801" y="86743"/>
                      <a:pt x="52535" y="86743"/>
                    </a:cubicBezTo>
                    <a:cubicBezTo>
                      <a:pt x="71268" y="87558"/>
                      <a:pt x="86743" y="7208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49" name="Google Shape;649;p4"/>
              <p:cNvSpPr/>
              <p:nvPr/>
            </p:nvSpPr>
            <p:spPr>
              <a:xfrm>
                <a:off x="3283434" y="4556515"/>
                <a:ext cx="125103" cy="181968"/>
              </a:xfrm>
              <a:custGeom>
                <a:avLst/>
                <a:gdLst/>
                <a:ahLst/>
                <a:cxnLst/>
                <a:rect l="l" t="t" r="r" b="b"/>
                <a:pathLst>
                  <a:path w="179187" h="260636" extrusionOk="0">
                    <a:moveTo>
                      <a:pt x="162491" y="242311"/>
                    </a:moveTo>
                    <a:lnTo>
                      <a:pt x="162491" y="44390"/>
                    </a:lnTo>
                    <a:cubicBezTo>
                      <a:pt x="162491" y="29729"/>
                      <a:pt x="151088" y="18326"/>
                      <a:pt x="136427" y="18326"/>
                    </a:cubicBezTo>
                    <a:lnTo>
                      <a:pt x="44390" y="18326"/>
                    </a:lnTo>
                    <a:cubicBezTo>
                      <a:pt x="29729" y="18326"/>
                      <a:pt x="18326" y="29729"/>
                      <a:pt x="18326" y="44390"/>
                    </a:cubicBezTo>
                    <a:lnTo>
                      <a:pt x="18326" y="242311"/>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50" name="Google Shape;650;p4"/>
              <p:cNvSpPr/>
              <p:nvPr/>
            </p:nvSpPr>
            <p:spPr>
              <a:xfrm>
                <a:off x="3283434" y="4712894"/>
                <a:ext cx="125103" cy="96670"/>
              </a:xfrm>
              <a:custGeom>
                <a:avLst/>
                <a:gdLst/>
                <a:ahLst/>
                <a:cxnLst/>
                <a:rect l="l" t="t" r="r" b="b"/>
                <a:pathLst>
                  <a:path w="179187" h="138463" extrusionOk="0">
                    <a:moveTo>
                      <a:pt x="18326" y="18326"/>
                    </a:moveTo>
                    <a:lnTo>
                      <a:pt x="18326" y="99775"/>
                    </a:lnTo>
                    <a:cubicBezTo>
                      <a:pt x="18326" y="114436"/>
                      <a:pt x="29729" y="125839"/>
                      <a:pt x="44390" y="125839"/>
                    </a:cubicBezTo>
                    <a:lnTo>
                      <a:pt x="136427" y="125839"/>
                    </a:lnTo>
                    <a:cubicBezTo>
                      <a:pt x="151088" y="125839"/>
                      <a:pt x="162491" y="114436"/>
                      <a:pt x="162491" y="99775"/>
                    </a:cubicBezTo>
                    <a:lnTo>
                      <a:pt x="162491"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51" name="Google Shape;651;p4"/>
              <p:cNvSpPr/>
              <p:nvPr/>
            </p:nvSpPr>
            <p:spPr>
              <a:xfrm>
                <a:off x="3556955" y="4629302"/>
                <a:ext cx="56865" cy="62552"/>
              </a:xfrm>
              <a:custGeom>
                <a:avLst/>
                <a:gdLst/>
                <a:ahLst/>
                <a:cxnLst/>
                <a:rect l="l" t="t" r="r" b="b"/>
                <a:pathLst>
                  <a:path w="81448" h="89593" extrusionOk="0">
                    <a:moveTo>
                      <a:pt x="18326" y="18326"/>
                    </a:moveTo>
                    <a:lnTo>
                      <a:pt x="69639" y="7289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52" name="Google Shape;652;p4"/>
              <p:cNvSpPr/>
              <p:nvPr/>
            </p:nvSpPr>
            <p:spPr>
              <a:xfrm>
                <a:off x="3488148" y="4629302"/>
                <a:ext cx="56865" cy="62552"/>
              </a:xfrm>
              <a:custGeom>
                <a:avLst/>
                <a:gdLst/>
                <a:ahLst/>
                <a:cxnLst/>
                <a:rect l="l" t="t" r="r" b="b"/>
                <a:pathLst>
                  <a:path w="81448" h="89593" extrusionOk="0">
                    <a:moveTo>
                      <a:pt x="18326" y="72897"/>
                    </a:moveTo>
                    <a:lnTo>
                      <a:pt x="69639"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53" name="Google Shape;653;p4"/>
              <p:cNvSpPr/>
              <p:nvPr/>
            </p:nvSpPr>
            <p:spPr>
              <a:xfrm>
                <a:off x="3417067" y="4627027"/>
                <a:ext cx="62552" cy="62552"/>
              </a:xfrm>
              <a:custGeom>
                <a:avLst/>
                <a:gdLst/>
                <a:ahLst/>
                <a:cxnLst/>
                <a:rect l="l" t="t" r="r" b="b"/>
                <a:pathLst>
                  <a:path w="89593" h="89593" extrusionOk="0">
                    <a:moveTo>
                      <a:pt x="18326" y="18326"/>
                    </a:moveTo>
                    <a:lnTo>
                      <a:pt x="72897" y="76155"/>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54" name="Google Shape;654;p4"/>
              <p:cNvSpPr/>
              <p:nvPr/>
            </p:nvSpPr>
            <p:spPr>
              <a:xfrm>
                <a:off x="3585388" y="4660578"/>
                <a:ext cx="68238" cy="68238"/>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55" name="Google Shape;655;p4"/>
              <p:cNvSpPr/>
              <p:nvPr/>
            </p:nvSpPr>
            <p:spPr>
              <a:xfrm>
                <a:off x="3516581" y="4588359"/>
                <a:ext cx="68238" cy="68238"/>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656" name="Google Shape;656;p4"/>
              <p:cNvSpPr/>
              <p:nvPr/>
            </p:nvSpPr>
            <p:spPr>
              <a:xfrm>
                <a:off x="3447774" y="4660578"/>
                <a:ext cx="68238" cy="68238"/>
              </a:xfrm>
              <a:custGeom>
                <a:avLst/>
                <a:gdLst/>
                <a:ahLst/>
                <a:cxnLst/>
                <a:rect l="l" t="t" r="r" b="b"/>
                <a:pathLst>
                  <a:path w="97738" h="97738" extrusionOk="0">
                    <a:moveTo>
                      <a:pt x="18326" y="52535"/>
                    </a:moveTo>
                    <a:cubicBezTo>
                      <a:pt x="18326" y="33801"/>
                      <a:pt x="33801" y="18326"/>
                      <a:pt x="52535" y="18326"/>
                    </a:cubicBezTo>
                    <a:cubicBezTo>
                      <a:pt x="71268" y="18326"/>
                      <a:pt x="86743" y="33801"/>
                      <a:pt x="86743" y="52535"/>
                    </a:cubicBezTo>
                    <a:cubicBezTo>
                      <a:pt x="86743" y="71268"/>
                      <a:pt x="71268" y="86743"/>
                      <a:pt x="52535" y="86743"/>
                    </a:cubicBezTo>
                    <a:cubicBezTo>
                      <a:pt x="32987" y="87558"/>
                      <a:pt x="18326" y="72082"/>
                      <a:pt x="18326"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sp>
        <p:nvSpPr>
          <p:cNvPr id="657" name="Google Shape;657;p4"/>
          <p:cNvSpPr/>
          <p:nvPr/>
        </p:nvSpPr>
        <p:spPr>
          <a:xfrm>
            <a:off x="6643124" y="4660663"/>
            <a:ext cx="1989806" cy="335786"/>
          </a:xfrm>
          <a:custGeom>
            <a:avLst/>
            <a:gdLst/>
            <a:ahLst/>
            <a:cxnLst/>
            <a:rect l="l" t="t" r="r" b="b"/>
            <a:pathLst>
              <a:path w="5037483" h="850092" extrusionOk="0">
                <a:moveTo>
                  <a:pt x="0" y="0"/>
                </a:moveTo>
                <a:lnTo>
                  <a:pt x="5037483" y="0"/>
                </a:lnTo>
                <a:lnTo>
                  <a:pt x="5037483" y="850092"/>
                </a:lnTo>
                <a:lnTo>
                  <a:pt x="0" y="850092"/>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658" name="Google Shape;658;p4"/>
          <p:cNvSpPr/>
          <p:nvPr/>
        </p:nvSpPr>
        <p:spPr>
          <a:xfrm>
            <a:off x="514350" y="4660822"/>
            <a:ext cx="795787" cy="335442"/>
          </a:xfrm>
          <a:custGeom>
            <a:avLst/>
            <a:gdLst/>
            <a:ahLst/>
            <a:cxnLst/>
            <a:rect l="l" t="t" r="r" b="b"/>
            <a:pathLst>
              <a:path w="2257552" h="951609" extrusionOk="0">
                <a:moveTo>
                  <a:pt x="0" y="0"/>
                </a:moveTo>
                <a:lnTo>
                  <a:pt x="2257552" y="0"/>
                </a:lnTo>
                <a:lnTo>
                  <a:pt x="2257552" y="951609"/>
                </a:lnTo>
                <a:lnTo>
                  <a:pt x="0" y="951609"/>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grpSp>
        <p:nvGrpSpPr>
          <p:cNvPr id="663" name="Google Shape;663;p5"/>
          <p:cNvGrpSpPr/>
          <p:nvPr/>
        </p:nvGrpSpPr>
        <p:grpSpPr>
          <a:xfrm>
            <a:off x="306376" y="643419"/>
            <a:ext cx="8332200" cy="4315216"/>
            <a:chOff x="540001" y="1520825"/>
            <a:chExt cx="11109600" cy="4291189"/>
          </a:xfrm>
        </p:grpSpPr>
        <p:grpSp>
          <p:nvGrpSpPr>
            <p:cNvPr id="664" name="Google Shape;664;p5"/>
            <p:cNvGrpSpPr/>
            <p:nvPr/>
          </p:nvGrpSpPr>
          <p:grpSpPr>
            <a:xfrm>
              <a:off x="540001" y="1520825"/>
              <a:ext cx="11109600" cy="4291189"/>
              <a:chOff x="540001" y="1520825"/>
              <a:chExt cx="11109600" cy="4291189"/>
            </a:xfrm>
          </p:grpSpPr>
          <p:sp>
            <p:nvSpPr>
              <p:cNvPr id="665" name="Google Shape;665;p5"/>
              <p:cNvSpPr/>
              <p:nvPr/>
            </p:nvSpPr>
            <p:spPr>
              <a:xfrm>
                <a:off x="540001" y="1520827"/>
                <a:ext cx="2221920" cy="3115845"/>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Calibri"/>
                  <a:ea typeface="Calibri"/>
                  <a:cs typeface="Calibri"/>
                  <a:sym typeface="Calibri"/>
                </a:endParaRPr>
              </a:p>
            </p:txBody>
          </p:sp>
          <p:sp>
            <p:nvSpPr>
              <p:cNvPr id="666" name="Google Shape;666;p5"/>
              <p:cNvSpPr/>
              <p:nvPr/>
            </p:nvSpPr>
            <p:spPr>
              <a:xfrm>
                <a:off x="2761921" y="1520825"/>
                <a:ext cx="2221920" cy="1561497"/>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Calibri"/>
                  <a:ea typeface="Calibri"/>
                  <a:cs typeface="Calibri"/>
                  <a:sym typeface="Calibri"/>
                </a:endParaRPr>
              </a:p>
            </p:txBody>
          </p:sp>
          <p:sp>
            <p:nvSpPr>
              <p:cNvPr id="667" name="Google Shape;667;p5"/>
              <p:cNvSpPr/>
              <p:nvPr/>
            </p:nvSpPr>
            <p:spPr>
              <a:xfrm>
                <a:off x="4983841" y="1520827"/>
                <a:ext cx="2221920" cy="3122991"/>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6923C"/>
                  </a:solidFill>
                  <a:latin typeface="Calibri"/>
                  <a:ea typeface="Calibri"/>
                  <a:cs typeface="Calibri"/>
                  <a:sym typeface="Calibri"/>
                </a:endParaRPr>
              </a:p>
            </p:txBody>
          </p:sp>
          <p:sp>
            <p:nvSpPr>
              <p:cNvPr id="668" name="Google Shape;668;p5"/>
              <p:cNvSpPr/>
              <p:nvPr/>
            </p:nvSpPr>
            <p:spPr>
              <a:xfrm>
                <a:off x="7205761" y="1520826"/>
                <a:ext cx="2221920" cy="1561496"/>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BF9000"/>
                  </a:solidFill>
                  <a:latin typeface="Calibri"/>
                  <a:ea typeface="Calibri"/>
                  <a:cs typeface="Calibri"/>
                  <a:sym typeface="Calibri"/>
                </a:endParaRPr>
              </a:p>
            </p:txBody>
          </p:sp>
          <p:sp>
            <p:nvSpPr>
              <p:cNvPr id="669" name="Google Shape;669;p5"/>
              <p:cNvSpPr/>
              <p:nvPr/>
            </p:nvSpPr>
            <p:spPr>
              <a:xfrm>
                <a:off x="2761918" y="3075176"/>
                <a:ext cx="2221920" cy="1568642"/>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Calibri"/>
                  <a:ea typeface="Calibri"/>
                  <a:cs typeface="Calibri"/>
                  <a:sym typeface="Calibri"/>
                </a:endParaRPr>
              </a:p>
            </p:txBody>
          </p:sp>
          <p:sp>
            <p:nvSpPr>
              <p:cNvPr id="670" name="Google Shape;670;p5"/>
              <p:cNvSpPr/>
              <p:nvPr/>
            </p:nvSpPr>
            <p:spPr>
              <a:xfrm>
                <a:off x="7205758" y="3075177"/>
                <a:ext cx="2221920" cy="1568641"/>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BF9000"/>
                  </a:solidFill>
                  <a:latin typeface="Calibri"/>
                  <a:ea typeface="Calibri"/>
                  <a:cs typeface="Calibri"/>
                  <a:sym typeface="Calibri"/>
                </a:endParaRPr>
              </a:p>
            </p:txBody>
          </p:sp>
          <p:sp>
            <p:nvSpPr>
              <p:cNvPr id="671" name="Google Shape;671;p5"/>
              <p:cNvSpPr/>
              <p:nvPr/>
            </p:nvSpPr>
            <p:spPr>
              <a:xfrm>
                <a:off x="540001" y="4636672"/>
                <a:ext cx="5554796" cy="1175342"/>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3498DB"/>
                  </a:solidFill>
                  <a:latin typeface="Calibri"/>
                  <a:ea typeface="Calibri"/>
                  <a:cs typeface="Calibri"/>
                  <a:sym typeface="Calibri"/>
                </a:endParaRPr>
              </a:p>
            </p:txBody>
          </p:sp>
          <p:sp>
            <p:nvSpPr>
              <p:cNvPr id="672" name="Google Shape;672;p5"/>
              <p:cNvSpPr/>
              <p:nvPr/>
            </p:nvSpPr>
            <p:spPr>
              <a:xfrm>
                <a:off x="6094797" y="4636672"/>
                <a:ext cx="5554801" cy="1175342"/>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3498DB"/>
                  </a:solidFill>
                  <a:latin typeface="Calibri"/>
                  <a:ea typeface="Calibri"/>
                  <a:cs typeface="Calibri"/>
                  <a:sym typeface="Calibri"/>
                </a:endParaRPr>
              </a:p>
            </p:txBody>
          </p:sp>
          <p:sp>
            <p:nvSpPr>
              <p:cNvPr id="673" name="Google Shape;673;p5"/>
              <p:cNvSpPr/>
              <p:nvPr/>
            </p:nvSpPr>
            <p:spPr>
              <a:xfrm>
                <a:off x="9427681" y="1520825"/>
                <a:ext cx="2221920" cy="3115845"/>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Calibri"/>
                  <a:ea typeface="Calibri"/>
                  <a:cs typeface="Calibri"/>
                  <a:sym typeface="Calibri"/>
                </a:endParaRPr>
              </a:p>
            </p:txBody>
          </p:sp>
        </p:grpSp>
        <p:sp>
          <p:nvSpPr>
            <p:cNvPr id="674" name="Google Shape;674;p5"/>
            <p:cNvSpPr/>
            <p:nvPr/>
          </p:nvSpPr>
          <p:spPr>
            <a:xfrm>
              <a:off x="2761918" y="3145019"/>
              <a:ext cx="144902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Key </a:t>
              </a:r>
              <a:br>
                <a:rPr lang="en-US" sz="1200" b="0" i="0" u="none" strike="noStrike" cap="none">
                  <a:solidFill>
                    <a:srgbClr val="2C3E50"/>
                  </a:solidFill>
                  <a:latin typeface="Bebas Neue"/>
                  <a:ea typeface="Bebas Neue"/>
                  <a:cs typeface="Bebas Neue"/>
                  <a:sym typeface="Bebas Neue"/>
                </a:rPr>
              </a:br>
              <a:r>
                <a:rPr lang="en-US" sz="1200" b="0" i="0" u="none" strike="noStrike" cap="none">
                  <a:solidFill>
                    <a:srgbClr val="2C3E50"/>
                  </a:solidFill>
                  <a:latin typeface="Bebas Neue"/>
                  <a:ea typeface="Bebas Neue"/>
                  <a:cs typeface="Bebas Neue"/>
                  <a:sym typeface="Bebas Neue"/>
                </a:rPr>
                <a:t>Resources</a:t>
              </a:r>
              <a:endParaRPr sz="1200" b="0" i="0" u="none" strike="noStrike" cap="none">
                <a:solidFill>
                  <a:srgbClr val="2C3E50"/>
                </a:solidFill>
                <a:latin typeface="Bebas Neue"/>
                <a:ea typeface="Bebas Neue"/>
                <a:cs typeface="Bebas Neue"/>
                <a:sym typeface="Bebas Neue"/>
              </a:endParaRPr>
            </a:p>
          </p:txBody>
        </p:sp>
        <p:sp>
          <p:nvSpPr>
            <p:cNvPr id="675" name="Google Shape;675;p5"/>
            <p:cNvSpPr/>
            <p:nvPr/>
          </p:nvSpPr>
          <p:spPr>
            <a:xfrm>
              <a:off x="7205761" y="3145019"/>
              <a:ext cx="222192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Channels</a:t>
              </a:r>
              <a:endParaRPr sz="1200" b="0" i="0" u="none" strike="noStrike" cap="none">
                <a:solidFill>
                  <a:srgbClr val="2C3E50"/>
                </a:solidFill>
                <a:latin typeface="Bebas Neue"/>
                <a:ea typeface="Bebas Neue"/>
                <a:cs typeface="Bebas Neue"/>
                <a:sym typeface="Bebas Neue"/>
              </a:endParaRPr>
            </a:p>
          </p:txBody>
        </p:sp>
        <p:sp>
          <p:nvSpPr>
            <p:cNvPr id="676" name="Google Shape;676;p5"/>
            <p:cNvSpPr/>
            <p:nvPr/>
          </p:nvSpPr>
          <p:spPr>
            <a:xfrm>
              <a:off x="540001" y="4699369"/>
              <a:ext cx="3940021" cy="243073"/>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Cost Structure</a:t>
              </a:r>
              <a:endParaRPr sz="1200" b="0" i="0" u="none" strike="noStrike" cap="none">
                <a:solidFill>
                  <a:srgbClr val="2C3E50"/>
                </a:solidFill>
                <a:latin typeface="Bebas Neue"/>
                <a:ea typeface="Bebas Neue"/>
                <a:cs typeface="Bebas Neue"/>
                <a:sym typeface="Bebas Neue"/>
              </a:endParaRPr>
            </a:p>
          </p:txBody>
        </p:sp>
        <p:sp>
          <p:nvSpPr>
            <p:cNvPr id="677" name="Google Shape;677;p5"/>
            <p:cNvSpPr/>
            <p:nvPr/>
          </p:nvSpPr>
          <p:spPr>
            <a:xfrm>
              <a:off x="540002" y="1681114"/>
              <a:ext cx="2221916" cy="243073"/>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Key </a:t>
              </a:r>
              <a:br>
                <a:rPr lang="en-US" sz="1200" b="0" i="0" u="none" strike="noStrike" cap="none">
                  <a:solidFill>
                    <a:srgbClr val="2C3E50"/>
                  </a:solidFill>
                  <a:latin typeface="Bebas Neue"/>
                  <a:ea typeface="Bebas Neue"/>
                  <a:cs typeface="Bebas Neue"/>
                  <a:sym typeface="Bebas Neue"/>
                </a:rPr>
              </a:br>
              <a:r>
                <a:rPr lang="en-US" sz="1200" b="0" i="0" u="none" strike="noStrike" cap="none">
                  <a:solidFill>
                    <a:srgbClr val="2C3E50"/>
                  </a:solidFill>
                  <a:latin typeface="Bebas Neue"/>
                  <a:ea typeface="Bebas Neue"/>
                  <a:cs typeface="Bebas Neue"/>
                  <a:sym typeface="Bebas Neue"/>
                </a:rPr>
                <a:t>Partners</a:t>
              </a:r>
              <a:endParaRPr sz="1200" b="0" i="0" u="none" strike="noStrike" cap="none">
                <a:solidFill>
                  <a:srgbClr val="2C3E50"/>
                </a:solidFill>
                <a:latin typeface="Bebas Neue"/>
                <a:ea typeface="Bebas Neue"/>
                <a:cs typeface="Bebas Neue"/>
                <a:sym typeface="Bebas Neue"/>
              </a:endParaRPr>
            </a:p>
          </p:txBody>
        </p:sp>
        <p:sp>
          <p:nvSpPr>
            <p:cNvPr id="678" name="Google Shape;678;p5"/>
            <p:cNvSpPr/>
            <p:nvPr/>
          </p:nvSpPr>
          <p:spPr>
            <a:xfrm>
              <a:off x="2761922" y="1583524"/>
              <a:ext cx="171810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Key </a:t>
              </a:r>
              <a:br>
                <a:rPr lang="en-US" sz="1200" b="0" i="0" u="none" strike="noStrike" cap="none">
                  <a:solidFill>
                    <a:srgbClr val="2C3E50"/>
                  </a:solidFill>
                  <a:latin typeface="Bebas Neue"/>
                  <a:ea typeface="Bebas Neue"/>
                  <a:cs typeface="Bebas Neue"/>
                  <a:sym typeface="Bebas Neue"/>
                </a:rPr>
              </a:br>
              <a:r>
                <a:rPr lang="en-US" sz="1200" b="0" i="0" u="none" strike="noStrike" cap="none">
                  <a:solidFill>
                    <a:srgbClr val="2C3E50"/>
                  </a:solidFill>
                  <a:latin typeface="Bebas Neue"/>
                  <a:ea typeface="Bebas Neue"/>
                  <a:cs typeface="Bebas Neue"/>
                  <a:sym typeface="Bebas Neue"/>
                </a:rPr>
                <a:t>Activities</a:t>
              </a:r>
              <a:endParaRPr sz="1200" b="0" i="0" u="none" strike="noStrike" cap="none">
                <a:solidFill>
                  <a:srgbClr val="2C3E50"/>
                </a:solidFill>
                <a:latin typeface="Bebas Neue"/>
                <a:ea typeface="Bebas Neue"/>
                <a:cs typeface="Bebas Neue"/>
                <a:sym typeface="Bebas Neue"/>
              </a:endParaRPr>
            </a:p>
          </p:txBody>
        </p:sp>
        <p:sp>
          <p:nvSpPr>
            <p:cNvPr id="679" name="Google Shape;679;p5"/>
            <p:cNvSpPr/>
            <p:nvPr/>
          </p:nvSpPr>
          <p:spPr>
            <a:xfrm>
              <a:off x="4983841" y="1583524"/>
              <a:ext cx="222192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Value </a:t>
              </a:r>
              <a:br>
                <a:rPr lang="en-US" sz="1200" b="0" i="0" u="none" strike="noStrike" cap="none">
                  <a:solidFill>
                    <a:srgbClr val="2C3E50"/>
                  </a:solidFill>
                  <a:latin typeface="Bebas Neue"/>
                  <a:ea typeface="Bebas Neue"/>
                  <a:cs typeface="Bebas Neue"/>
                  <a:sym typeface="Bebas Neue"/>
                </a:rPr>
              </a:br>
              <a:r>
                <a:rPr lang="en-US" sz="1200" b="0" i="0" u="none" strike="noStrike" cap="none">
                  <a:solidFill>
                    <a:srgbClr val="2C3E50"/>
                  </a:solidFill>
                  <a:latin typeface="Bebas Neue"/>
                  <a:ea typeface="Bebas Neue"/>
                  <a:cs typeface="Bebas Neue"/>
                  <a:sym typeface="Bebas Neue"/>
                </a:rPr>
                <a:t>Proposition</a:t>
              </a:r>
              <a:endParaRPr sz="1200" b="0" i="0" u="none" strike="noStrike" cap="none">
                <a:solidFill>
                  <a:srgbClr val="2C3E50"/>
                </a:solidFill>
                <a:latin typeface="Bebas Neue"/>
                <a:ea typeface="Bebas Neue"/>
                <a:cs typeface="Bebas Neue"/>
                <a:sym typeface="Bebas Neue"/>
              </a:endParaRPr>
            </a:p>
          </p:txBody>
        </p:sp>
        <p:sp>
          <p:nvSpPr>
            <p:cNvPr id="680" name="Google Shape;680;p5"/>
            <p:cNvSpPr/>
            <p:nvPr/>
          </p:nvSpPr>
          <p:spPr>
            <a:xfrm>
              <a:off x="7205756" y="1583525"/>
              <a:ext cx="1870749" cy="243073"/>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Customer Relationships</a:t>
              </a:r>
              <a:endParaRPr sz="1200" b="0" i="0" u="none" strike="noStrike" cap="none">
                <a:solidFill>
                  <a:srgbClr val="2C3E50"/>
                </a:solidFill>
                <a:latin typeface="Bebas Neue"/>
                <a:ea typeface="Bebas Neue"/>
                <a:cs typeface="Bebas Neue"/>
                <a:sym typeface="Bebas Neue"/>
              </a:endParaRPr>
            </a:p>
          </p:txBody>
        </p:sp>
        <p:sp>
          <p:nvSpPr>
            <p:cNvPr id="681" name="Google Shape;681;p5"/>
            <p:cNvSpPr/>
            <p:nvPr/>
          </p:nvSpPr>
          <p:spPr>
            <a:xfrm>
              <a:off x="9427677" y="1583525"/>
              <a:ext cx="1726278" cy="243073"/>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Customer Segments</a:t>
              </a:r>
              <a:endParaRPr sz="1200" b="0" i="0" u="none" strike="noStrike" cap="none">
                <a:solidFill>
                  <a:srgbClr val="2C3E50"/>
                </a:solidFill>
                <a:latin typeface="Bebas Neue"/>
                <a:ea typeface="Bebas Neue"/>
                <a:cs typeface="Bebas Neue"/>
                <a:sym typeface="Bebas Neue"/>
              </a:endParaRPr>
            </a:p>
          </p:txBody>
        </p:sp>
        <p:sp>
          <p:nvSpPr>
            <p:cNvPr id="682" name="Google Shape;682;p5"/>
            <p:cNvSpPr/>
            <p:nvPr/>
          </p:nvSpPr>
          <p:spPr>
            <a:xfrm>
              <a:off x="6094761" y="4707509"/>
              <a:ext cx="3726112" cy="24277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Revenue Streams</a:t>
              </a:r>
              <a:endParaRPr sz="1200" b="0" i="0" u="none" strike="noStrike" cap="none">
                <a:solidFill>
                  <a:srgbClr val="2C3E50"/>
                </a:solidFill>
                <a:latin typeface="Bebas Neue"/>
                <a:ea typeface="Bebas Neue"/>
                <a:cs typeface="Bebas Neue"/>
                <a:sym typeface="Bebas Neue"/>
              </a:endParaRPr>
            </a:p>
          </p:txBody>
        </p:sp>
        <p:grpSp>
          <p:nvGrpSpPr>
            <p:cNvPr id="683" name="Google Shape;683;p5"/>
            <p:cNvGrpSpPr/>
            <p:nvPr/>
          </p:nvGrpSpPr>
          <p:grpSpPr>
            <a:xfrm>
              <a:off x="2192510" y="4092742"/>
              <a:ext cx="364143" cy="363374"/>
              <a:chOff x="14842424" y="9461856"/>
              <a:chExt cx="783304" cy="781651"/>
            </a:xfrm>
          </p:grpSpPr>
          <p:sp>
            <p:nvSpPr>
              <p:cNvPr id="684" name="Google Shape;684;p5"/>
              <p:cNvSpPr/>
              <p:nvPr/>
            </p:nvSpPr>
            <p:spPr>
              <a:xfrm>
                <a:off x="15308630" y="9879019"/>
                <a:ext cx="260348" cy="363277"/>
              </a:xfrm>
              <a:custGeom>
                <a:avLst/>
                <a:gdLst/>
                <a:ahLst/>
                <a:cxnLst/>
                <a:rect l="l" t="t" r="r" b="b"/>
                <a:pathLst>
                  <a:path w="350230" h="488693" extrusionOk="0">
                    <a:moveTo>
                      <a:pt x="338420" y="476883"/>
                    </a:moveTo>
                    <a:lnTo>
                      <a:pt x="314800" y="278963"/>
                    </a:lnTo>
                    <a:cubicBezTo>
                      <a:pt x="306655" y="240681"/>
                      <a:pt x="286293" y="204844"/>
                      <a:pt x="255342" y="179595"/>
                    </a:cubicBezTo>
                    <a:cubicBezTo>
                      <a:pt x="235795" y="163305"/>
                      <a:pt x="216247" y="153532"/>
                      <a:pt x="197514" y="149459"/>
                    </a:cubicBezTo>
                    <a:lnTo>
                      <a:pt x="47648" y="105476"/>
                    </a:lnTo>
                    <a:cubicBezTo>
                      <a:pt x="44390" y="104662"/>
                      <a:pt x="41132" y="103033"/>
                      <a:pt x="38688" y="101404"/>
                    </a:cubicBezTo>
                    <a:cubicBezTo>
                      <a:pt x="30543" y="95702"/>
                      <a:pt x="25656" y="87558"/>
                      <a:pt x="24842" y="77784"/>
                    </a:cubicBezTo>
                    <a:lnTo>
                      <a:pt x="18326"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85" name="Google Shape;685;p5"/>
              <p:cNvSpPr/>
              <p:nvPr/>
            </p:nvSpPr>
            <p:spPr>
              <a:xfrm>
                <a:off x="14896311" y="9674373"/>
                <a:ext cx="260348" cy="569134"/>
              </a:xfrm>
              <a:custGeom>
                <a:avLst/>
                <a:gdLst/>
                <a:ahLst/>
                <a:cxnLst/>
                <a:rect l="l" t="t" r="r" b="b"/>
                <a:pathLst>
                  <a:path w="350230" h="765619" extrusionOk="0">
                    <a:moveTo>
                      <a:pt x="243125" y="18326"/>
                    </a:moveTo>
                    <a:cubicBezTo>
                      <a:pt x="220319" y="24842"/>
                      <a:pt x="203215" y="52535"/>
                      <a:pt x="203215" y="86743"/>
                    </a:cubicBezTo>
                    <a:cubicBezTo>
                      <a:pt x="203215" y="124210"/>
                      <a:pt x="223577" y="154346"/>
                      <a:pt x="250455" y="156789"/>
                    </a:cubicBezTo>
                    <a:cubicBezTo>
                      <a:pt x="265116" y="213803"/>
                      <a:pt x="296067" y="262673"/>
                      <a:pt x="338420" y="295252"/>
                    </a:cubicBezTo>
                    <a:lnTo>
                      <a:pt x="331904" y="354710"/>
                    </a:lnTo>
                    <a:cubicBezTo>
                      <a:pt x="331090" y="364484"/>
                      <a:pt x="325389" y="372629"/>
                      <a:pt x="318058" y="378330"/>
                    </a:cubicBezTo>
                    <a:cubicBezTo>
                      <a:pt x="315615" y="379959"/>
                      <a:pt x="312357" y="381588"/>
                      <a:pt x="309099" y="382403"/>
                    </a:cubicBezTo>
                    <a:lnTo>
                      <a:pt x="160047" y="425571"/>
                    </a:lnTo>
                    <a:cubicBezTo>
                      <a:pt x="140499" y="429643"/>
                      <a:pt x="120952" y="440231"/>
                      <a:pt x="101404" y="456521"/>
                    </a:cubicBezTo>
                    <a:cubicBezTo>
                      <a:pt x="70454" y="481771"/>
                      <a:pt x="50091" y="516794"/>
                      <a:pt x="41946" y="555889"/>
                    </a:cubicBezTo>
                    <a:lnTo>
                      <a:pt x="18326" y="7538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86" name="Google Shape;686;p5"/>
              <p:cNvSpPr/>
              <p:nvPr/>
            </p:nvSpPr>
            <p:spPr>
              <a:xfrm>
                <a:off x="15308024" y="9674373"/>
                <a:ext cx="260348" cy="569134"/>
              </a:xfrm>
              <a:custGeom>
                <a:avLst/>
                <a:gdLst/>
                <a:ahLst/>
                <a:cxnLst/>
                <a:rect l="l" t="t" r="r" b="b"/>
                <a:pathLst>
                  <a:path w="350230" h="765619" extrusionOk="0">
                    <a:moveTo>
                      <a:pt x="113621" y="18326"/>
                    </a:moveTo>
                    <a:cubicBezTo>
                      <a:pt x="136427" y="24842"/>
                      <a:pt x="153531" y="52535"/>
                      <a:pt x="153531" y="86743"/>
                    </a:cubicBezTo>
                    <a:cubicBezTo>
                      <a:pt x="153531" y="124210"/>
                      <a:pt x="133169" y="154346"/>
                      <a:pt x="106291" y="156789"/>
                    </a:cubicBezTo>
                    <a:cubicBezTo>
                      <a:pt x="91630" y="213803"/>
                      <a:pt x="60680" y="262673"/>
                      <a:pt x="18326" y="295252"/>
                    </a:cubicBezTo>
                    <a:lnTo>
                      <a:pt x="24842" y="354710"/>
                    </a:lnTo>
                    <a:cubicBezTo>
                      <a:pt x="25657" y="364484"/>
                      <a:pt x="31358" y="372629"/>
                      <a:pt x="38688" y="378330"/>
                    </a:cubicBezTo>
                    <a:cubicBezTo>
                      <a:pt x="41132" y="379959"/>
                      <a:pt x="44390" y="381588"/>
                      <a:pt x="47648" y="382403"/>
                    </a:cubicBezTo>
                    <a:lnTo>
                      <a:pt x="196699" y="425571"/>
                    </a:lnTo>
                    <a:cubicBezTo>
                      <a:pt x="216247" y="429643"/>
                      <a:pt x="235795" y="440231"/>
                      <a:pt x="255342" y="456521"/>
                    </a:cubicBezTo>
                    <a:cubicBezTo>
                      <a:pt x="286293" y="481771"/>
                      <a:pt x="306655" y="516794"/>
                      <a:pt x="314800" y="555889"/>
                    </a:cubicBezTo>
                    <a:lnTo>
                      <a:pt x="338420" y="7538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87" name="Google Shape;687;p5"/>
              <p:cNvSpPr/>
              <p:nvPr/>
            </p:nvSpPr>
            <p:spPr>
              <a:xfrm>
                <a:off x="15110644" y="9948042"/>
                <a:ext cx="248239" cy="90819"/>
              </a:xfrm>
              <a:custGeom>
                <a:avLst/>
                <a:gdLst/>
                <a:ahLst/>
                <a:cxnLst/>
                <a:rect l="l" t="t" r="r" b="b"/>
                <a:pathLst>
                  <a:path w="333940" h="122173" extrusionOk="0">
                    <a:moveTo>
                      <a:pt x="316429" y="18326"/>
                    </a:moveTo>
                    <a:lnTo>
                      <a:pt x="258600" y="70453"/>
                    </a:lnTo>
                    <a:cubicBezTo>
                      <a:pt x="206473" y="116879"/>
                      <a:pt x="128282" y="116879"/>
                      <a:pt x="76155" y="70453"/>
                    </a:cubicBez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88" name="Google Shape;688;p5"/>
              <p:cNvSpPr/>
              <p:nvPr/>
            </p:nvSpPr>
            <p:spPr>
              <a:xfrm>
                <a:off x="15062965" y="9461856"/>
                <a:ext cx="339058" cy="236130"/>
              </a:xfrm>
              <a:custGeom>
                <a:avLst/>
                <a:gdLst/>
                <a:ahLst/>
                <a:cxnLst/>
                <a:rect l="l" t="t" r="r" b="b"/>
                <a:pathLst>
                  <a:path w="456113" h="317650" extrusionOk="0">
                    <a:moveTo>
                      <a:pt x="18935" y="304212"/>
                    </a:moveTo>
                    <a:cubicBezTo>
                      <a:pt x="18935" y="304212"/>
                      <a:pt x="14048" y="236609"/>
                      <a:pt x="31967" y="179595"/>
                    </a:cubicBezTo>
                    <a:cubicBezTo>
                      <a:pt x="31967" y="179595"/>
                      <a:pt x="73506" y="18326"/>
                      <a:pt x="230702" y="18326"/>
                    </a:cubicBezTo>
                    <a:cubicBezTo>
                      <a:pt x="387899" y="18326"/>
                      <a:pt x="429437" y="179595"/>
                      <a:pt x="429437" y="179595"/>
                    </a:cubicBezTo>
                    <a:cubicBezTo>
                      <a:pt x="447356" y="235794"/>
                      <a:pt x="442469" y="304212"/>
                      <a:pt x="442469" y="304212"/>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89" name="Google Shape;689;p5"/>
              <p:cNvSpPr/>
              <p:nvPr/>
            </p:nvSpPr>
            <p:spPr>
              <a:xfrm>
                <a:off x="15068867" y="9553854"/>
                <a:ext cx="314840" cy="84765"/>
              </a:xfrm>
              <a:custGeom>
                <a:avLst/>
                <a:gdLst/>
                <a:ahLst/>
                <a:cxnLst/>
                <a:rect l="l" t="t" r="r" b="b"/>
                <a:pathLst>
                  <a:path w="423534" h="114028" extrusionOk="0">
                    <a:moveTo>
                      <a:pt x="18326" y="90045"/>
                    </a:moveTo>
                    <a:cubicBezTo>
                      <a:pt x="62309" y="106335"/>
                      <a:pt x="129097" y="107149"/>
                      <a:pt x="228464" y="52578"/>
                    </a:cubicBezTo>
                    <a:cubicBezTo>
                      <a:pt x="288737" y="19184"/>
                      <a:pt x="352267" y="13483"/>
                      <a:pt x="407652" y="21628"/>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90" name="Google Shape;690;p5"/>
              <p:cNvSpPr/>
              <p:nvPr/>
            </p:nvSpPr>
            <p:spPr>
              <a:xfrm>
                <a:off x="15407762" y="9713728"/>
                <a:ext cx="217966" cy="405659"/>
              </a:xfrm>
              <a:custGeom>
                <a:avLst/>
                <a:gdLst/>
                <a:ahLst/>
                <a:cxnLst/>
                <a:rect l="l" t="t" r="r" b="b"/>
                <a:pathLst>
                  <a:path w="293216" h="545707" extrusionOk="0">
                    <a:moveTo>
                      <a:pt x="114656" y="18326"/>
                    </a:moveTo>
                    <a:cubicBezTo>
                      <a:pt x="135833" y="28914"/>
                      <a:pt x="146421" y="58236"/>
                      <a:pt x="139905" y="90816"/>
                    </a:cubicBezTo>
                    <a:cubicBezTo>
                      <a:pt x="133389" y="126653"/>
                      <a:pt x="108140" y="151088"/>
                      <a:pt x="82076" y="148644"/>
                    </a:cubicBezTo>
                    <a:cubicBezTo>
                      <a:pt x="68230" y="177151"/>
                      <a:pt x="51126" y="201586"/>
                      <a:pt x="29949" y="222763"/>
                    </a:cubicBezTo>
                    <a:cubicBezTo>
                      <a:pt x="9587" y="243125"/>
                      <a:pt x="16917" y="261044"/>
                      <a:pt x="44610" y="270818"/>
                    </a:cubicBezTo>
                    <a:lnTo>
                      <a:pt x="76375" y="281406"/>
                    </a:lnTo>
                    <a:cubicBezTo>
                      <a:pt x="174928" y="313986"/>
                      <a:pt x="271038" y="366113"/>
                      <a:pt x="275925" y="515979"/>
                    </a:cubicBezTo>
                    <a:cubicBezTo>
                      <a:pt x="275925" y="520051"/>
                      <a:pt x="276739" y="524124"/>
                      <a:pt x="276739" y="52819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91" name="Google Shape;691;p5"/>
              <p:cNvSpPr/>
              <p:nvPr/>
            </p:nvSpPr>
            <p:spPr>
              <a:xfrm>
                <a:off x="15369176" y="9483047"/>
                <a:ext cx="145310" cy="254294"/>
              </a:xfrm>
              <a:custGeom>
                <a:avLst/>
                <a:gdLst/>
                <a:ahLst/>
                <a:cxnLst/>
                <a:rect l="l" t="t" r="r" b="b"/>
                <a:pathLst>
                  <a:path w="195477" h="342085" extrusionOk="0">
                    <a:moveTo>
                      <a:pt x="166563" y="328646"/>
                    </a:moveTo>
                    <a:cubicBezTo>
                      <a:pt x="166563" y="328646"/>
                      <a:pt x="183667" y="265116"/>
                      <a:pt x="177151" y="208102"/>
                    </a:cubicBezTo>
                    <a:cubicBezTo>
                      <a:pt x="177151" y="208102"/>
                      <a:pt x="167378" y="47647"/>
                      <a:pt x="18326"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92" name="Google Shape;692;p5"/>
              <p:cNvSpPr/>
              <p:nvPr/>
            </p:nvSpPr>
            <p:spPr>
              <a:xfrm>
                <a:off x="14842424" y="9713728"/>
                <a:ext cx="217966" cy="405659"/>
              </a:xfrm>
              <a:custGeom>
                <a:avLst/>
                <a:gdLst/>
                <a:ahLst/>
                <a:cxnLst/>
                <a:rect l="l" t="t" r="r" b="b"/>
                <a:pathLst>
                  <a:path w="293216" h="545707" extrusionOk="0">
                    <a:moveTo>
                      <a:pt x="180409" y="18326"/>
                    </a:moveTo>
                    <a:cubicBezTo>
                      <a:pt x="159233" y="28914"/>
                      <a:pt x="148644" y="58236"/>
                      <a:pt x="155160" y="90816"/>
                    </a:cubicBezTo>
                    <a:cubicBezTo>
                      <a:pt x="161676" y="126653"/>
                      <a:pt x="186925" y="151088"/>
                      <a:pt x="212989" y="148644"/>
                    </a:cubicBezTo>
                    <a:cubicBezTo>
                      <a:pt x="226835" y="177151"/>
                      <a:pt x="243940" y="201586"/>
                      <a:pt x="265116" y="222763"/>
                    </a:cubicBezTo>
                    <a:cubicBezTo>
                      <a:pt x="285479" y="243125"/>
                      <a:pt x="278148" y="261044"/>
                      <a:pt x="250455" y="270818"/>
                    </a:cubicBezTo>
                    <a:lnTo>
                      <a:pt x="218690" y="281406"/>
                    </a:lnTo>
                    <a:cubicBezTo>
                      <a:pt x="120137" y="313986"/>
                      <a:pt x="24028" y="366113"/>
                      <a:pt x="19141" y="515979"/>
                    </a:cubicBezTo>
                    <a:cubicBezTo>
                      <a:pt x="19141" y="520051"/>
                      <a:pt x="18326" y="524124"/>
                      <a:pt x="18326" y="52819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93" name="Google Shape;693;p5"/>
              <p:cNvSpPr/>
              <p:nvPr/>
            </p:nvSpPr>
            <p:spPr>
              <a:xfrm>
                <a:off x="14953940" y="9483047"/>
                <a:ext cx="145310" cy="254294"/>
              </a:xfrm>
              <a:custGeom>
                <a:avLst/>
                <a:gdLst/>
                <a:ahLst/>
                <a:cxnLst/>
                <a:rect l="l" t="t" r="r" b="b"/>
                <a:pathLst>
                  <a:path w="195477" h="342085" extrusionOk="0">
                    <a:moveTo>
                      <a:pt x="30395" y="328646"/>
                    </a:moveTo>
                    <a:cubicBezTo>
                      <a:pt x="30395" y="328646"/>
                      <a:pt x="13291" y="265116"/>
                      <a:pt x="19806" y="208102"/>
                    </a:cubicBezTo>
                    <a:cubicBezTo>
                      <a:pt x="19806" y="208102"/>
                      <a:pt x="29580" y="47647"/>
                      <a:pt x="178632"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nvGrpSpPr>
            <p:cNvPr id="694" name="Google Shape;694;p5"/>
            <p:cNvGrpSpPr/>
            <p:nvPr/>
          </p:nvGrpSpPr>
          <p:grpSpPr>
            <a:xfrm>
              <a:off x="4483100" y="4067752"/>
              <a:ext cx="358765" cy="430346"/>
              <a:chOff x="9950261" y="7309727"/>
              <a:chExt cx="593886" cy="712378"/>
            </a:xfrm>
          </p:grpSpPr>
          <p:sp>
            <p:nvSpPr>
              <p:cNvPr id="695" name="Google Shape;695;p5"/>
              <p:cNvSpPr/>
              <p:nvPr/>
            </p:nvSpPr>
            <p:spPr>
              <a:xfrm>
                <a:off x="10401133" y="7598991"/>
                <a:ext cx="43668" cy="136463"/>
              </a:xfrm>
              <a:custGeom>
                <a:avLst/>
                <a:gdLst/>
                <a:ahLst/>
                <a:cxnLst/>
                <a:rect l="l" t="t" r="r" b="b"/>
                <a:pathLst>
                  <a:path w="43668" h="136462" extrusionOk="0">
                    <a:moveTo>
                      <a:pt x="12282" y="127456"/>
                    </a:moveTo>
                    <a:cubicBezTo>
                      <a:pt x="43941" y="95797"/>
                      <a:pt x="43941" y="43941"/>
                      <a:pt x="12282" y="12282"/>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96" name="Google Shape;696;p5"/>
              <p:cNvSpPr/>
              <p:nvPr/>
            </p:nvSpPr>
            <p:spPr>
              <a:xfrm>
                <a:off x="9950261" y="7749180"/>
                <a:ext cx="294759" cy="272925"/>
              </a:xfrm>
              <a:custGeom>
                <a:avLst/>
                <a:gdLst/>
                <a:ahLst/>
                <a:cxnLst/>
                <a:rect l="l" t="t" r="r" b="b"/>
                <a:pathLst>
                  <a:path w="294759" h="272925" extrusionOk="0">
                    <a:moveTo>
                      <a:pt x="175491" y="238729"/>
                    </a:moveTo>
                    <a:lnTo>
                      <a:pt x="186408" y="257834"/>
                    </a:lnTo>
                    <a:cubicBezTo>
                      <a:pt x="190775" y="264930"/>
                      <a:pt x="200054" y="267659"/>
                      <a:pt x="207151" y="263293"/>
                    </a:cubicBezTo>
                    <a:lnTo>
                      <a:pt x="227893" y="251284"/>
                    </a:lnTo>
                    <a:cubicBezTo>
                      <a:pt x="234989" y="246917"/>
                      <a:pt x="237718" y="237638"/>
                      <a:pt x="233351" y="230542"/>
                    </a:cubicBezTo>
                    <a:lnTo>
                      <a:pt x="222434" y="211983"/>
                    </a:lnTo>
                    <a:cubicBezTo>
                      <a:pt x="235535" y="198882"/>
                      <a:pt x="244268" y="183053"/>
                      <a:pt x="248635" y="166131"/>
                    </a:cubicBezTo>
                    <a:lnTo>
                      <a:pt x="270469" y="166131"/>
                    </a:lnTo>
                    <a:cubicBezTo>
                      <a:pt x="278657" y="166131"/>
                      <a:pt x="285753" y="159581"/>
                      <a:pt x="285753" y="150847"/>
                    </a:cubicBezTo>
                    <a:lnTo>
                      <a:pt x="285753" y="126830"/>
                    </a:lnTo>
                    <a:cubicBezTo>
                      <a:pt x="285753" y="118642"/>
                      <a:pt x="279203" y="111546"/>
                      <a:pt x="270469" y="111546"/>
                    </a:cubicBezTo>
                    <a:lnTo>
                      <a:pt x="248635" y="111546"/>
                    </a:lnTo>
                    <a:cubicBezTo>
                      <a:pt x="244268" y="94625"/>
                      <a:pt x="235535" y="78795"/>
                      <a:pt x="222434" y="65695"/>
                    </a:cubicBezTo>
                    <a:lnTo>
                      <a:pt x="233351" y="47136"/>
                    </a:lnTo>
                    <a:cubicBezTo>
                      <a:pt x="237718" y="40040"/>
                      <a:pt x="234989" y="30760"/>
                      <a:pt x="227893" y="26393"/>
                    </a:cubicBezTo>
                    <a:lnTo>
                      <a:pt x="207151" y="14385"/>
                    </a:lnTo>
                    <a:cubicBezTo>
                      <a:pt x="200054" y="10018"/>
                      <a:pt x="190775" y="12747"/>
                      <a:pt x="186408" y="19843"/>
                    </a:cubicBezTo>
                    <a:lnTo>
                      <a:pt x="175491" y="38948"/>
                    </a:lnTo>
                    <a:cubicBezTo>
                      <a:pt x="158024" y="34581"/>
                      <a:pt x="140011" y="34581"/>
                      <a:pt x="122544" y="38948"/>
                    </a:cubicBezTo>
                    <a:lnTo>
                      <a:pt x="111627" y="19843"/>
                    </a:lnTo>
                    <a:cubicBezTo>
                      <a:pt x="107260" y="12747"/>
                      <a:pt x="97980" y="10018"/>
                      <a:pt x="90884" y="14385"/>
                    </a:cubicBezTo>
                    <a:lnTo>
                      <a:pt x="70142" y="26393"/>
                    </a:lnTo>
                    <a:cubicBezTo>
                      <a:pt x="63046" y="30760"/>
                      <a:pt x="60317" y="40040"/>
                      <a:pt x="64683" y="47136"/>
                    </a:cubicBezTo>
                    <a:lnTo>
                      <a:pt x="75601" y="65695"/>
                    </a:lnTo>
                    <a:cubicBezTo>
                      <a:pt x="62500" y="78795"/>
                      <a:pt x="53766" y="94625"/>
                      <a:pt x="49400" y="111546"/>
                    </a:cubicBezTo>
                    <a:lnTo>
                      <a:pt x="27566" y="111546"/>
                    </a:lnTo>
                    <a:cubicBezTo>
                      <a:pt x="19378" y="111546"/>
                      <a:pt x="12282" y="118096"/>
                      <a:pt x="12282" y="126830"/>
                    </a:cubicBezTo>
                    <a:lnTo>
                      <a:pt x="12282" y="150847"/>
                    </a:lnTo>
                    <a:cubicBezTo>
                      <a:pt x="12282" y="159035"/>
                      <a:pt x="18832" y="166131"/>
                      <a:pt x="27566" y="166131"/>
                    </a:cubicBezTo>
                    <a:lnTo>
                      <a:pt x="49400" y="166131"/>
                    </a:lnTo>
                    <a:cubicBezTo>
                      <a:pt x="53766" y="183053"/>
                      <a:pt x="62500" y="198882"/>
                      <a:pt x="75601" y="211983"/>
                    </a:cubicBezTo>
                    <a:lnTo>
                      <a:pt x="64683" y="230542"/>
                    </a:lnTo>
                    <a:cubicBezTo>
                      <a:pt x="60317" y="237638"/>
                      <a:pt x="63046" y="246917"/>
                      <a:pt x="70142" y="251284"/>
                    </a:cubicBezTo>
                    <a:lnTo>
                      <a:pt x="90884" y="263293"/>
                    </a:lnTo>
                    <a:cubicBezTo>
                      <a:pt x="97980" y="267659"/>
                      <a:pt x="107260" y="264930"/>
                      <a:pt x="111627" y="257834"/>
                    </a:cubicBezTo>
                    <a:lnTo>
                      <a:pt x="122544" y="238729"/>
                    </a:lnTo>
                    <a:cubicBezTo>
                      <a:pt x="140011" y="243096"/>
                      <a:pt x="158024" y="243096"/>
                      <a:pt x="175491" y="238729"/>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97" name="Google Shape;697;p5"/>
              <p:cNvSpPr/>
              <p:nvPr/>
            </p:nvSpPr>
            <p:spPr>
              <a:xfrm>
                <a:off x="10156593" y="7488829"/>
                <a:ext cx="387554" cy="360261"/>
              </a:xfrm>
              <a:custGeom>
                <a:avLst/>
                <a:gdLst/>
                <a:ahLst/>
                <a:cxnLst/>
                <a:rect l="l" t="t" r="r" b="b"/>
                <a:pathLst>
                  <a:path w="387553" h="360261" extrusionOk="0">
                    <a:moveTo>
                      <a:pt x="230622" y="313492"/>
                    </a:moveTo>
                    <a:lnTo>
                      <a:pt x="245360" y="338601"/>
                    </a:lnTo>
                    <a:cubicBezTo>
                      <a:pt x="250818" y="348426"/>
                      <a:pt x="263373" y="351701"/>
                      <a:pt x="273198" y="346243"/>
                    </a:cubicBezTo>
                    <a:lnTo>
                      <a:pt x="301037" y="330413"/>
                    </a:lnTo>
                    <a:cubicBezTo>
                      <a:pt x="310862" y="324954"/>
                      <a:pt x="314137" y="312400"/>
                      <a:pt x="308678" y="302575"/>
                    </a:cubicBezTo>
                    <a:lnTo>
                      <a:pt x="294486" y="277465"/>
                    </a:lnTo>
                    <a:cubicBezTo>
                      <a:pt x="311954" y="259998"/>
                      <a:pt x="323416" y="238710"/>
                      <a:pt x="329421" y="216876"/>
                    </a:cubicBezTo>
                    <a:lnTo>
                      <a:pt x="358351" y="216876"/>
                    </a:lnTo>
                    <a:cubicBezTo>
                      <a:pt x="369268" y="216876"/>
                      <a:pt x="378547" y="207596"/>
                      <a:pt x="378547" y="196679"/>
                    </a:cubicBezTo>
                    <a:lnTo>
                      <a:pt x="378547" y="164474"/>
                    </a:lnTo>
                    <a:cubicBezTo>
                      <a:pt x="378547" y="153557"/>
                      <a:pt x="369268" y="144278"/>
                      <a:pt x="358351" y="144278"/>
                    </a:cubicBezTo>
                    <a:lnTo>
                      <a:pt x="329421" y="144278"/>
                    </a:lnTo>
                    <a:cubicBezTo>
                      <a:pt x="323416" y="121898"/>
                      <a:pt x="311954" y="101156"/>
                      <a:pt x="294486" y="83688"/>
                    </a:cubicBezTo>
                    <a:lnTo>
                      <a:pt x="308678" y="58579"/>
                    </a:lnTo>
                    <a:cubicBezTo>
                      <a:pt x="314137" y="48754"/>
                      <a:pt x="310862" y="36745"/>
                      <a:pt x="301037" y="30741"/>
                    </a:cubicBezTo>
                    <a:lnTo>
                      <a:pt x="273198" y="14911"/>
                    </a:lnTo>
                    <a:cubicBezTo>
                      <a:pt x="263373" y="9453"/>
                      <a:pt x="251364" y="12728"/>
                      <a:pt x="245360" y="22553"/>
                    </a:cubicBezTo>
                    <a:lnTo>
                      <a:pt x="230622" y="47662"/>
                    </a:lnTo>
                    <a:cubicBezTo>
                      <a:pt x="207696" y="41658"/>
                      <a:pt x="183679" y="41658"/>
                      <a:pt x="160207" y="47662"/>
                    </a:cubicBezTo>
                    <a:lnTo>
                      <a:pt x="145469" y="22553"/>
                    </a:lnTo>
                    <a:cubicBezTo>
                      <a:pt x="140011" y="12728"/>
                      <a:pt x="127456" y="9453"/>
                      <a:pt x="117630" y="14911"/>
                    </a:cubicBezTo>
                    <a:lnTo>
                      <a:pt x="89792" y="30741"/>
                    </a:lnTo>
                    <a:cubicBezTo>
                      <a:pt x="79967" y="36199"/>
                      <a:pt x="76692" y="48754"/>
                      <a:pt x="82150" y="58579"/>
                    </a:cubicBezTo>
                    <a:lnTo>
                      <a:pt x="96343" y="83688"/>
                    </a:lnTo>
                    <a:cubicBezTo>
                      <a:pt x="78875" y="101156"/>
                      <a:pt x="67412" y="122444"/>
                      <a:pt x="61408" y="144278"/>
                    </a:cubicBezTo>
                    <a:lnTo>
                      <a:pt x="32478" y="144278"/>
                    </a:lnTo>
                    <a:cubicBezTo>
                      <a:pt x="21561" y="144278"/>
                      <a:pt x="12282" y="153557"/>
                      <a:pt x="12282" y="164474"/>
                    </a:cubicBezTo>
                    <a:lnTo>
                      <a:pt x="12282" y="196679"/>
                    </a:lnTo>
                    <a:cubicBezTo>
                      <a:pt x="12282" y="207596"/>
                      <a:pt x="21561" y="216876"/>
                      <a:pt x="32478" y="216876"/>
                    </a:cubicBezTo>
                    <a:lnTo>
                      <a:pt x="61408" y="216876"/>
                    </a:lnTo>
                    <a:cubicBezTo>
                      <a:pt x="67412" y="239256"/>
                      <a:pt x="78875" y="259998"/>
                      <a:pt x="96343" y="277465"/>
                    </a:cubicBezTo>
                    <a:lnTo>
                      <a:pt x="82150" y="302575"/>
                    </a:lnTo>
                    <a:cubicBezTo>
                      <a:pt x="76692" y="312400"/>
                      <a:pt x="79967" y="324409"/>
                      <a:pt x="89792" y="330413"/>
                    </a:cubicBezTo>
                    <a:lnTo>
                      <a:pt x="117630" y="346243"/>
                    </a:lnTo>
                    <a:cubicBezTo>
                      <a:pt x="127456" y="351701"/>
                      <a:pt x="139464" y="348426"/>
                      <a:pt x="145469" y="338601"/>
                    </a:cubicBezTo>
                    <a:lnTo>
                      <a:pt x="160207" y="313492"/>
                    </a:lnTo>
                    <a:cubicBezTo>
                      <a:pt x="183132" y="319496"/>
                      <a:pt x="207696" y="319496"/>
                      <a:pt x="230622" y="313492"/>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98" name="Google Shape;698;p5"/>
              <p:cNvSpPr/>
              <p:nvPr/>
            </p:nvSpPr>
            <p:spPr>
              <a:xfrm>
                <a:off x="9950775" y="7309727"/>
                <a:ext cx="294759" cy="283842"/>
              </a:xfrm>
              <a:custGeom>
                <a:avLst/>
                <a:gdLst/>
                <a:ahLst/>
                <a:cxnLst/>
                <a:rect l="l" t="t" r="r" b="b"/>
                <a:pathLst>
                  <a:path w="294759" h="283842" extrusionOk="0">
                    <a:moveTo>
                      <a:pt x="251396" y="162354"/>
                    </a:moveTo>
                    <a:lnTo>
                      <a:pt x="273230" y="160716"/>
                    </a:lnTo>
                    <a:cubicBezTo>
                      <a:pt x="281418" y="160171"/>
                      <a:pt x="287968" y="152529"/>
                      <a:pt x="287422" y="144341"/>
                    </a:cubicBezTo>
                    <a:lnTo>
                      <a:pt x="285785" y="120324"/>
                    </a:lnTo>
                    <a:cubicBezTo>
                      <a:pt x="285238" y="112136"/>
                      <a:pt x="277597" y="105585"/>
                      <a:pt x="269409" y="106131"/>
                    </a:cubicBezTo>
                    <a:lnTo>
                      <a:pt x="247575" y="107769"/>
                    </a:lnTo>
                    <a:cubicBezTo>
                      <a:pt x="241570" y="90302"/>
                      <a:pt x="230653" y="75564"/>
                      <a:pt x="217553" y="64101"/>
                    </a:cubicBezTo>
                    <a:lnTo>
                      <a:pt x="226833" y="44450"/>
                    </a:lnTo>
                    <a:cubicBezTo>
                      <a:pt x="230653" y="36808"/>
                      <a:pt x="227378" y="28075"/>
                      <a:pt x="219736" y="24254"/>
                    </a:cubicBezTo>
                    <a:lnTo>
                      <a:pt x="197902" y="13883"/>
                    </a:lnTo>
                    <a:cubicBezTo>
                      <a:pt x="190261" y="10062"/>
                      <a:pt x="181527" y="13337"/>
                      <a:pt x="177706" y="20979"/>
                    </a:cubicBezTo>
                    <a:lnTo>
                      <a:pt x="168427" y="40629"/>
                    </a:lnTo>
                    <a:cubicBezTo>
                      <a:pt x="151505" y="37354"/>
                      <a:pt x="133492" y="38446"/>
                      <a:pt x="116025" y="44450"/>
                    </a:cubicBezTo>
                    <a:lnTo>
                      <a:pt x="103471" y="26437"/>
                    </a:lnTo>
                    <a:cubicBezTo>
                      <a:pt x="98558" y="19341"/>
                      <a:pt x="89278" y="17703"/>
                      <a:pt x="82182" y="22616"/>
                    </a:cubicBezTo>
                    <a:lnTo>
                      <a:pt x="62532" y="36262"/>
                    </a:lnTo>
                    <a:cubicBezTo>
                      <a:pt x="55435" y="41175"/>
                      <a:pt x="53798" y="50455"/>
                      <a:pt x="58711" y="57551"/>
                    </a:cubicBezTo>
                    <a:lnTo>
                      <a:pt x="71265" y="75564"/>
                    </a:lnTo>
                    <a:cubicBezTo>
                      <a:pt x="59803" y="89210"/>
                      <a:pt x="52160" y="105585"/>
                      <a:pt x="48339" y="123053"/>
                    </a:cubicBezTo>
                    <a:lnTo>
                      <a:pt x="26505" y="124690"/>
                    </a:lnTo>
                    <a:cubicBezTo>
                      <a:pt x="18318" y="125236"/>
                      <a:pt x="11767" y="132878"/>
                      <a:pt x="12313" y="141066"/>
                    </a:cubicBezTo>
                    <a:lnTo>
                      <a:pt x="13951" y="165083"/>
                    </a:lnTo>
                    <a:cubicBezTo>
                      <a:pt x="14497" y="173271"/>
                      <a:pt x="22139" y="179821"/>
                      <a:pt x="30326" y="179275"/>
                    </a:cubicBezTo>
                    <a:lnTo>
                      <a:pt x="52160" y="177638"/>
                    </a:lnTo>
                    <a:cubicBezTo>
                      <a:pt x="58165" y="195105"/>
                      <a:pt x="69082" y="209843"/>
                      <a:pt x="82182" y="221306"/>
                    </a:cubicBezTo>
                    <a:lnTo>
                      <a:pt x="72903" y="240956"/>
                    </a:lnTo>
                    <a:cubicBezTo>
                      <a:pt x="69082" y="248598"/>
                      <a:pt x="72357" y="257332"/>
                      <a:pt x="79999" y="261153"/>
                    </a:cubicBezTo>
                    <a:lnTo>
                      <a:pt x="101833" y="271524"/>
                    </a:lnTo>
                    <a:cubicBezTo>
                      <a:pt x="109475" y="275345"/>
                      <a:pt x="118208" y="272070"/>
                      <a:pt x="122029" y="264428"/>
                    </a:cubicBezTo>
                    <a:lnTo>
                      <a:pt x="131309" y="244777"/>
                    </a:lnTo>
                    <a:cubicBezTo>
                      <a:pt x="148230" y="248053"/>
                      <a:pt x="166243" y="246961"/>
                      <a:pt x="183710" y="240956"/>
                    </a:cubicBezTo>
                    <a:lnTo>
                      <a:pt x="196265" y="258970"/>
                    </a:lnTo>
                    <a:cubicBezTo>
                      <a:pt x="201178" y="266066"/>
                      <a:pt x="210457" y="267703"/>
                      <a:pt x="217553" y="262790"/>
                    </a:cubicBezTo>
                    <a:lnTo>
                      <a:pt x="237204" y="249144"/>
                    </a:lnTo>
                    <a:cubicBezTo>
                      <a:pt x="244300" y="244232"/>
                      <a:pt x="245937" y="234952"/>
                      <a:pt x="241025" y="227856"/>
                    </a:cubicBezTo>
                    <a:lnTo>
                      <a:pt x="228471" y="209843"/>
                    </a:lnTo>
                    <a:cubicBezTo>
                      <a:pt x="239933" y="196197"/>
                      <a:pt x="248121" y="179821"/>
                      <a:pt x="251396" y="162354"/>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699" name="Google Shape;699;p5"/>
              <p:cNvSpPr/>
              <p:nvPr/>
            </p:nvSpPr>
            <p:spPr>
              <a:xfrm>
                <a:off x="10048514" y="7400847"/>
                <a:ext cx="98253" cy="98253"/>
              </a:xfrm>
              <a:custGeom>
                <a:avLst/>
                <a:gdLst/>
                <a:ahLst/>
                <a:cxnLst/>
                <a:rect l="l" t="t" r="r" b="b"/>
                <a:pathLst>
                  <a:path w="98253" h="98253" extrusionOk="0">
                    <a:moveTo>
                      <a:pt x="90884" y="51583"/>
                    </a:moveTo>
                    <a:cubicBezTo>
                      <a:pt x="90884" y="29749"/>
                      <a:pt x="73417" y="12282"/>
                      <a:pt x="51583" y="12282"/>
                    </a:cubicBezTo>
                    <a:cubicBezTo>
                      <a:pt x="29749" y="12282"/>
                      <a:pt x="12282" y="29749"/>
                      <a:pt x="12282" y="51583"/>
                    </a:cubicBezTo>
                    <a:cubicBezTo>
                      <a:pt x="12282" y="73417"/>
                      <a:pt x="29749" y="90884"/>
                      <a:pt x="51583" y="90884"/>
                    </a:cubicBezTo>
                    <a:cubicBezTo>
                      <a:pt x="73417" y="90884"/>
                      <a:pt x="90884" y="73417"/>
                      <a:pt x="90884" y="51583"/>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00" name="Google Shape;700;p5"/>
              <p:cNvSpPr/>
              <p:nvPr/>
            </p:nvSpPr>
            <p:spPr>
              <a:xfrm>
                <a:off x="10047422" y="7835890"/>
                <a:ext cx="98253" cy="98253"/>
              </a:xfrm>
              <a:custGeom>
                <a:avLst/>
                <a:gdLst/>
                <a:ahLst/>
                <a:cxnLst/>
                <a:rect l="l" t="t" r="r" b="b"/>
                <a:pathLst>
                  <a:path w="98253" h="98253" extrusionOk="0">
                    <a:moveTo>
                      <a:pt x="90884" y="51583"/>
                    </a:moveTo>
                    <a:cubicBezTo>
                      <a:pt x="90884" y="73288"/>
                      <a:pt x="73289" y="90884"/>
                      <a:pt x="51583" y="90884"/>
                    </a:cubicBezTo>
                    <a:cubicBezTo>
                      <a:pt x="29878" y="90884"/>
                      <a:pt x="12282" y="73288"/>
                      <a:pt x="12282" y="51583"/>
                    </a:cubicBezTo>
                    <a:cubicBezTo>
                      <a:pt x="12282" y="29877"/>
                      <a:pt x="29878" y="12282"/>
                      <a:pt x="51583" y="12282"/>
                    </a:cubicBezTo>
                    <a:cubicBezTo>
                      <a:pt x="73289" y="12282"/>
                      <a:pt x="90884" y="29877"/>
                      <a:pt x="90884" y="51583"/>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01" name="Google Shape;701;p5"/>
              <p:cNvSpPr/>
              <p:nvPr/>
            </p:nvSpPr>
            <p:spPr>
              <a:xfrm>
                <a:off x="10304654" y="7621507"/>
                <a:ext cx="92795" cy="92795"/>
              </a:xfrm>
              <a:custGeom>
                <a:avLst/>
                <a:gdLst/>
                <a:ahLst/>
                <a:cxnLst/>
                <a:rect l="l" t="t" r="r" b="b"/>
                <a:pathLst>
                  <a:path w="92794" h="92794" extrusionOk="0">
                    <a:moveTo>
                      <a:pt x="72189" y="22516"/>
                    </a:moveTo>
                    <a:cubicBezTo>
                      <a:pt x="58542" y="8870"/>
                      <a:pt x="36163" y="8870"/>
                      <a:pt x="22516" y="22516"/>
                    </a:cubicBezTo>
                    <a:cubicBezTo>
                      <a:pt x="8870" y="36163"/>
                      <a:pt x="8870" y="58543"/>
                      <a:pt x="22516" y="72189"/>
                    </a:cubicBezTo>
                    <a:cubicBezTo>
                      <a:pt x="36163" y="85835"/>
                      <a:pt x="58542" y="85835"/>
                      <a:pt x="72189" y="72189"/>
                    </a:cubicBezTo>
                    <a:cubicBezTo>
                      <a:pt x="85835" y="58543"/>
                      <a:pt x="85835" y="36163"/>
                      <a:pt x="72189" y="22516"/>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nvGrpSpPr>
            <p:cNvPr id="702" name="Google Shape;702;p5"/>
            <p:cNvGrpSpPr/>
            <p:nvPr/>
          </p:nvGrpSpPr>
          <p:grpSpPr>
            <a:xfrm>
              <a:off x="11089361" y="4078607"/>
              <a:ext cx="409880" cy="419491"/>
              <a:chOff x="9963221" y="4066766"/>
              <a:chExt cx="630632" cy="645417"/>
            </a:xfrm>
          </p:grpSpPr>
          <p:sp>
            <p:nvSpPr>
              <p:cNvPr id="703" name="Google Shape;703;p5"/>
              <p:cNvSpPr/>
              <p:nvPr/>
            </p:nvSpPr>
            <p:spPr>
              <a:xfrm>
                <a:off x="10292469" y="4184476"/>
                <a:ext cx="301384" cy="420801"/>
              </a:xfrm>
              <a:custGeom>
                <a:avLst/>
                <a:gdLst/>
                <a:ahLst/>
                <a:cxnLst/>
                <a:rect l="l" t="t" r="r" b="b"/>
                <a:pathLst>
                  <a:path w="431679" h="602722" extrusionOk="0">
                    <a:moveTo>
                      <a:pt x="303601" y="15272"/>
                    </a:moveTo>
                    <a:lnTo>
                      <a:pt x="240885" y="77987"/>
                    </a:lnTo>
                    <a:lnTo>
                      <a:pt x="15272" y="303601"/>
                    </a:lnTo>
                    <a:lnTo>
                      <a:pt x="240885" y="529214"/>
                    </a:lnTo>
                    <a:lnTo>
                      <a:pt x="303601" y="591930"/>
                    </a:lnTo>
                    <a:cubicBezTo>
                      <a:pt x="377719" y="517812"/>
                      <a:pt x="423331" y="416000"/>
                      <a:pt x="423331" y="303601"/>
                    </a:cubicBezTo>
                    <a:cubicBezTo>
                      <a:pt x="423331" y="190387"/>
                      <a:pt x="377719" y="88576"/>
                      <a:pt x="303601" y="15272"/>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04" name="Google Shape;704;p5"/>
              <p:cNvSpPr/>
              <p:nvPr/>
            </p:nvSpPr>
            <p:spPr>
              <a:xfrm>
                <a:off x="10258918" y="4066766"/>
                <a:ext cx="221774" cy="301384"/>
              </a:xfrm>
              <a:custGeom>
                <a:avLst/>
                <a:gdLst/>
                <a:ahLst/>
                <a:cxnLst/>
                <a:rect l="l" t="t" r="r" b="b"/>
                <a:pathLst>
                  <a:path w="317650" h="431679" extrusionOk="0">
                    <a:moveTo>
                      <a:pt x="303601" y="135002"/>
                    </a:moveTo>
                    <a:cubicBezTo>
                      <a:pt x="229482" y="60883"/>
                      <a:pt x="127671" y="15272"/>
                      <a:pt x="15272" y="15272"/>
                    </a:cubicBezTo>
                    <a:lnTo>
                      <a:pt x="15272" y="422516"/>
                    </a:lnTo>
                    <a:lnTo>
                      <a:pt x="303601" y="13500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05" name="Google Shape;705;p5"/>
              <p:cNvSpPr/>
              <p:nvPr/>
            </p:nvSpPr>
            <p:spPr>
              <a:xfrm>
                <a:off x="10057617" y="4067334"/>
                <a:ext cx="221774" cy="301384"/>
              </a:xfrm>
              <a:custGeom>
                <a:avLst/>
                <a:gdLst/>
                <a:ahLst/>
                <a:cxnLst/>
                <a:rect l="l" t="t" r="r" b="b"/>
                <a:pathLst>
                  <a:path w="317650" h="431679" extrusionOk="0">
                    <a:moveTo>
                      <a:pt x="303601" y="15272"/>
                    </a:moveTo>
                    <a:cubicBezTo>
                      <a:pt x="191202" y="15272"/>
                      <a:pt x="89390" y="60883"/>
                      <a:pt x="15272" y="135002"/>
                    </a:cubicBezTo>
                    <a:lnTo>
                      <a:pt x="303601" y="422516"/>
                    </a:lnTo>
                    <a:lnTo>
                      <a:pt x="303601" y="1527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06" name="Google Shape;706;p5"/>
              <p:cNvSpPr/>
              <p:nvPr/>
            </p:nvSpPr>
            <p:spPr>
              <a:xfrm>
                <a:off x="9963221" y="4206085"/>
                <a:ext cx="506098" cy="506098"/>
              </a:xfrm>
              <a:custGeom>
                <a:avLst/>
                <a:gdLst/>
                <a:ahLst/>
                <a:cxnLst/>
                <a:rect l="l" t="t" r="r" b="b"/>
                <a:pathLst>
                  <a:path w="724895" h="724895" extrusionOk="0">
                    <a:moveTo>
                      <a:pt x="135002" y="15272"/>
                    </a:moveTo>
                    <a:cubicBezTo>
                      <a:pt x="60883" y="89390"/>
                      <a:pt x="15272" y="191201"/>
                      <a:pt x="15272" y="303601"/>
                    </a:cubicBezTo>
                    <a:cubicBezTo>
                      <a:pt x="15272" y="528400"/>
                      <a:pt x="197717" y="710846"/>
                      <a:pt x="422516" y="710846"/>
                    </a:cubicBezTo>
                    <a:cubicBezTo>
                      <a:pt x="534916" y="710846"/>
                      <a:pt x="636727" y="665234"/>
                      <a:pt x="710845" y="591116"/>
                    </a:cubicBezTo>
                    <a:lnTo>
                      <a:pt x="422516" y="302786"/>
                    </a:lnTo>
                    <a:lnTo>
                      <a:pt x="135002" y="1527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nvGrpSpPr>
            <p:cNvPr id="707" name="Google Shape;707;p5"/>
            <p:cNvGrpSpPr/>
            <p:nvPr/>
          </p:nvGrpSpPr>
          <p:grpSpPr>
            <a:xfrm>
              <a:off x="11006530" y="5189880"/>
              <a:ext cx="474967" cy="430310"/>
              <a:chOff x="8663730" y="8525169"/>
              <a:chExt cx="716156" cy="648821"/>
            </a:xfrm>
          </p:grpSpPr>
          <p:sp>
            <p:nvSpPr>
              <p:cNvPr id="708" name="Google Shape;708;p5"/>
              <p:cNvSpPr/>
              <p:nvPr/>
            </p:nvSpPr>
            <p:spPr>
              <a:xfrm>
                <a:off x="8855869" y="8911268"/>
                <a:ext cx="360261" cy="114629"/>
              </a:xfrm>
              <a:custGeom>
                <a:avLst/>
                <a:gdLst/>
                <a:ahLst/>
                <a:cxnLst/>
                <a:rect l="l" t="t" r="r" b="b"/>
                <a:pathLst>
                  <a:path w="360261" h="114628" extrusionOk="0">
                    <a:moveTo>
                      <a:pt x="205708" y="107623"/>
                    </a:moveTo>
                    <a:lnTo>
                      <a:pt x="239005" y="107623"/>
                    </a:lnTo>
                    <a:cubicBezTo>
                      <a:pt x="270664" y="107623"/>
                      <a:pt x="301777" y="98343"/>
                      <a:pt x="327978" y="80331"/>
                    </a:cubicBezTo>
                    <a:lnTo>
                      <a:pt x="352541" y="63955"/>
                    </a:lnTo>
                    <a:cubicBezTo>
                      <a:pt x="356362" y="61226"/>
                      <a:pt x="358000" y="55768"/>
                      <a:pt x="355271" y="51946"/>
                    </a:cubicBezTo>
                    <a:cubicBezTo>
                      <a:pt x="351450" y="45942"/>
                      <a:pt x="346537" y="42121"/>
                      <a:pt x="341078" y="38846"/>
                    </a:cubicBezTo>
                    <a:cubicBezTo>
                      <a:pt x="329070" y="31750"/>
                      <a:pt x="314332" y="32296"/>
                      <a:pt x="302323" y="38300"/>
                    </a:cubicBezTo>
                    <a:cubicBezTo>
                      <a:pt x="257018" y="60134"/>
                      <a:pt x="217171" y="41576"/>
                      <a:pt x="217171" y="41576"/>
                    </a:cubicBezTo>
                    <a:cubicBezTo>
                      <a:pt x="202433" y="32296"/>
                      <a:pt x="188786" y="25200"/>
                      <a:pt x="175140" y="19741"/>
                    </a:cubicBezTo>
                    <a:cubicBezTo>
                      <a:pt x="119463" y="-3185"/>
                      <a:pt x="55599" y="5549"/>
                      <a:pt x="7018" y="40483"/>
                    </a:cubicBezTo>
                    <a:lnTo>
                      <a:pt x="7018" y="40483"/>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09" name="Google Shape;709;p5"/>
              <p:cNvSpPr/>
              <p:nvPr/>
            </p:nvSpPr>
            <p:spPr>
              <a:xfrm>
                <a:off x="8855869" y="8898661"/>
                <a:ext cx="524017" cy="174672"/>
              </a:xfrm>
              <a:custGeom>
                <a:avLst/>
                <a:gdLst/>
                <a:ahLst/>
                <a:cxnLst/>
                <a:rect l="l" t="t" r="r" b="b"/>
                <a:pathLst>
                  <a:path w="524016" h="174672" extrusionOk="0">
                    <a:moveTo>
                      <a:pt x="7018" y="169902"/>
                    </a:moveTo>
                    <a:cubicBezTo>
                      <a:pt x="7018" y="169902"/>
                      <a:pt x="82345" y="155164"/>
                      <a:pt x="213895" y="162806"/>
                    </a:cubicBezTo>
                    <a:cubicBezTo>
                      <a:pt x="248830" y="164989"/>
                      <a:pt x="283218" y="156801"/>
                      <a:pt x="313786" y="140972"/>
                    </a:cubicBezTo>
                    <a:lnTo>
                      <a:pt x="514113" y="35077"/>
                    </a:lnTo>
                    <a:cubicBezTo>
                      <a:pt x="518480" y="32894"/>
                      <a:pt x="519572" y="26889"/>
                      <a:pt x="516842" y="23068"/>
                    </a:cubicBezTo>
                    <a:cubicBezTo>
                      <a:pt x="509746" y="13789"/>
                      <a:pt x="493371" y="1234"/>
                      <a:pt x="460620" y="9967"/>
                    </a:cubicBezTo>
                    <a:cubicBezTo>
                      <a:pt x="456799" y="11059"/>
                      <a:pt x="453524" y="12151"/>
                      <a:pt x="449703" y="13789"/>
                    </a:cubicBezTo>
                    <a:lnTo>
                      <a:pt x="348720" y="56911"/>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10" name="Google Shape;710;p5"/>
              <p:cNvSpPr/>
              <p:nvPr/>
            </p:nvSpPr>
            <p:spPr>
              <a:xfrm>
                <a:off x="8779996" y="8918533"/>
                <a:ext cx="87336" cy="201965"/>
              </a:xfrm>
              <a:custGeom>
                <a:avLst/>
                <a:gdLst/>
                <a:ahLst/>
                <a:cxnLst/>
                <a:rect l="l" t="t" r="r" b="b"/>
                <a:pathLst>
                  <a:path w="87336" h="201964" extrusionOk="0">
                    <a:moveTo>
                      <a:pt x="7018" y="198066"/>
                    </a:moveTo>
                    <a:lnTo>
                      <a:pt x="80708" y="198066"/>
                    </a:lnTo>
                    <a:lnTo>
                      <a:pt x="80708" y="7018"/>
                    </a:lnTo>
                    <a:lnTo>
                      <a:pt x="7018" y="7018"/>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11" name="Google Shape;711;p5"/>
              <p:cNvSpPr/>
              <p:nvPr/>
            </p:nvSpPr>
            <p:spPr>
              <a:xfrm>
                <a:off x="8663730" y="8862855"/>
                <a:ext cx="125546" cy="311135"/>
              </a:xfrm>
              <a:custGeom>
                <a:avLst/>
                <a:gdLst/>
                <a:ahLst/>
                <a:cxnLst/>
                <a:rect l="l" t="t" r="r" b="b"/>
                <a:pathLst>
                  <a:path w="125545" h="311134" extrusionOk="0">
                    <a:moveTo>
                      <a:pt x="7018" y="304507"/>
                    </a:moveTo>
                    <a:lnTo>
                      <a:pt x="123284" y="304507"/>
                    </a:lnTo>
                    <a:lnTo>
                      <a:pt x="123284" y="7018"/>
                    </a:lnTo>
                    <a:lnTo>
                      <a:pt x="7018" y="7018"/>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12" name="Google Shape;712;p5"/>
              <p:cNvSpPr/>
              <p:nvPr/>
            </p:nvSpPr>
            <p:spPr>
              <a:xfrm>
                <a:off x="9052024" y="8745147"/>
                <a:ext cx="87336" cy="147380"/>
              </a:xfrm>
              <a:custGeom>
                <a:avLst/>
                <a:gdLst/>
                <a:ahLst/>
                <a:cxnLst/>
                <a:rect l="l" t="t" r="r" b="b"/>
                <a:pathLst>
                  <a:path w="87336" h="147379" extrusionOk="0">
                    <a:moveTo>
                      <a:pt x="12282" y="107260"/>
                    </a:moveTo>
                    <a:cubicBezTo>
                      <a:pt x="12282" y="124727"/>
                      <a:pt x="26474" y="138919"/>
                      <a:pt x="43941" y="138919"/>
                    </a:cubicBezTo>
                    <a:cubicBezTo>
                      <a:pt x="61408" y="138919"/>
                      <a:pt x="75601" y="124727"/>
                      <a:pt x="75601" y="107260"/>
                    </a:cubicBezTo>
                    <a:cubicBezTo>
                      <a:pt x="75601" y="89792"/>
                      <a:pt x="62500" y="81604"/>
                      <a:pt x="43941" y="75600"/>
                    </a:cubicBezTo>
                    <a:cubicBezTo>
                      <a:pt x="27565" y="70142"/>
                      <a:pt x="12282" y="61408"/>
                      <a:pt x="12282" y="43941"/>
                    </a:cubicBezTo>
                    <a:cubicBezTo>
                      <a:pt x="12282" y="26474"/>
                      <a:pt x="26474" y="12282"/>
                      <a:pt x="43941" y="12282"/>
                    </a:cubicBezTo>
                    <a:cubicBezTo>
                      <a:pt x="61408" y="12282"/>
                      <a:pt x="75601" y="26474"/>
                      <a:pt x="75601" y="43941"/>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13" name="Google Shape;713;p5"/>
              <p:cNvSpPr/>
              <p:nvPr/>
            </p:nvSpPr>
            <p:spPr>
              <a:xfrm>
                <a:off x="9083684" y="8727134"/>
                <a:ext cx="21834" cy="38210"/>
              </a:xfrm>
              <a:custGeom>
                <a:avLst/>
                <a:gdLst/>
                <a:ahLst/>
                <a:cxnLst/>
                <a:rect l="l" t="t" r="r" b="b"/>
                <a:pathLst>
                  <a:path w="21834" h="38209" extrusionOk="0">
                    <a:moveTo>
                      <a:pt x="12282" y="12281"/>
                    </a:moveTo>
                    <a:lnTo>
                      <a:pt x="12282" y="3029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14" name="Google Shape;714;p5"/>
              <p:cNvSpPr/>
              <p:nvPr/>
            </p:nvSpPr>
            <p:spPr>
              <a:xfrm>
                <a:off x="9083684" y="8871784"/>
                <a:ext cx="21834" cy="38210"/>
              </a:xfrm>
              <a:custGeom>
                <a:avLst/>
                <a:gdLst/>
                <a:ahLst/>
                <a:cxnLst/>
                <a:rect l="l" t="t" r="r" b="b"/>
                <a:pathLst>
                  <a:path w="21834" h="38209" extrusionOk="0">
                    <a:moveTo>
                      <a:pt x="12282" y="12281"/>
                    </a:moveTo>
                    <a:lnTo>
                      <a:pt x="12282" y="29749"/>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15" name="Google Shape;715;p5"/>
              <p:cNvSpPr/>
              <p:nvPr/>
            </p:nvSpPr>
            <p:spPr>
              <a:xfrm>
                <a:off x="9198858" y="8709121"/>
                <a:ext cx="103712" cy="229257"/>
              </a:xfrm>
              <a:custGeom>
                <a:avLst/>
                <a:gdLst/>
                <a:ahLst/>
                <a:cxnLst/>
                <a:rect l="l" t="t" r="r" b="b"/>
                <a:pathLst>
                  <a:path w="103711" h="229257" extrusionOk="0">
                    <a:moveTo>
                      <a:pt x="64137" y="221888"/>
                    </a:moveTo>
                    <a:cubicBezTo>
                      <a:pt x="87609" y="193504"/>
                      <a:pt x="108351" y="140011"/>
                      <a:pt x="85425" y="94705"/>
                    </a:cubicBezTo>
                    <a:cubicBezTo>
                      <a:pt x="70688" y="65775"/>
                      <a:pt x="47216" y="36845"/>
                      <a:pt x="12282" y="12282"/>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16" name="Google Shape;716;p5"/>
              <p:cNvSpPr/>
              <p:nvPr/>
            </p:nvSpPr>
            <p:spPr>
              <a:xfrm>
                <a:off x="8883582" y="8708575"/>
                <a:ext cx="109170" cy="223799"/>
              </a:xfrm>
              <a:custGeom>
                <a:avLst/>
                <a:gdLst/>
                <a:ahLst/>
                <a:cxnLst/>
                <a:rect l="l" t="t" r="r" b="b"/>
                <a:pathLst>
                  <a:path w="109170" h="223798" extrusionOk="0">
                    <a:moveTo>
                      <a:pt x="97209" y="12282"/>
                    </a:moveTo>
                    <a:cubicBezTo>
                      <a:pt x="61729" y="36845"/>
                      <a:pt x="38803" y="65775"/>
                      <a:pt x="24065" y="94705"/>
                    </a:cubicBezTo>
                    <a:cubicBezTo>
                      <a:pt x="2231" y="136735"/>
                      <a:pt x="12602" y="187500"/>
                      <a:pt x="39895" y="214792"/>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17" name="Google Shape;717;p5"/>
              <p:cNvSpPr/>
              <p:nvPr/>
            </p:nvSpPr>
            <p:spPr>
              <a:xfrm>
                <a:off x="8920474" y="8619055"/>
                <a:ext cx="349344" cy="114629"/>
              </a:xfrm>
              <a:custGeom>
                <a:avLst/>
                <a:gdLst/>
                <a:ahLst/>
                <a:cxnLst/>
                <a:rect l="l" t="t" r="r" b="b"/>
                <a:pathLst>
                  <a:path w="349344" h="114628" extrusionOk="0">
                    <a:moveTo>
                      <a:pt x="12282" y="107260"/>
                    </a:moveTo>
                    <a:lnTo>
                      <a:pt x="12282" y="68504"/>
                    </a:lnTo>
                    <a:cubicBezTo>
                      <a:pt x="12282" y="37391"/>
                      <a:pt x="37391" y="12282"/>
                      <a:pt x="68504" y="12282"/>
                    </a:cubicBezTo>
                    <a:lnTo>
                      <a:pt x="281932" y="12282"/>
                    </a:lnTo>
                    <a:cubicBezTo>
                      <a:pt x="313045" y="12282"/>
                      <a:pt x="338155" y="37391"/>
                      <a:pt x="338155" y="68504"/>
                    </a:cubicBezTo>
                    <a:lnTo>
                      <a:pt x="338155" y="107260"/>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18" name="Google Shape;718;p5"/>
              <p:cNvSpPr/>
              <p:nvPr/>
            </p:nvSpPr>
            <p:spPr>
              <a:xfrm>
                <a:off x="9030736" y="8525169"/>
                <a:ext cx="81878" cy="81878"/>
              </a:xfrm>
              <a:custGeom>
                <a:avLst/>
                <a:gdLst/>
                <a:ahLst/>
                <a:cxnLst/>
                <a:rect l="l" t="t" r="r" b="b"/>
                <a:pathLst>
                  <a:path w="81877" h="81877" extrusionOk="0">
                    <a:moveTo>
                      <a:pt x="71234" y="41757"/>
                    </a:moveTo>
                    <a:cubicBezTo>
                      <a:pt x="71234" y="58036"/>
                      <a:pt x="58037" y="71234"/>
                      <a:pt x="41758" y="71234"/>
                    </a:cubicBezTo>
                    <a:cubicBezTo>
                      <a:pt x="25478" y="71234"/>
                      <a:pt x="12281" y="58037"/>
                      <a:pt x="12281" y="41757"/>
                    </a:cubicBezTo>
                    <a:cubicBezTo>
                      <a:pt x="12281" y="25479"/>
                      <a:pt x="25478" y="12281"/>
                      <a:pt x="41758" y="12281"/>
                    </a:cubicBezTo>
                    <a:cubicBezTo>
                      <a:pt x="58037" y="12281"/>
                      <a:pt x="71234" y="25478"/>
                      <a:pt x="71234" y="41757"/>
                    </a:cubicBezTo>
                    <a:close/>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19" name="Google Shape;719;p5"/>
              <p:cNvSpPr/>
              <p:nvPr/>
            </p:nvSpPr>
            <p:spPr>
              <a:xfrm>
                <a:off x="9107155" y="8525169"/>
                <a:ext cx="49127" cy="81878"/>
              </a:xfrm>
              <a:custGeom>
                <a:avLst/>
                <a:gdLst/>
                <a:ahLst/>
                <a:cxnLst/>
                <a:rect l="l" t="t" r="r" b="b"/>
                <a:pathLst>
                  <a:path w="49126" h="81877" extrusionOk="0">
                    <a:moveTo>
                      <a:pt x="12282" y="12282"/>
                    </a:moveTo>
                    <a:cubicBezTo>
                      <a:pt x="28657" y="12282"/>
                      <a:pt x="41757" y="25382"/>
                      <a:pt x="41757" y="41758"/>
                    </a:cubicBezTo>
                    <a:cubicBezTo>
                      <a:pt x="41757" y="58133"/>
                      <a:pt x="28657" y="71234"/>
                      <a:pt x="12282" y="71234"/>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20" name="Google Shape;720;p5"/>
              <p:cNvSpPr/>
              <p:nvPr/>
            </p:nvSpPr>
            <p:spPr>
              <a:xfrm>
                <a:off x="8971784" y="8668728"/>
                <a:ext cx="245633" cy="21834"/>
              </a:xfrm>
              <a:custGeom>
                <a:avLst/>
                <a:gdLst/>
                <a:ahLst/>
                <a:cxnLst/>
                <a:rect l="l" t="t" r="r" b="b"/>
                <a:pathLst>
                  <a:path w="245632" h="21834" extrusionOk="0">
                    <a:moveTo>
                      <a:pt x="12282" y="12282"/>
                    </a:moveTo>
                    <a:lnTo>
                      <a:pt x="236080" y="12282"/>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nvGrpSpPr>
            <p:cNvPr id="721" name="Google Shape;721;p5"/>
            <p:cNvGrpSpPr/>
            <p:nvPr/>
          </p:nvGrpSpPr>
          <p:grpSpPr>
            <a:xfrm>
              <a:off x="5505450" y="5142256"/>
              <a:ext cx="429848" cy="500110"/>
              <a:chOff x="3034366" y="4089085"/>
              <a:chExt cx="619260" cy="720479"/>
            </a:xfrm>
          </p:grpSpPr>
          <p:sp>
            <p:nvSpPr>
              <p:cNvPr id="722" name="Google Shape;722;p5"/>
              <p:cNvSpPr/>
              <p:nvPr/>
            </p:nvSpPr>
            <p:spPr>
              <a:xfrm>
                <a:off x="3136154" y="4089085"/>
                <a:ext cx="420801" cy="420801"/>
              </a:xfrm>
              <a:custGeom>
                <a:avLst/>
                <a:gdLst/>
                <a:ahLst/>
                <a:cxnLst/>
                <a:rect l="l" t="t" r="r" b="b"/>
                <a:pathLst>
                  <a:path w="602722" h="602722" extrusionOk="0">
                    <a:moveTo>
                      <a:pt x="585211" y="301768"/>
                    </a:moveTo>
                    <a:cubicBezTo>
                      <a:pt x="585211" y="458309"/>
                      <a:pt x="458309" y="585211"/>
                      <a:pt x="301768" y="585211"/>
                    </a:cubicBezTo>
                    <a:cubicBezTo>
                      <a:pt x="145228" y="585211"/>
                      <a:pt x="18326" y="458309"/>
                      <a:pt x="18326" y="301768"/>
                    </a:cubicBezTo>
                    <a:cubicBezTo>
                      <a:pt x="18326" y="145227"/>
                      <a:pt x="145228" y="18326"/>
                      <a:pt x="301768" y="18326"/>
                    </a:cubicBezTo>
                    <a:cubicBezTo>
                      <a:pt x="458309" y="18326"/>
                      <a:pt x="585211" y="145227"/>
                      <a:pt x="585211" y="301768"/>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23" name="Google Shape;723;p5"/>
              <p:cNvSpPr/>
              <p:nvPr/>
            </p:nvSpPr>
            <p:spPr>
              <a:xfrm>
                <a:off x="3334045" y="4130028"/>
                <a:ext cx="181968" cy="181968"/>
              </a:xfrm>
              <a:custGeom>
                <a:avLst/>
                <a:gdLst/>
                <a:ahLst/>
                <a:cxnLst/>
                <a:rect l="l" t="t" r="r" b="b"/>
                <a:pathLst>
                  <a:path w="260636" h="260636" extrusionOk="0">
                    <a:moveTo>
                      <a:pt x="243125" y="243125"/>
                    </a:moveTo>
                    <a:cubicBezTo>
                      <a:pt x="243125" y="118508"/>
                      <a:pt x="142128" y="18326"/>
                      <a:pt x="18326"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24" name="Google Shape;724;p5"/>
              <p:cNvSpPr/>
              <p:nvPr/>
            </p:nvSpPr>
            <p:spPr>
              <a:xfrm>
                <a:off x="3305043" y="4484297"/>
                <a:ext cx="79611" cy="96670"/>
              </a:xfrm>
              <a:custGeom>
                <a:avLst/>
                <a:gdLst/>
                <a:ahLst/>
                <a:cxnLst/>
                <a:rect l="l" t="t" r="r" b="b"/>
                <a:pathLst>
                  <a:path w="114028" h="138463" extrusionOk="0">
                    <a:moveTo>
                      <a:pt x="18326" y="18326"/>
                    </a:moveTo>
                    <a:lnTo>
                      <a:pt x="18326" y="121766"/>
                    </a:lnTo>
                    <a:lnTo>
                      <a:pt x="100589" y="121766"/>
                    </a:lnTo>
                    <a:lnTo>
                      <a:pt x="100589" y="1832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25" name="Google Shape;725;p5"/>
              <p:cNvSpPr/>
              <p:nvPr/>
            </p:nvSpPr>
            <p:spPr>
              <a:xfrm>
                <a:off x="3228844" y="4263661"/>
                <a:ext cx="90984" cy="119417"/>
              </a:xfrm>
              <a:custGeom>
                <a:avLst/>
                <a:gdLst/>
                <a:ahLst/>
                <a:cxnLst/>
                <a:rect l="l" t="t" r="r" b="b"/>
                <a:pathLst>
                  <a:path w="130318" h="171042" extrusionOk="0">
                    <a:moveTo>
                      <a:pt x="18326" y="18326"/>
                    </a:moveTo>
                    <a:lnTo>
                      <a:pt x="118508" y="18326"/>
                    </a:lnTo>
                    <a:lnTo>
                      <a:pt x="118508" y="153531"/>
                    </a:lnTo>
                    <a:lnTo>
                      <a:pt x="18326" y="153531"/>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26" name="Google Shape;726;p5"/>
              <p:cNvSpPr/>
              <p:nvPr/>
            </p:nvSpPr>
            <p:spPr>
              <a:xfrm>
                <a:off x="3298788" y="4215325"/>
                <a:ext cx="90984" cy="164909"/>
              </a:xfrm>
              <a:custGeom>
                <a:avLst/>
                <a:gdLst/>
                <a:ahLst/>
                <a:cxnLst/>
                <a:rect l="l" t="t" r="r" b="b"/>
                <a:pathLst>
                  <a:path w="130318" h="236201" extrusionOk="0">
                    <a:moveTo>
                      <a:pt x="18326" y="18326"/>
                    </a:moveTo>
                    <a:lnTo>
                      <a:pt x="118508" y="18326"/>
                    </a:lnTo>
                    <a:lnTo>
                      <a:pt x="118508" y="221948"/>
                    </a:lnTo>
                    <a:lnTo>
                      <a:pt x="18326" y="221948"/>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27" name="Google Shape;727;p5"/>
              <p:cNvSpPr/>
              <p:nvPr/>
            </p:nvSpPr>
            <p:spPr>
              <a:xfrm>
                <a:off x="3368732" y="4263661"/>
                <a:ext cx="90984" cy="119417"/>
              </a:xfrm>
              <a:custGeom>
                <a:avLst/>
                <a:gdLst/>
                <a:ahLst/>
                <a:cxnLst/>
                <a:rect l="l" t="t" r="r" b="b"/>
                <a:pathLst>
                  <a:path w="130318" h="171042" extrusionOk="0">
                    <a:moveTo>
                      <a:pt x="18326" y="18326"/>
                    </a:moveTo>
                    <a:lnTo>
                      <a:pt x="118508" y="18326"/>
                    </a:lnTo>
                    <a:lnTo>
                      <a:pt x="118508" y="153531"/>
                    </a:lnTo>
                    <a:lnTo>
                      <a:pt x="18326" y="153531"/>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28" name="Google Shape;728;p5"/>
              <p:cNvSpPr/>
              <p:nvPr/>
            </p:nvSpPr>
            <p:spPr>
              <a:xfrm>
                <a:off x="3074740" y="4629302"/>
                <a:ext cx="56865" cy="62552"/>
              </a:xfrm>
              <a:custGeom>
                <a:avLst/>
                <a:gdLst/>
                <a:ahLst/>
                <a:cxnLst/>
                <a:rect l="l" t="t" r="r" b="b"/>
                <a:pathLst>
                  <a:path w="81448" h="89593" extrusionOk="0">
                    <a:moveTo>
                      <a:pt x="69639" y="18326"/>
                    </a:moveTo>
                    <a:lnTo>
                      <a:pt x="18326" y="7289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29" name="Google Shape;729;p5"/>
              <p:cNvSpPr/>
              <p:nvPr/>
            </p:nvSpPr>
            <p:spPr>
              <a:xfrm>
                <a:off x="3143547" y="4629302"/>
                <a:ext cx="56865" cy="62552"/>
              </a:xfrm>
              <a:custGeom>
                <a:avLst/>
                <a:gdLst/>
                <a:ahLst/>
                <a:cxnLst/>
                <a:rect l="l" t="t" r="r" b="b"/>
                <a:pathLst>
                  <a:path w="81448" h="89593" extrusionOk="0">
                    <a:moveTo>
                      <a:pt x="69639" y="72897"/>
                    </a:moveTo>
                    <a:lnTo>
                      <a:pt x="18326"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30" name="Google Shape;730;p5"/>
              <p:cNvSpPr/>
              <p:nvPr/>
            </p:nvSpPr>
            <p:spPr>
              <a:xfrm>
                <a:off x="3212353" y="4627027"/>
                <a:ext cx="62552" cy="62552"/>
              </a:xfrm>
              <a:custGeom>
                <a:avLst/>
                <a:gdLst/>
                <a:ahLst/>
                <a:cxnLst/>
                <a:rect l="l" t="t" r="r" b="b"/>
                <a:pathLst>
                  <a:path w="89593" h="89593" extrusionOk="0">
                    <a:moveTo>
                      <a:pt x="73711" y="18326"/>
                    </a:moveTo>
                    <a:lnTo>
                      <a:pt x="18326" y="76155"/>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31" name="Google Shape;731;p5"/>
              <p:cNvSpPr/>
              <p:nvPr/>
            </p:nvSpPr>
            <p:spPr>
              <a:xfrm>
                <a:off x="3034366" y="4660578"/>
                <a:ext cx="68238" cy="68238"/>
              </a:xfrm>
              <a:custGeom>
                <a:avLst/>
                <a:gdLst/>
                <a:ahLst/>
                <a:cxnLst/>
                <a:rect l="l" t="t" r="r" b="b"/>
                <a:pathLst>
                  <a:path w="97738" h="97738" extrusionOk="0">
                    <a:moveTo>
                      <a:pt x="86743" y="52535"/>
                    </a:moveTo>
                    <a:cubicBezTo>
                      <a:pt x="86743" y="71427"/>
                      <a:pt x="71427" y="86743"/>
                      <a:pt x="52534" y="86743"/>
                    </a:cubicBezTo>
                    <a:cubicBezTo>
                      <a:pt x="33641" y="86743"/>
                      <a:pt x="18326" y="71427"/>
                      <a:pt x="18326" y="52535"/>
                    </a:cubicBezTo>
                    <a:cubicBezTo>
                      <a:pt x="18326" y="33642"/>
                      <a:pt x="33641" y="18326"/>
                      <a:pt x="52534"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32" name="Google Shape;732;p5"/>
              <p:cNvSpPr/>
              <p:nvPr/>
            </p:nvSpPr>
            <p:spPr>
              <a:xfrm>
                <a:off x="3103172" y="4588359"/>
                <a:ext cx="68238" cy="68238"/>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33" name="Google Shape;733;p5"/>
              <p:cNvSpPr/>
              <p:nvPr/>
            </p:nvSpPr>
            <p:spPr>
              <a:xfrm>
                <a:off x="3172548" y="4660578"/>
                <a:ext cx="68238" cy="68238"/>
              </a:xfrm>
              <a:custGeom>
                <a:avLst/>
                <a:gdLst/>
                <a:ahLst/>
                <a:cxnLst/>
                <a:rect l="l" t="t" r="r" b="b"/>
                <a:pathLst>
                  <a:path w="97738" h="97738" extrusionOk="0">
                    <a:moveTo>
                      <a:pt x="86743" y="52535"/>
                    </a:moveTo>
                    <a:cubicBezTo>
                      <a:pt x="86743" y="33801"/>
                      <a:pt x="71268" y="18326"/>
                      <a:pt x="52535" y="18326"/>
                    </a:cubicBezTo>
                    <a:cubicBezTo>
                      <a:pt x="33801" y="18326"/>
                      <a:pt x="18326" y="33801"/>
                      <a:pt x="18326" y="52535"/>
                    </a:cubicBezTo>
                    <a:cubicBezTo>
                      <a:pt x="18326" y="71268"/>
                      <a:pt x="33801" y="86743"/>
                      <a:pt x="52535" y="86743"/>
                    </a:cubicBezTo>
                    <a:cubicBezTo>
                      <a:pt x="71268" y="87558"/>
                      <a:pt x="86743" y="7208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34" name="Google Shape;734;p5"/>
              <p:cNvSpPr/>
              <p:nvPr/>
            </p:nvSpPr>
            <p:spPr>
              <a:xfrm>
                <a:off x="3283434" y="4556515"/>
                <a:ext cx="125103" cy="181968"/>
              </a:xfrm>
              <a:custGeom>
                <a:avLst/>
                <a:gdLst/>
                <a:ahLst/>
                <a:cxnLst/>
                <a:rect l="l" t="t" r="r" b="b"/>
                <a:pathLst>
                  <a:path w="179187" h="260636" extrusionOk="0">
                    <a:moveTo>
                      <a:pt x="162491" y="242311"/>
                    </a:moveTo>
                    <a:lnTo>
                      <a:pt x="162491" y="44390"/>
                    </a:lnTo>
                    <a:cubicBezTo>
                      <a:pt x="162491" y="29729"/>
                      <a:pt x="151088" y="18326"/>
                      <a:pt x="136427" y="18326"/>
                    </a:cubicBezTo>
                    <a:lnTo>
                      <a:pt x="44390" y="18326"/>
                    </a:lnTo>
                    <a:cubicBezTo>
                      <a:pt x="29729" y="18326"/>
                      <a:pt x="18326" y="29729"/>
                      <a:pt x="18326" y="44390"/>
                    </a:cubicBezTo>
                    <a:lnTo>
                      <a:pt x="18326" y="242311"/>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35" name="Google Shape;735;p5"/>
              <p:cNvSpPr/>
              <p:nvPr/>
            </p:nvSpPr>
            <p:spPr>
              <a:xfrm>
                <a:off x="3283434" y="4712894"/>
                <a:ext cx="125103" cy="96670"/>
              </a:xfrm>
              <a:custGeom>
                <a:avLst/>
                <a:gdLst/>
                <a:ahLst/>
                <a:cxnLst/>
                <a:rect l="l" t="t" r="r" b="b"/>
                <a:pathLst>
                  <a:path w="179187" h="138463" extrusionOk="0">
                    <a:moveTo>
                      <a:pt x="18326" y="18326"/>
                    </a:moveTo>
                    <a:lnTo>
                      <a:pt x="18326" y="99775"/>
                    </a:lnTo>
                    <a:cubicBezTo>
                      <a:pt x="18326" y="114436"/>
                      <a:pt x="29729" y="125839"/>
                      <a:pt x="44390" y="125839"/>
                    </a:cubicBezTo>
                    <a:lnTo>
                      <a:pt x="136427" y="125839"/>
                    </a:lnTo>
                    <a:cubicBezTo>
                      <a:pt x="151088" y="125839"/>
                      <a:pt x="162491" y="114436"/>
                      <a:pt x="162491" y="99775"/>
                    </a:cubicBezTo>
                    <a:lnTo>
                      <a:pt x="162491"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36" name="Google Shape;736;p5"/>
              <p:cNvSpPr/>
              <p:nvPr/>
            </p:nvSpPr>
            <p:spPr>
              <a:xfrm>
                <a:off x="3556955" y="4629302"/>
                <a:ext cx="56865" cy="62552"/>
              </a:xfrm>
              <a:custGeom>
                <a:avLst/>
                <a:gdLst/>
                <a:ahLst/>
                <a:cxnLst/>
                <a:rect l="l" t="t" r="r" b="b"/>
                <a:pathLst>
                  <a:path w="81448" h="89593" extrusionOk="0">
                    <a:moveTo>
                      <a:pt x="18326" y="18326"/>
                    </a:moveTo>
                    <a:lnTo>
                      <a:pt x="69639" y="7289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37" name="Google Shape;737;p5"/>
              <p:cNvSpPr/>
              <p:nvPr/>
            </p:nvSpPr>
            <p:spPr>
              <a:xfrm>
                <a:off x="3488148" y="4629302"/>
                <a:ext cx="56865" cy="62552"/>
              </a:xfrm>
              <a:custGeom>
                <a:avLst/>
                <a:gdLst/>
                <a:ahLst/>
                <a:cxnLst/>
                <a:rect l="l" t="t" r="r" b="b"/>
                <a:pathLst>
                  <a:path w="81448" h="89593" extrusionOk="0">
                    <a:moveTo>
                      <a:pt x="18326" y="72897"/>
                    </a:moveTo>
                    <a:lnTo>
                      <a:pt x="69639"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38" name="Google Shape;738;p5"/>
              <p:cNvSpPr/>
              <p:nvPr/>
            </p:nvSpPr>
            <p:spPr>
              <a:xfrm>
                <a:off x="3417067" y="4627027"/>
                <a:ext cx="62552" cy="62552"/>
              </a:xfrm>
              <a:custGeom>
                <a:avLst/>
                <a:gdLst/>
                <a:ahLst/>
                <a:cxnLst/>
                <a:rect l="l" t="t" r="r" b="b"/>
                <a:pathLst>
                  <a:path w="89593" h="89593" extrusionOk="0">
                    <a:moveTo>
                      <a:pt x="18326" y="18326"/>
                    </a:moveTo>
                    <a:lnTo>
                      <a:pt x="72897" y="76155"/>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39" name="Google Shape;739;p5"/>
              <p:cNvSpPr/>
              <p:nvPr/>
            </p:nvSpPr>
            <p:spPr>
              <a:xfrm>
                <a:off x="3585388" y="4660578"/>
                <a:ext cx="68238" cy="68238"/>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40" name="Google Shape;740;p5"/>
              <p:cNvSpPr/>
              <p:nvPr/>
            </p:nvSpPr>
            <p:spPr>
              <a:xfrm>
                <a:off x="3516581" y="4588359"/>
                <a:ext cx="68238" cy="68238"/>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41" name="Google Shape;741;p5"/>
              <p:cNvSpPr/>
              <p:nvPr/>
            </p:nvSpPr>
            <p:spPr>
              <a:xfrm>
                <a:off x="3447774" y="4660578"/>
                <a:ext cx="68238" cy="68238"/>
              </a:xfrm>
              <a:custGeom>
                <a:avLst/>
                <a:gdLst/>
                <a:ahLst/>
                <a:cxnLst/>
                <a:rect l="l" t="t" r="r" b="b"/>
                <a:pathLst>
                  <a:path w="97738" h="97738" extrusionOk="0">
                    <a:moveTo>
                      <a:pt x="18326" y="52535"/>
                    </a:moveTo>
                    <a:cubicBezTo>
                      <a:pt x="18326" y="33801"/>
                      <a:pt x="33801" y="18326"/>
                      <a:pt x="52535" y="18326"/>
                    </a:cubicBezTo>
                    <a:cubicBezTo>
                      <a:pt x="71268" y="18326"/>
                      <a:pt x="86743" y="33801"/>
                      <a:pt x="86743" y="52535"/>
                    </a:cubicBezTo>
                    <a:cubicBezTo>
                      <a:pt x="86743" y="71268"/>
                      <a:pt x="71268" y="86743"/>
                      <a:pt x="52535" y="86743"/>
                    </a:cubicBezTo>
                    <a:cubicBezTo>
                      <a:pt x="32987" y="87558"/>
                      <a:pt x="18326" y="72082"/>
                      <a:pt x="18326"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nvGrpSpPr>
            <p:cNvPr id="742" name="Google Shape;742;p5"/>
            <p:cNvGrpSpPr/>
            <p:nvPr/>
          </p:nvGrpSpPr>
          <p:grpSpPr>
            <a:xfrm>
              <a:off x="8804295" y="2638164"/>
              <a:ext cx="459493" cy="260893"/>
              <a:chOff x="1806086" y="4262696"/>
              <a:chExt cx="785404" cy="445939"/>
            </a:xfrm>
          </p:grpSpPr>
          <p:sp>
            <p:nvSpPr>
              <p:cNvPr id="743" name="Google Shape;743;p5"/>
              <p:cNvSpPr/>
              <p:nvPr/>
            </p:nvSpPr>
            <p:spPr>
              <a:xfrm>
                <a:off x="2101573" y="4373664"/>
                <a:ext cx="292270" cy="163671"/>
              </a:xfrm>
              <a:custGeom>
                <a:avLst/>
                <a:gdLst/>
                <a:ahLst/>
                <a:cxnLst/>
                <a:rect l="l" t="t" r="r" b="b"/>
                <a:pathLst>
                  <a:path w="293320" h="164259" extrusionOk="0">
                    <a:moveTo>
                      <a:pt x="282330" y="132794"/>
                    </a:moveTo>
                    <a:cubicBezTo>
                      <a:pt x="194522" y="191746"/>
                      <a:pt x="129017" y="94633"/>
                      <a:pt x="129017" y="94633"/>
                    </a:cubicBezTo>
                    <a:cubicBezTo>
                      <a:pt x="97978" y="52201"/>
                      <a:pt x="75768" y="96059"/>
                      <a:pt x="75768" y="96059"/>
                    </a:cubicBezTo>
                    <a:cubicBezTo>
                      <a:pt x="59435" y="135733"/>
                      <a:pt x="35894" y="132131"/>
                      <a:pt x="22014" y="125320"/>
                    </a:cubicBezTo>
                    <a:cubicBezTo>
                      <a:pt x="15044" y="121747"/>
                      <a:pt x="11630" y="113705"/>
                      <a:pt x="13894" y="106213"/>
                    </a:cubicBezTo>
                    <a:lnTo>
                      <a:pt x="24372" y="70246"/>
                    </a:lnTo>
                    <a:cubicBezTo>
                      <a:pt x="28965" y="54477"/>
                      <a:pt x="40305" y="41542"/>
                      <a:pt x="55347" y="34931"/>
                    </a:cubicBezTo>
                    <a:lnTo>
                      <a:pt x="94957" y="17495"/>
                    </a:lnTo>
                    <a:cubicBezTo>
                      <a:pt x="109124" y="11265"/>
                      <a:pt x="122183" y="12685"/>
                      <a:pt x="139670" y="16252"/>
                    </a:cubicBezTo>
                    <a:lnTo>
                      <a:pt x="242931" y="40703"/>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44" name="Google Shape;744;p5"/>
              <p:cNvSpPr/>
              <p:nvPr/>
            </p:nvSpPr>
            <p:spPr>
              <a:xfrm>
                <a:off x="2281258" y="4492830"/>
                <a:ext cx="134444" cy="93527"/>
              </a:xfrm>
              <a:custGeom>
                <a:avLst/>
                <a:gdLst/>
                <a:ahLst/>
                <a:cxnLst/>
                <a:rect l="l" t="t" r="r" b="b"/>
                <a:pathLst>
                  <a:path w="134927" h="93862" extrusionOk="0">
                    <a:moveTo>
                      <a:pt x="123805" y="64179"/>
                    </a:moveTo>
                    <a:lnTo>
                      <a:pt x="55801" y="85791"/>
                    </a:lnTo>
                    <a:lnTo>
                      <a:pt x="13199" y="26423"/>
                    </a:lnTo>
                    <a:cubicBezTo>
                      <a:pt x="13199" y="26423"/>
                      <a:pt x="62935" y="47019"/>
                      <a:pt x="101999" y="13199"/>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45" name="Google Shape;745;p5"/>
              <p:cNvSpPr/>
              <p:nvPr/>
            </p:nvSpPr>
            <p:spPr>
              <a:xfrm>
                <a:off x="1806086" y="4262696"/>
                <a:ext cx="192898" cy="356569"/>
              </a:xfrm>
              <a:custGeom>
                <a:avLst/>
                <a:gdLst/>
                <a:ahLst/>
                <a:cxnLst/>
                <a:rect l="l" t="t" r="r" b="b"/>
                <a:pathLst>
                  <a:path w="193591" h="357851" extrusionOk="0">
                    <a:moveTo>
                      <a:pt x="13199" y="13199"/>
                    </a:moveTo>
                    <a:lnTo>
                      <a:pt x="13199" y="321908"/>
                    </a:lnTo>
                    <a:lnTo>
                      <a:pt x="73577" y="345825"/>
                    </a:lnTo>
                    <a:lnTo>
                      <a:pt x="181794" y="81549"/>
                    </a:lnTo>
                    <a:lnTo>
                      <a:pt x="13199" y="13199"/>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46" name="Google Shape;746;p5"/>
              <p:cNvSpPr/>
              <p:nvPr/>
            </p:nvSpPr>
            <p:spPr>
              <a:xfrm>
                <a:off x="1898905" y="4352078"/>
                <a:ext cx="169516" cy="216279"/>
              </a:xfrm>
              <a:custGeom>
                <a:avLst/>
                <a:gdLst/>
                <a:ahLst/>
                <a:cxnLst/>
                <a:rect l="l" t="t" r="r" b="b"/>
                <a:pathLst>
                  <a:path w="170126" h="217057" extrusionOk="0">
                    <a:moveTo>
                      <a:pt x="79895" y="13199"/>
                    </a:moveTo>
                    <a:lnTo>
                      <a:pt x="156991" y="45664"/>
                    </a:lnTo>
                    <a:lnTo>
                      <a:pt x="88642" y="205436"/>
                    </a:lnTo>
                    <a:lnTo>
                      <a:pt x="13199" y="17608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47" name="Google Shape;747;p5"/>
              <p:cNvSpPr/>
              <p:nvPr/>
            </p:nvSpPr>
            <p:spPr>
              <a:xfrm>
                <a:off x="2398592" y="4279337"/>
                <a:ext cx="192898" cy="356569"/>
              </a:xfrm>
              <a:custGeom>
                <a:avLst/>
                <a:gdLst/>
                <a:ahLst/>
                <a:cxnLst/>
                <a:rect l="l" t="t" r="r" b="b"/>
                <a:pathLst>
                  <a:path w="193591" h="357851" extrusionOk="0">
                    <a:moveTo>
                      <a:pt x="181788" y="13199"/>
                    </a:moveTo>
                    <a:lnTo>
                      <a:pt x="181788" y="321908"/>
                    </a:lnTo>
                    <a:lnTo>
                      <a:pt x="121417" y="345825"/>
                    </a:lnTo>
                    <a:lnTo>
                      <a:pt x="13199" y="81543"/>
                    </a:lnTo>
                    <a:lnTo>
                      <a:pt x="181788" y="13199"/>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48" name="Google Shape;748;p5"/>
              <p:cNvSpPr/>
              <p:nvPr/>
            </p:nvSpPr>
            <p:spPr>
              <a:xfrm>
                <a:off x="2330488" y="4368720"/>
                <a:ext cx="169516" cy="216279"/>
              </a:xfrm>
              <a:custGeom>
                <a:avLst/>
                <a:gdLst/>
                <a:ahLst/>
                <a:cxnLst/>
                <a:rect l="l" t="t" r="r" b="b"/>
                <a:pathLst>
                  <a:path w="170126" h="217057" extrusionOk="0">
                    <a:moveTo>
                      <a:pt x="90290" y="13199"/>
                    </a:moveTo>
                    <a:lnTo>
                      <a:pt x="13199" y="45664"/>
                    </a:lnTo>
                    <a:lnTo>
                      <a:pt x="81549" y="205430"/>
                    </a:lnTo>
                    <a:lnTo>
                      <a:pt x="156991" y="17608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49" name="Google Shape;749;p5"/>
              <p:cNvSpPr/>
              <p:nvPr/>
            </p:nvSpPr>
            <p:spPr>
              <a:xfrm>
                <a:off x="2218110" y="4505614"/>
                <a:ext cx="146134" cy="134444"/>
              </a:xfrm>
              <a:custGeom>
                <a:avLst/>
                <a:gdLst/>
                <a:ahLst/>
                <a:cxnLst/>
                <a:rect l="l" t="t" r="r" b="b"/>
                <a:pathLst>
                  <a:path w="146660" h="134927" extrusionOk="0">
                    <a:moveTo>
                      <a:pt x="71523" y="13199"/>
                    </a:moveTo>
                    <a:lnTo>
                      <a:pt x="130158" y="86729"/>
                    </a:lnTo>
                    <a:cubicBezTo>
                      <a:pt x="134646" y="92355"/>
                      <a:pt x="135919" y="99893"/>
                      <a:pt x="133531" y="106681"/>
                    </a:cubicBezTo>
                    <a:lnTo>
                      <a:pt x="133531" y="106681"/>
                    </a:lnTo>
                    <a:cubicBezTo>
                      <a:pt x="129167" y="119100"/>
                      <a:pt x="115563" y="125630"/>
                      <a:pt x="103143" y="121265"/>
                    </a:cubicBezTo>
                    <a:cubicBezTo>
                      <a:pt x="99547" y="119998"/>
                      <a:pt x="96309" y="117892"/>
                      <a:pt x="93698" y="115123"/>
                    </a:cubicBezTo>
                    <a:lnTo>
                      <a:pt x="13199" y="29702"/>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50" name="Google Shape;750;p5"/>
              <p:cNvSpPr/>
              <p:nvPr/>
            </p:nvSpPr>
            <p:spPr>
              <a:xfrm>
                <a:off x="2182640" y="4562075"/>
                <a:ext cx="151980" cy="105217"/>
              </a:xfrm>
              <a:custGeom>
                <a:avLst/>
                <a:gdLst/>
                <a:ahLst/>
                <a:cxnLst/>
                <a:rect l="l" t="t" r="r" b="b"/>
                <a:pathLst>
                  <a:path w="152526" h="105595" extrusionOk="0">
                    <a:moveTo>
                      <a:pt x="13199" y="13199"/>
                    </a:moveTo>
                    <a:lnTo>
                      <a:pt x="80945" y="84066"/>
                    </a:lnTo>
                    <a:cubicBezTo>
                      <a:pt x="94279" y="98127"/>
                      <a:pt x="116483" y="98714"/>
                      <a:pt x="130539" y="85386"/>
                    </a:cubicBezTo>
                    <a:cubicBezTo>
                      <a:pt x="134716" y="81426"/>
                      <a:pt x="137855" y="76504"/>
                      <a:pt x="139679" y="71043"/>
                    </a:cubicBezTo>
                    <a:cubicBezTo>
                      <a:pt x="139803" y="70655"/>
                      <a:pt x="139926" y="70256"/>
                      <a:pt x="140043" y="69863"/>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51" name="Google Shape;751;p5"/>
              <p:cNvSpPr/>
              <p:nvPr/>
            </p:nvSpPr>
            <p:spPr>
              <a:xfrm>
                <a:off x="2150292" y="4595270"/>
                <a:ext cx="140289" cy="99372"/>
              </a:xfrm>
              <a:custGeom>
                <a:avLst/>
                <a:gdLst/>
                <a:ahLst/>
                <a:cxnLst/>
                <a:rect l="l" t="t" r="r" b="b"/>
                <a:pathLst>
                  <a:path w="140793" h="99729" extrusionOk="0">
                    <a:moveTo>
                      <a:pt x="13199" y="13199"/>
                    </a:moveTo>
                    <a:lnTo>
                      <a:pt x="69230" y="75419"/>
                    </a:lnTo>
                    <a:cubicBezTo>
                      <a:pt x="75342" y="82494"/>
                      <a:pt x="84007" y="86870"/>
                      <a:pt x="93335" y="87592"/>
                    </a:cubicBezTo>
                    <a:cubicBezTo>
                      <a:pt x="103906" y="88172"/>
                      <a:pt x="117293" y="84142"/>
                      <a:pt x="128539" y="65721"/>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52" name="Google Shape;752;p5"/>
              <p:cNvSpPr/>
              <p:nvPr/>
            </p:nvSpPr>
            <p:spPr>
              <a:xfrm>
                <a:off x="2042175" y="4383298"/>
                <a:ext cx="134444" cy="29227"/>
              </a:xfrm>
              <a:custGeom>
                <a:avLst/>
                <a:gdLst/>
                <a:ahLst/>
                <a:cxnLst/>
                <a:rect l="l" t="t" r="r" b="b"/>
                <a:pathLst>
                  <a:path w="134927" h="29332" extrusionOk="0">
                    <a:moveTo>
                      <a:pt x="125213" y="20745"/>
                    </a:moveTo>
                    <a:cubicBezTo>
                      <a:pt x="74885" y="9211"/>
                      <a:pt x="13199" y="14332"/>
                      <a:pt x="13199" y="14332"/>
                    </a:cubicBez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53" name="Google Shape;753;p5"/>
              <p:cNvSpPr/>
              <p:nvPr/>
            </p:nvSpPr>
            <p:spPr>
              <a:xfrm>
                <a:off x="1986001" y="4515737"/>
                <a:ext cx="251352" cy="192898"/>
              </a:xfrm>
              <a:custGeom>
                <a:avLst/>
                <a:gdLst/>
                <a:ahLst/>
                <a:cxnLst/>
                <a:rect l="l" t="t" r="r" b="b"/>
                <a:pathLst>
                  <a:path w="252255" h="193591" extrusionOk="0">
                    <a:moveTo>
                      <a:pt x="13199" y="13199"/>
                    </a:moveTo>
                    <a:cubicBezTo>
                      <a:pt x="70503" y="54429"/>
                      <a:pt x="124573" y="99964"/>
                      <a:pt x="174948" y="149406"/>
                    </a:cubicBezTo>
                    <a:lnTo>
                      <a:pt x="201206" y="174614"/>
                    </a:lnTo>
                    <a:cubicBezTo>
                      <a:pt x="210276" y="183461"/>
                      <a:pt x="224801" y="183273"/>
                      <a:pt x="233642" y="174203"/>
                    </a:cubicBezTo>
                    <a:cubicBezTo>
                      <a:pt x="236810" y="170959"/>
                      <a:pt x="238945" y="166847"/>
                      <a:pt x="239772" y="162388"/>
                    </a:cubicBezTo>
                    <a:cubicBezTo>
                      <a:pt x="239807" y="162148"/>
                      <a:pt x="239848" y="161902"/>
                      <a:pt x="239878" y="161655"/>
                    </a:cubicBez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54" name="Google Shape;754;p5"/>
              <p:cNvSpPr/>
              <p:nvPr/>
            </p:nvSpPr>
            <p:spPr>
              <a:xfrm>
                <a:off x="2018928" y="4548969"/>
                <a:ext cx="64300" cy="58454"/>
              </a:xfrm>
              <a:custGeom>
                <a:avLst/>
                <a:gdLst/>
                <a:ahLst/>
                <a:cxnLst/>
                <a:rect l="l" t="t" r="r" b="b"/>
                <a:pathLst>
                  <a:path w="64530" h="58664" extrusionOk="0">
                    <a:moveTo>
                      <a:pt x="24628" y="13199"/>
                    </a:moveTo>
                    <a:lnTo>
                      <a:pt x="17723" y="20914"/>
                    </a:lnTo>
                    <a:cubicBezTo>
                      <a:pt x="11182" y="28229"/>
                      <a:pt x="11810" y="39458"/>
                      <a:pt x="19119" y="45993"/>
                    </a:cubicBezTo>
                    <a:cubicBezTo>
                      <a:pt x="19313" y="46169"/>
                      <a:pt x="19512" y="46339"/>
                      <a:pt x="19712" y="46497"/>
                    </a:cubicBezTo>
                    <a:lnTo>
                      <a:pt x="19712" y="46503"/>
                    </a:lnTo>
                    <a:cubicBezTo>
                      <a:pt x="27913" y="53220"/>
                      <a:pt x="39957" y="52258"/>
                      <a:pt x="46985" y="44321"/>
                    </a:cubicBezTo>
                    <a:lnTo>
                      <a:pt x="53725" y="3670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55" name="Google Shape;755;p5"/>
              <p:cNvSpPr/>
              <p:nvPr/>
            </p:nvSpPr>
            <p:spPr>
              <a:xfrm>
                <a:off x="2041581" y="4573806"/>
                <a:ext cx="75990" cy="75990"/>
              </a:xfrm>
              <a:custGeom>
                <a:avLst/>
                <a:gdLst/>
                <a:ahLst/>
                <a:cxnLst/>
                <a:rect l="l" t="t" r="r" b="b"/>
                <a:pathLst>
                  <a:path w="76263" h="76263" extrusionOk="0">
                    <a:moveTo>
                      <a:pt x="66670" y="42320"/>
                    </a:moveTo>
                    <a:lnTo>
                      <a:pt x="51534" y="58829"/>
                    </a:lnTo>
                    <a:cubicBezTo>
                      <a:pt x="43462" y="67628"/>
                      <a:pt x="29858" y="68414"/>
                      <a:pt x="20830" y="60600"/>
                    </a:cubicBezTo>
                    <a:lnTo>
                      <a:pt x="20830" y="60600"/>
                    </a:lnTo>
                    <a:cubicBezTo>
                      <a:pt x="11613" y="52628"/>
                      <a:pt x="10604" y="38695"/>
                      <a:pt x="18577" y="29479"/>
                    </a:cubicBezTo>
                    <a:cubicBezTo>
                      <a:pt x="18583" y="29467"/>
                      <a:pt x="18588" y="29461"/>
                      <a:pt x="18600" y="29450"/>
                    </a:cubicBezTo>
                    <a:lnTo>
                      <a:pt x="32697" y="1319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56" name="Google Shape;756;p5"/>
              <p:cNvSpPr/>
              <p:nvPr/>
            </p:nvSpPr>
            <p:spPr>
              <a:xfrm>
                <a:off x="2079365" y="4602822"/>
                <a:ext cx="70145" cy="70145"/>
              </a:xfrm>
              <a:custGeom>
                <a:avLst/>
                <a:gdLst/>
                <a:ahLst/>
                <a:cxnLst/>
                <a:rect l="l" t="t" r="r" b="b"/>
                <a:pathLst>
                  <a:path w="70396" h="70396" extrusionOk="0">
                    <a:moveTo>
                      <a:pt x="28749" y="13199"/>
                    </a:moveTo>
                    <a:lnTo>
                      <a:pt x="18958" y="23882"/>
                    </a:lnTo>
                    <a:cubicBezTo>
                      <a:pt x="10828" y="32752"/>
                      <a:pt x="11373" y="46515"/>
                      <a:pt x="20173" y="54716"/>
                    </a:cubicBezTo>
                    <a:lnTo>
                      <a:pt x="20173" y="54716"/>
                    </a:lnTo>
                    <a:cubicBezTo>
                      <a:pt x="28990" y="62923"/>
                      <a:pt x="42782" y="62471"/>
                      <a:pt x="51042" y="53707"/>
                    </a:cubicBezTo>
                    <a:lnTo>
                      <a:pt x="61279" y="42843"/>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57" name="Google Shape;757;p5"/>
              <p:cNvSpPr/>
              <p:nvPr/>
            </p:nvSpPr>
            <p:spPr>
              <a:xfrm>
                <a:off x="2116386" y="4633855"/>
                <a:ext cx="64300" cy="64300"/>
              </a:xfrm>
              <a:custGeom>
                <a:avLst/>
                <a:gdLst/>
                <a:ahLst/>
                <a:cxnLst/>
                <a:rect l="l" t="t" r="r" b="b"/>
                <a:pathLst>
                  <a:path w="64530" h="64530" extrusionOk="0">
                    <a:moveTo>
                      <a:pt x="54102" y="40472"/>
                    </a:moveTo>
                    <a:lnTo>
                      <a:pt x="48717" y="45981"/>
                    </a:lnTo>
                    <a:cubicBezTo>
                      <a:pt x="40791" y="54094"/>
                      <a:pt x="27809" y="54317"/>
                      <a:pt x="19608" y="46486"/>
                    </a:cubicBezTo>
                    <a:lnTo>
                      <a:pt x="19608" y="46486"/>
                    </a:lnTo>
                    <a:cubicBezTo>
                      <a:pt x="11371" y="38624"/>
                      <a:pt x="11031" y="25589"/>
                      <a:pt x="18839" y="17306"/>
                    </a:cubicBezTo>
                    <a:lnTo>
                      <a:pt x="22711" y="1319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nvGrpSpPr>
            <p:cNvPr id="758" name="Google Shape;758;p5"/>
            <p:cNvGrpSpPr/>
            <p:nvPr/>
          </p:nvGrpSpPr>
          <p:grpSpPr>
            <a:xfrm>
              <a:off x="6597735" y="4045965"/>
              <a:ext cx="452079" cy="452133"/>
              <a:chOff x="8113818" y="1811130"/>
              <a:chExt cx="747502" cy="747591"/>
            </a:xfrm>
          </p:grpSpPr>
          <p:sp>
            <p:nvSpPr>
              <p:cNvPr id="759" name="Google Shape;759;p5"/>
              <p:cNvSpPr/>
              <p:nvPr/>
            </p:nvSpPr>
            <p:spPr>
              <a:xfrm>
                <a:off x="8476940" y="2028445"/>
                <a:ext cx="140284" cy="280569"/>
              </a:xfrm>
              <a:custGeom>
                <a:avLst/>
                <a:gdLst/>
                <a:ahLst/>
                <a:cxnLst/>
                <a:rect l="l" t="t" r="r" b="b"/>
                <a:pathLst>
                  <a:path w="203622" h="407244" extrusionOk="0">
                    <a:moveTo>
                      <a:pt x="192627" y="392177"/>
                    </a:moveTo>
                    <a:lnTo>
                      <a:pt x="173893" y="300139"/>
                    </a:lnTo>
                    <a:cubicBezTo>
                      <a:pt x="169821" y="279777"/>
                      <a:pt x="158418" y="261044"/>
                      <a:pt x="142943" y="248012"/>
                    </a:cubicBezTo>
                    <a:cubicBezTo>
                      <a:pt x="132355" y="239867"/>
                      <a:pt x="122581" y="234166"/>
                      <a:pt x="112807" y="231722"/>
                    </a:cubicBezTo>
                    <a:lnTo>
                      <a:pt x="33802" y="208917"/>
                    </a:lnTo>
                    <a:cubicBezTo>
                      <a:pt x="32172" y="208102"/>
                      <a:pt x="30543" y="207288"/>
                      <a:pt x="28914" y="206473"/>
                    </a:cubicBezTo>
                    <a:cubicBezTo>
                      <a:pt x="24842" y="204030"/>
                      <a:pt x="22398" y="199143"/>
                      <a:pt x="21584" y="194256"/>
                    </a:cubicBezTo>
                    <a:lnTo>
                      <a:pt x="18326" y="163305"/>
                    </a:lnTo>
                    <a:cubicBezTo>
                      <a:pt x="40317" y="146201"/>
                      <a:pt x="56607" y="120952"/>
                      <a:pt x="64752" y="90816"/>
                    </a:cubicBezTo>
                    <a:cubicBezTo>
                      <a:pt x="78598" y="89187"/>
                      <a:pt x="90001" y="73711"/>
                      <a:pt x="90001" y="54164"/>
                    </a:cubicBezTo>
                    <a:cubicBezTo>
                      <a:pt x="90001" y="36245"/>
                      <a:pt x="81042" y="20770"/>
                      <a:pt x="68010"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60" name="Google Shape;760;p5"/>
              <p:cNvSpPr/>
              <p:nvPr/>
            </p:nvSpPr>
            <p:spPr>
              <a:xfrm>
                <a:off x="8271564" y="2027884"/>
                <a:ext cx="140284" cy="280569"/>
              </a:xfrm>
              <a:custGeom>
                <a:avLst/>
                <a:gdLst/>
                <a:ahLst/>
                <a:cxnLst/>
                <a:rect l="l" t="t" r="r" b="b"/>
                <a:pathLst>
                  <a:path w="203622" h="407244" extrusionOk="0">
                    <a:moveTo>
                      <a:pt x="142943" y="18326"/>
                    </a:moveTo>
                    <a:cubicBezTo>
                      <a:pt x="130725" y="21584"/>
                      <a:pt x="121766" y="36245"/>
                      <a:pt x="121766" y="54163"/>
                    </a:cubicBezTo>
                    <a:cubicBezTo>
                      <a:pt x="121766" y="73711"/>
                      <a:pt x="132355" y="89187"/>
                      <a:pt x="146200" y="90816"/>
                    </a:cubicBezTo>
                    <a:cubicBezTo>
                      <a:pt x="154345" y="120952"/>
                      <a:pt x="170635" y="146201"/>
                      <a:pt x="192626" y="163305"/>
                    </a:cubicBezTo>
                    <a:lnTo>
                      <a:pt x="189369" y="194256"/>
                    </a:lnTo>
                    <a:cubicBezTo>
                      <a:pt x="188554" y="199143"/>
                      <a:pt x="186111" y="204029"/>
                      <a:pt x="182038" y="206473"/>
                    </a:cubicBezTo>
                    <a:cubicBezTo>
                      <a:pt x="180409" y="207288"/>
                      <a:pt x="178780" y="208102"/>
                      <a:pt x="177151" y="208916"/>
                    </a:cubicBezTo>
                    <a:lnTo>
                      <a:pt x="98960" y="231722"/>
                    </a:lnTo>
                    <a:cubicBezTo>
                      <a:pt x="89186" y="234166"/>
                      <a:pt x="78598" y="239053"/>
                      <a:pt x="68010" y="248012"/>
                    </a:cubicBezTo>
                    <a:cubicBezTo>
                      <a:pt x="51720" y="261044"/>
                      <a:pt x="41132" y="279777"/>
                      <a:pt x="37059" y="300139"/>
                    </a:cubicBezTo>
                    <a:lnTo>
                      <a:pt x="18326" y="39217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61" name="Google Shape;761;p5"/>
              <p:cNvSpPr/>
              <p:nvPr/>
            </p:nvSpPr>
            <p:spPr>
              <a:xfrm>
                <a:off x="8357387" y="1938102"/>
                <a:ext cx="173953" cy="112228"/>
              </a:xfrm>
              <a:custGeom>
                <a:avLst/>
                <a:gdLst/>
                <a:ahLst/>
                <a:cxnLst/>
                <a:rect l="l" t="t" r="r" b="b"/>
                <a:pathLst>
                  <a:path w="252491" h="162897" extrusionOk="0">
                    <a:moveTo>
                      <a:pt x="240726" y="148644"/>
                    </a:moveTo>
                    <a:cubicBezTo>
                      <a:pt x="240726" y="148644"/>
                      <a:pt x="247242" y="18326"/>
                      <a:pt x="129956" y="18326"/>
                    </a:cubicBezTo>
                    <a:cubicBezTo>
                      <a:pt x="12669" y="18326"/>
                      <a:pt x="18371" y="149459"/>
                      <a:pt x="18371" y="149459"/>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62" name="Google Shape;762;p5"/>
              <p:cNvSpPr/>
              <p:nvPr/>
            </p:nvSpPr>
            <p:spPr>
              <a:xfrm>
                <a:off x="8363029" y="1973403"/>
                <a:ext cx="162730" cy="44891"/>
              </a:xfrm>
              <a:custGeom>
                <a:avLst/>
                <a:gdLst/>
                <a:ahLst/>
                <a:cxnLst/>
                <a:rect l="l" t="t" r="r" b="b"/>
                <a:pathLst>
                  <a:path w="236201" h="65159" extrusionOk="0">
                    <a:moveTo>
                      <a:pt x="18326" y="41205"/>
                    </a:moveTo>
                    <a:cubicBezTo>
                      <a:pt x="23213" y="31431"/>
                      <a:pt x="32172" y="24915"/>
                      <a:pt x="41946" y="20843"/>
                    </a:cubicBezTo>
                    <a:cubicBezTo>
                      <a:pt x="58236" y="15141"/>
                      <a:pt x="75340" y="20028"/>
                      <a:pt x="90815" y="26544"/>
                    </a:cubicBezTo>
                    <a:cubicBezTo>
                      <a:pt x="112807" y="36318"/>
                      <a:pt x="132355" y="48535"/>
                      <a:pt x="157603" y="50979"/>
                    </a:cubicBezTo>
                    <a:cubicBezTo>
                      <a:pt x="181224" y="53422"/>
                      <a:pt x="203215" y="50979"/>
                      <a:pt x="224392" y="40390"/>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63" name="Google Shape;763;p5"/>
              <p:cNvSpPr/>
              <p:nvPr/>
            </p:nvSpPr>
            <p:spPr>
              <a:xfrm>
                <a:off x="8384352" y="2158068"/>
                <a:ext cx="72948" cy="72948"/>
              </a:xfrm>
              <a:custGeom>
                <a:avLst/>
                <a:gdLst/>
                <a:ahLst/>
                <a:cxnLst/>
                <a:rect l="l" t="t" r="r" b="b"/>
                <a:pathLst>
                  <a:path w="105883" h="105883" extrusionOk="0">
                    <a:moveTo>
                      <a:pt x="18326" y="18326"/>
                    </a:moveTo>
                    <a:lnTo>
                      <a:pt x="90816" y="9325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64" name="Google Shape;764;p5"/>
              <p:cNvSpPr/>
              <p:nvPr/>
            </p:nvSpPr>
            <p:spPr>
              <a:xfrm>
                <a:off x="8434294" y="2158068"/>
                <a:ext cx="72948" cy="72948"/>
              </a:xfrm>
              <a:custGeom>
                <a:avLst/>
                <a:gdLst/>
                <a:ahLst/>
                <a:cxnLst/>
                <a:rect l="l" t="t" r="r" b="b"/>
                <a:pathLst>
                  <a:path w="105883" h="105883" extrusionOk="0">
                    <a:moveTo>
                      <a:pt x="90815" y="18326"/>
                    </a:moveTo>
                    <a:lnTo>
                      <a:pt x="18326" y="9325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65" name="Google Shape;765;p5"/>
              <p:cNvSpPr/>
              <p:nvPr/>
            </p:nvSpPr>
            <p:spPr>
              <a:xfrm>
                <a:off x="8434294" y="2209693"/>
                <a:ext cx="22446" cy="56114"/>
              </a:xfrm>
              <a:custGeom>
                <a:avLst/>
                <a:gdLst/>
                <a:ahLst/>
                <a:cxnLst/>
                <a:rect l="l" t="t" r="r" b="b"/>
                <a:pathLst>
                  <a:path w="32579" h="81448" extrusionOk="0">
                    <a:moveTo>
                      <a:pt x="18326" y="18326"/>
                    </a:moveTo>
                    <a:lnTo>
                      <a:pt x="18326" y="680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66" name="Google Shape;766;p5"/>
              <p:cNvSpPr/>
              <p:nvPr/>
            </p:nvSpPr>
            <p:spPr>
              <a:xfrm>
                <a:off x="8113818" y="1811130"/>
                <a:ext cx="662143" cy="662142"/>
              </a:xfrm>
              <a:custGeom>
                <a:avLst/>
                <a:gdLst/>
                <a:ahLst/>
                <a:cxnLst/>
                <a:rect l="l" t="t" r="r" b="b"/>
                <a:pathLst>
                  <a:path w="961097" h="961097" extrusionOk="0">
                    <a:moveTo>
                      <a:pt x="923635" y="459290"/>
                    </a:moveTo>
                    <a:cubicBezTo>
                      <a:pt x="937093" y="702283"/>
                      <a:pt x="751018" y="910177"/>
                      <a:pt x="508025" y="923635"/>
                    </a:cubicBezTo>
                    <a:cubicBezTo>
                      <a:pt x="265032" y="937093"/>
                      <a:pt x="57138" y="751018"/>
                      <a:pt x="43680" y="508025"/>
                    </a:cubicBezTo>
                    <a:cubicBezTo>
                      <a:pt x="30222" y="265032"/>
                      <a:pt x="216297" y="57137"/>
                      <a:pt x="459290" y="43679"/>
                    </a:cubicBezTo>
                    <a:cubicBezTo>
                      <a:pt x="702283" y="30222"/>
                      <a:pt x="910177" y="216297"/>
                      <a:pt x="923635" y="459290"/>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67" name="Google Shape;767;p5"/>
              <p:cNvSpPr/>
              <p:nvPr/>
            </p:nvSpPr>
            <p:spPr>
              <a:xfrm>
                <a:off x="8659310" y="2356711"/>
                <a:ext cx="202010" cy="202010"/>
              </a:xfrm>
              <a:custGeom>
                <a:avLst/>
                <a:gdLst/>
                <a:ahLst/>
                <a:cxnLst/>
                <a:rect l="l" t="t" r="r" b="b"/>
                <a:pathLst>
                  <a:path w="293216" h="293216" extrusionOk="0">
                    <a:moveTo>
                      <a:pt x="100589" y="18326"/>
                    </a:moveTo>
                    <a:lnTo>
                      <a:pt x="261044" y="178780"/>
                    </a:lnTo>
                    <a:cubicBezTo>
                      <a:pt x="283849" y="201586"/>
                      <a:pt x="283849" y="238238"/>
                      <a:pt x="261044" y="261044"/>
                    </a:cubicBezTo>
                    <a:lnTo>
                      <a:pt x="261044" y="261044"/>
                    </a:lnTo>
                    <a:cubicBezTo>
                      <a:pt x="238238" y="283849"/>
                      <a:pt x="201586" y="283849"/>
                      <a:pt x="178780" y="261044"/>
                    </a:cubicBezTo>
                    <a:lnTo>
                      <a:pt x="18326" y="10058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68" name="Google Shape;768;p5"/>
              <p:cNvSpPr/>
              <p:nvPr/>
            </p:nvSpPr>
            <p:spPr>
              <a:xfrm>
                <a:off x="8559988" y="2257390"/>
                <a:ext cx="230067" cy="230067"/>
              </a:xfrm>
              <a:custGeom>
                <a:avLst/>
                <a:gdLst/>
                <a:ahLst/>
                <a:cxnLst/>
                <a:rect l="l" t="t" r="r" b="b"/>
                <a:pathLst>
                  <a:path w="333940" h="333940" extrusionOk="0">
                    <a:moveTo>
                      <a:pt x="18326" y="322130"/>
                    </a:moveTo>
                    <a:cubicBezTo>
                      <a:pt x="159233" y="271632"/>
                      <a:pt x="270818" y="159233"/>
                      <a:pt x="322130"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nvGrpSpPr>
            <p:cNvPr id="769" name="Google Shape;769;p5"/>
            <p:cNvGrpSpPr/>
            <p:nvPr/>
          </p:nvGrpSpPr>
          <p:grpSpPr>
            <a:xfrm>
              <a:off x="8921751" y="4102358"/>
              <a:ext cx="355624" cy="360952"/>
              <a:chOff x="7986064" y="5303416"/>
              <a:chExt cx="734069" cy="745069"/>
            </a:xfrm>
          </p:grpSpPr>
          <p:sp>
            <p:nvSpPr>
              <p:cNvPr id="770" name="Google Shape;770;p5"/>
              <p:cNvSpPr/>
              <p:nvPr/>
            </p:nvSpPr>
            <p:spPr>
              <a:xfrm>
                <a:off x="8383353" y="5963527"/>
                <a:ext cx="48897" cy="24449"/>
              </a:xfrm>
              <a:custGeom>
                <a:avLst/>
                <a:gdLst/>
                <a:ahLst/>
                <a:cxnLst/>
                <a:rect l="l" t="t" r="r" b="b"/>
                <a:pathLst>
                  <a:path w="65159" h="32579" extrusionOk="0">
                    <a:moveTo>
                      <a:pt x="50905"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71" name="Google Shape;771;p5"/>
              <p:cNvSpPr/>
              <p:nvPr/>
            </p:nvSpPr>
            <p:spPr>
              <a:xfrm>
                <a:off x="8387632" y="5898739"/>
                <a:ext cx="61121" cy="24449"/>
              </a:xfrm>
              <a:custGeom>
                <a:avLst/>
                <a:gdLst/>
                <a:ahLst/>
                <a:cxnLst/>
                <a:rect l="l" t="t" r="r" b="b"/>
                <a:pathLst>
                  <a:path w="81448" h="32579" extrusionOk="0">
                    <a:moveTo>
                      <a:pt x="67195"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72" name="Google Shape;772;p5"/>
              <p:cNvSpPr/>
              <p:nvPr/>
            </p:nvSpPr>
            <p:spPr>
              <a:xfrm>
                <a:off x="8392522" y="5833950"/>
                <a:ext cx="67234" cy="24449"/>
              </a:xfrm>
              <a:custGeom>
                <a:avLst/>
                <a:gdLst/>
                <a:ahLst/>
                <a:cxnLst/>
                <a:rect l="l" t="t" r="r" b="b"/>
                <a:pathLst>
                  <a:path w="89593" h="32579" extrusionOk="0">
                    <a:moveTo>
                      <a:pt x="76969"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73" name="Google Shape;773;p5"/>
              <p:cNvSpPr/>
              <p:nvPr/>
            </p:nvSpPr>
            <p:spPr>
              <a:xfrm>
                <a:off x="7986064" y="5755102"/>
                <a:ext cx="134467" cy="293383"/>
              </a:xfrm>
              <a:custGeom>
                <a:avLst/>
                <a:gdLst/>
                <a:ahLst/>
                <a:cxnLst/>
                <a:rect l="l" t="t" r="r" b="b"/>
                <a:pathLst>
                  <a:path w="179187" h="390954" extrusionOk="0">
                    <a:moveTo>
                      <a:pt x="18326" y="375072"/>
                    </a:moveTo>
                    <a:lnTo>
                      <a:pt x="150273" y="375072"/>
                    </a:lnTo>
                    <a:cubicBezTo>
                      <a:pt x="160047" y="375072"/>
                      <a:pt x="168192" y="366928"/>
                      <a:pt x="168192" y="357154"/>
                    </a:cubicBezTo>
                    <a:lnTo>
                      <a:pt x="168192" y="36245"/>
                    </a:lnTo>
                    <a:cubicBezTo>
                      <a:pt x="168192" y="26471"/>
                      <a:pt x="160047" y="18326"/>
                      <a:pt x="150273" y="18326"/>
                    </a:cubicBezTo>
                    <a:lnTo>
                      <a:pt x="18326" y="18326"/>
                    </a:lnTo>
                    <a:lnTo>
                      <a:pt x="18326" y="375072"/>
                    </a:lnTo>
                    <a:close/>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74" name="Google Shape;774;p5"/>
              <p:cNvSpPr/>
              <p:nvPr/>
            </p:nvSpPr>
            <p:spPr>
              <a:xfrm>
                <a:off x="8099139" y="5768549"/>
                <a:ext cx="409514" cy="275046"/>
              </a:xfrm>
              <a:custGeom>
                <a:avLst/>
                <a:gdLst/>
                <a:ahLst/>
                <a:cxnLst/>
                <a:rect l="l" t="t" r="r" b="b"/>
                <a:pathLst>
                  <a:path w="545707" h="366520" extrusionOk="0">
                    <a:moveTo>
                      <a:pt x="299325" y="18326"/>
                    </a:moveTo>
                    <a:lnTo>
                      <a:pt x="489915" y="18326"/>
                    </a:lnTo>
                    <a:cubicBezTo>
                      <a:pt x="514350" y="18326"/>
                      <a:pt x="533898" y="38688"/>
                      <a:pt x="533083" y="63123"/>
                    </a:cubicBezTo>
                    <a:cubicBezTo>
                      <a:pt x="532269" y="85929"/>
                      <a:pt x="511092" y="104662"/>
                      <a:pt x="488286" y="104662"/>
                    </a:cubicBezTo>
                    <a:lnTo>
                      <a:pt x="470368" y="104662"/>
                    </a:lnTo>
                    <a:cubicBezTo>
                      <a:pt x="494802" y="104662"/>
                      <a:pt x="514350" y="125024"/>
                      <a:pt x="513536" y="149459"/>
                    </a:cubicBezTo>
                    <a:cubicBezTo>
                      <a:pt x="512721" y="172264"/>
                      <a:pt x="491545" y="190998"/>
                      <a:pt x="468739" y="190998"/>
                    </a:cubicBezTo>
                    <a:lnTo>
                      <a:pt x="450820" y="190998"/>
                    </a:lnTo>
                    <a:cubicBezTo>
                      <a:pt x="475255" y="190998"/>
                      <a:pt x="494802" y="211360"/>
                      <a:pt x="493988" y="235795"/>
                    </a:cubicBezTo>
                    <a:cubicBezTo>
                      <a:pt x="493174" y="258600"/>
                      <a:pt x="471997" y="277334"/>
                      <a:pt x="449191" y="277334"/>
                    </a:cubicBezTo>
                    <a:lnTo>
                      <a:pt x="431272" y="277334"/>
                    </a:lnTo>
                    <a:cubicBezTo>
                      <a:pt x="455707" y="277334"/>
                      <a:pt x="474440" y="294438"/>
                      <a:pt x="474440" y="316429"/>
                    </a:cubicBezTo>
                    <a:cubicBezTo>
                      <a:pt x="474440" y="343307"/>
                      <a:pt x="452449" y="355525"/>
                      <a:pt x="429643" y="355525"/>
                    </a:cubicBezTo>
                    <a:cubicBezTo>
                      <a:pt x="283035" y="355525"/>
                      <a:pt x="200772" y="331090"/>
                      <a:pt x="158418" y="312357"/>
                    </a:cubicBezTo>
                    <a:cubicBezTo>
                      <a:pt x="129911" y="299325"/>
                      <a:pt x="98146" y="296067"/>
                      <a:pt x="68010" y="303397"/>
                    </a:cubicBezTo>
                    <a:lnTo>
                      <a:pt x="18326" y="31561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75" name="Google Shape;775;p5"/>
              <p:cNvSpPr/>
              <p:nvPr/>
            </p:nvSpPr>
            <p:spPr>
              <a:xfrm>
                <a:off x="8098527" y="5676867"/>
                <a:ext cx="262822" cy="122243"/>
              </a:xfrm>
              <a:custGeom>
                <a:avLst/>
                <a:gdLst/>
                <a:ahLst/>
                <a:cxnLst/>
                <a:rect l="l" t="t" r="r" b="b"/>
                <a:pathLst>
                  <a:path w="350230" h="162897" extrusionOk="0">
                    <a:moveTo>
                      <a:pt x="18326" y="149459"/>
                    </a:moveTo>
                    <a:lnTo>
                      <a:pt x="121766" y="149459"/>
                    </a:lnTo>
                    <a:lnTo>
                      <a:pt x="179595" y="149459"/>
                    </a:lnTo>
                    <a:cubicBezTo>
                      <a:pt x="179595" y="149459"/>
                      <a:pt x="186925" y="44390"/>
                      <a:pt x="338420" y="18326"/>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76" name="Google Shape;776;p5"/>
              <p:cNvSpPr/>
              <p:nvPr/>
            </p:nvSpPr>
            <p:spPr>
              <a:xfrm>
                <a:off x="8124809" y="5326642"/>
                <a:ext cx="537869" cy="140580"/>
              </a:xfrm>
              <a:custGeom>
                <a:avLst/>
                <a:gdLst/>
                <a:ahLst/>
                <a:cxnLst/>
                <a:rect l="l" t="t" r="r" b="b"/>
                <a:pathLst>
                  <a:path w="716750" h="187332" extrusionOk="0">
                    <a:moveTo>
                      <a:pt x="705755" y="18326"/>
                    </a:moveTo>
                    <a:cubicBezTo>
                      <a:pt x="551816" y="92445"/>
                      <a:pt x="421498" y="133169"/>
                      <a:pt x="323759" y="155160"/>
                    </a:cubicBezTo>
                    <a:cubicBezTo>
                      <a:pt x="223577" y="177966"/>
                      <a:pt x="120137" y="180409"/>
                      <a:pt x="18326" y="163305"/>
                    </a:cubicBezTo>
                    <a:lnTo>
                      <a:pt x="18326" y="16330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77" name="Google Shape;777;p5"/>
              <p:cNvSpPr/>
              <p:nvPr/>
            </p:nvSpPr>
            <p:spPr>
              <a:xfrm>
                <a:off x="8338735" y="5596798"/>
                <a:ext cx="97794" cy="195589"/>
              </a:xfrm>
              <a:custGeom>
                <a:avLst/>
                <a:gdLst/>
                <a:ahLst/>
                <a:cxnLst/>
                <a:rect l="l" t="t" r="r" b="b"/>
                <a:pathLst>
                  <a:path w="130318" h="260636" extrusionOk="0">
                    <a:moveTo>
                      <a:pt x="117694" y="42761"/>
                    </a:moveTo>
                    <a:lnTo>
                      <a:pt x="117694" y="247198"/>
                    </a:lnTo>
                    <a:lnTo>
                      <a:pt x="18326" y="247198"/>
                    </a:ln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78" name="Google Shape;778;p5"/>
              <p:cNvSpPr/>
              <p:nvPr/>
            </p:nvSpPr>
            <p:spPr>
              <a:xfrm>
                <a:off x="8640675" y="5303416"/>
                <a:ext cx="79458" cy="446186"/>
              </a:xfrm>
              <a:custGeom>
                <a:avLst/>
                <a:gdLst/>
                <a:ahLst/>
                <a:cxnLst/>
                <a:rect l="l" t="t" r="r" b="b"/>
                <a:pathLst>
                  <a:path w="105883" h="594577" extrusionOk="0">
                    <a:moveTo>
                      <a:pt x="61494" y="581953"/>
                    </a:moveTo>
                    <a:lnTo>
                      <a:pt x="18326" y="581953"/>
                    </a:lnTo>
                    <a:lnTo>
                      <a:pt x="18326" y="18326"/>
                    </a:lnTo>
                    <a:lnTo>
                      <a:pt x="61494" y="18326"/>
                    </a:lnTo>
                    <a:cubicBezTo>
                      <a:pt x="79413" y="18326"/>
                      <a:pt x="94073" y="32987"/>
                      <a:pt x="94073" y="50906"/>
                    </a:cubicBezTo>
                    <a:lnTo>
                      <a:pt x="94073" y="549373"/>
                    </a:lnTo>
                    <a:cubicBezTo>
                      <a:pt x="94073" y="567292"/>
                      <a:pt x="79413" y="581953"/>
                      <a:pt x="61494" y="581953"/>
                    </a:cubicBez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79" name="Google Shape;779;p5"/>
              <p:cNvSpPr/>
              <p:nvPr/>
            </p:nvSpPr>
            <p:spPr>
              <a:xfrm>
                <a:off x="8125421" y="5585273"/>
                <a:ext cx="537869" cy="140580"/>
              </a:xfrm>
              <a:custGeom>
                <a:avLst/>
                <a:gdLst/>
                <a:ahLst/>
                <a:cxnLst/>
                <a:rect l="l" t="t" r="r" b="b"/>
                <a:pathLst>
                  <a:path w="716750" h="187332" extrusionOk="0">
                    <a:moveTo>
                      <a:pt x="704940" y="174591"/>
                    </a:moveTo>
                    <a:cubicBezTo>
                      <a:pt x="555074" y="102101"/>
                      <a:pt x="428014" y="62191"/>
                      <a:pt x="331904" y="39386"/>
                    </a:cubicBezTo>
                    <a:cubicBezTo>
                      <a:pt x="229278" y="15765"/>
                      <a:pt x="122581" y="11693"/>
                      <a:pt x="18326" y="28797"/>
                    </a:cubicBezTo>
                    <a:lnTo>
                      <a:pt x="18326" y="28797"/>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80" name="Google Shape;780;p5"/>
              <p:cNvSpPr/>
              <p:nvPr/>
            </p:nvSpPr>
            <p:spPr>
              <a:xfrm>
                <a:off x="8071634" y="5415267"/>
                <a:ext cx="79458" cy="226149"/>
              </a:xfrm>
              <a:custGeom>
                <a:avLst/>
                <a:gdLst/>
                <a:ahLst/>
                <a:cxnLst/>
                <a:rect l="l" t="t" r="r" b="b"/>
                <a:pathLst>
                  <a:path w="105883" h="301361" extrusionOk="0">
                    <a:moveTo>
                      <a:pt x="89187" y="283035"/>
                    </a:moveTo>
                    <a:lnTo>
                      <a:pt x="52535" y="283035"/>
                    </a:lnTo>
                    <a:cubicBezTo>
                      <a:pt x="33802" y="283035"/>
                      <a:pt x="18326" y="267560"/>
                      <a:pt x="18326" y="248827"/>
                    </a:cubicBezTo>
                    <a:lnTo>
                      <a:pt x="18326" y="52535"/>
                    </a:lnTo>
                    <a:cubicBezTo>
                      <a:pt x="18326" y="33801"/>
                      <a:pt x="33802" y="18326"/>
                      <a:pt x="52535" y="18326"/>
                    </a:cubicBezTo>
                    <a:lnTo>
                      <a:pt x="89187" y="18326"/>
                    </a:lnTo>
                    <a:lnTo>
                      <a:pt x="89187" y="283035"/>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nvGrpSpPr>
            <p:cNvPr id="781" name="Google Shape;781;p5"/>
            <p:cNvGrpSpPr/>
            <p:nvPr/>
          </p:nvGrpSpPr>
          <p:grpSpPr>
            <a:xfrm>
              <a:off x="4363116" y="2534759"/>
              <a:ext cx="442498" cy="390279"/>
              <a:chOff x="8797658" y="7629428"/>
              <a:chExt cx="712335" cy="628274"/>
            </a:xfrm>
          </p:grpSpPr>
          <p:sp>
            <p:nvSpPr>
              <p:cNvPr id="782" name="Google Shape;782;p5"/>
              <p:cNvSpPr/>
              <p:nvPr/>
            </p:nvSpPr>
            <p:spPr>
              <a:xfrm>
                <a:off x="9030736" y="7823205"/>
                <a:ext cx="92795" cy="141921"/>
              </a:xfrm>
              <a:custGeom>
                <a:avLst/>
                <a:gdLst/>
                <a:ahLst/>
                <a:cxnLst/>
                <a:rect l="l" t="t" r="r" b="b"/>
                <a:pathLst>
                  <a:path w="92794" h="141921" extrusionOk="0">
                    <a:moveTo>
                      <a:pt x="12282" y="132369"/>
                    </a:moveTo>
                    <a:lnTo>
                      <a:pt x="12282" y="12282"/>
                    </a:lnTo>
                    <a:lnTo>
                      <a:pt x="82150" y="12282"/>
                    </a:lnTo>
                    <a:lnTo>
                      <a:pt x="82150" y="13236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83" name="Google Shape;783;p5"/>
              <p:cNvSpPr/>
              <p:nvPr/>
            </p:nvSpPr>
            <p:spPr>
              <a:xfrm>
                <a:off x="9065671" y="7823205"/>
                <a:ext cx="21834" cy="174672"/>
              </a:xfrm>
              <a:custGeom>
                <a:avLst/>
                <a:gdLst/>
                <a:ahLst/>
                <a:cxnLst/>
                <a:rect l="l" t="t" r="r" b="b"/>
                <a:pathLst>
                  <a:path w="21834" h="174672" extrusionOk="0">
                    <a:moveTo>
                      <a:pt x="12282" y="12282"/>
                    </a:moveTo>
                    <a:lnTo>
                      <a:pt x="12282" y="165120"/>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84" name="Google Shape;784;p5"/>
              <p:cNvSpPr/>
              <p:nvPr/>
            </p:nvSpPr>
            <p:spPr>
              <a:xfrm>
                <a:off x="9043836" y="7656720"/>
                <a:ext cx="65502" cy="65502"/>
              </a:xfrm>
              <a:custGeom>
                <a:avLst/>
                <a:gdLst/>
                <a:ahLst/>
                <a:cxnLst/>
                <a:rect l="l" t="t" r="r" b="b"/>
                <a:pathLst>
                  <a:path w="65502" h="65502" extrusionOk="0">
                    <a:moveTo>
                      <a:pt x="55950" y="34116"/>
                    </a:moveTo>
                    <a:cubicBezTo>
                      <a:pt x="55950" y="46124"/>
                      <a:pt x="46124" y="55950"/>
                      <a:pt x="34116" y="55950"/>
                    </a:cubicBezTo>
                    <a:cubicBezTo>
                      <a:pt x="22107" y="55950"/>
                      <a:pt x="12282" y="46124"/>
                      <a:pt x="12282" y="34116"/>
                    </a:cubicBezTo>
                    <a:cubicBezTo>
                      <a:pt x="12282" y="22107"/>
                      <a:pt x="22107" y="12282"/>
                      <a:pt x="34116" y="12282"/>
                    </a:cubicBezTo>
                    <a:cubicBezTo>
                      <a:pt x="46124" y="12282"/>
                      <a:pt x="55950" y="22107"/>
                      <a:pt x="55950" y="34116"/>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85" name="Google Shape;785;p5"/>
              <p:cNvSpPr/>
              <p:nvPr/>
            </p:nvSpPr>
            <p:spPr>
              <a:xfrm>
                <a:off x="9065671" y="7726043"/>
                <a:ext cx="21834" cy="87336"/>
              </a:xfrm>
              <a:custGeom>
                <a:avLst/>
                <a:gdLst/>
                <a:ahLst/>
                <a:cxnLst/>
                <a:rect l="l" t="t" r="r" b="b"/>
                <a:pathLst>
                  <a:path w="21834" h="87336" extrusionOk="0">
                    <a:moveTo>
                      <a:pt x="12282" y="12282"/>
                    </a:moveTo>
                    <a:lnTo>
                      <a:pt x="12282" y="78875"/>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86" name="Google Shape;786;p5"/>
              <p:cNvSpPr/>
              <p:nvPr/>
            </p:nvSpPr>
            <p:spPr>
              <a:xfrm>
                <a:off x="9030736" y="7770803"/>
                <a:ext cx="92795" cy="76419"/>
              </a:xfrm>
              <a:custGeom>
                <a:avLst/>
                <a:gdLst/>
                <a:ahLst/>
                <a:cxnLst/>
                <a:rect l="l" t="t" r="r" b="b"/>
                <a:pathLst>
                  <a:path w="92794" h="76419" extrusionOk="0">
                    <a:moveTo>
                      <a:pt x="12282" y="12282"/>
                    </a:moveTo>
                    <a:lnTo>
                      <a:pt x="12282" y="64683"/>
                    </a:lnTo>
                    <a:lnTo>
                      <a:pt x="82150" y="64683"/>
                    </a:lnTo>
                    <a:lnTo>
                      <a:pt x="82150"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87" name="Google Shape;787;p5"/>
              <p:cNvSpPr/>
              <p:nvPr/>
            </p:nvSpPr>
            <p:spPr>
              <a:xfrm>
                <a:off x="8957592" y="7682375"/>
                <a:ext cx="169214" cy="87336"/>
              </a:xfrm>
              <a:custGeom>
                <a:avLst/>
                <a:gdLst/>
                <a:ahLst/>
                <a:cxnLst/>
                <a:rect l="l" t="t" r="r" b="b"/>
                <a:pathLst>
                  <a:path w="169213" h="87336" extrusionOk="0">
                    <a:moveTo>
                      <a:pt x="158570" y="55950"/>
                    </a:moveTo>
                    <a:lnTo>
                      <a:pt x="101801" y="55950"/>
                    </a:lnTo>
                    <a:cubicBezTo>
                      <a:pt x="88701" y="55950"/>
                      <a:pt x="76146" y="60862"/>
                      <a:pt x="66867" y="69596"/>
                    </a:cubicBezTo>
                    <a:lnTo>
                      <a:pt x="66867" y="69596"/>
                    </a:lnTo>
                    <a:cubicBezTo>
                      <a:pt x="55950" y="79967"/>
                      <a:pt x="37937" y="76146"/>
                      <a:pt x="32478" y="61954"/>
                    </a:cubicBezTo>
                    <a:lnTo>
                      <a:pt x="12282"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88" name="Google Shape;788;p5"/>
              <p:cNvSpPr/>
              <p:nvPr/>
            </p:nvSpPr>
            <p:spPr>
              <a:xfrm>
                <a:off x="9103880" y="7726043"/>
                <a:ext cx="49127" cy="120087"/>
              </a:xfrm>
              <a:custGeom>
                <a:avLst/>
                <a:gdLst/>
                <a:ahLst/>
                <a:cxnLst/>
                <a:rect l="l" t="t" r="r" b="b"/>
                <a:pathLst>
                  <a:path w="49126" h="120087" extrusionOk="0">
                    <a:moveTo>
                      <a:pt x="12282" y="12282"/>
                    </a:moveTo>
                    <a:lnTo>
                      <a:pt x="12282" y="12282"/>
                    </a:lnTo>
                    <a:cubicBezTo>
                      <a:pt x="28657" y="12282"/>
                      <a:pt x="36845" y="25382"/>
                      <a:pt x="36845" y="41758"/>
                    </a:cubicBezTo>
                    <a:lnTo>
                      <a:pt x="36845" y="109443"/>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89" name="Google Shape;789;p5"/>
              <p:cNvSpPr/>
              <p:nvPr/>
            </p:nvSpPr>
            <p:spPr>
              <a:xfrm>
                <a:off x="8797658" y="7900170"/>
                <a:ext cx="447597" cy="262008"/>
              </a:xfrm>
              <a:custGeom>
                <a:avLst/>
                <a:gdLst/>
                <a:ahLst/>
                <a:cxnLst/>
                <a:rect l="l" t="t" r="r" b="b"/>
                <a:pathLst>
                  <a:path w="447597" h="262008" extrusionOk="0">
                    <a:moveTo>
                      <a:pt x="12282" y="189137"/>
                    </a:moveTo>
                    <a:lnTo>
                      <a:pt x="204967" y="12282"/>
                    </a:lnTo>
                    <a:lnTo>
                      <a:pt x="438045" y="253548"/>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90" name="Google Shape;790;p5"/>
              <p:cNvSpPr/>
              <p:nvPr/>
            </p:nvSpPr>
            <p:spPr>
              <a:xfrm>
                <a:off x="9062396" y="7779537"/>
                <a:ext cx="447597" cy="251091"/>
              </a:xfrm>
              <a:custGeom>
                <a:avLst/>
                <a:gdLst/>
                <a:ahLst/>
                <a:cxnLst/>
                <a:rect l="l" t="t" r="r" b="b"/>
                <a:pathLst>
                  <a:path w="447597" h="251091" extrusionOk="0">
                    <a:moveTo>
                      <a:pt x="12282" y="211517"/>
                    </a:moveTo>
                    <a:lnTo>
                      <a:pt x="222980" y="12282"/>
                    </a:lnTo>
                    <a:lnTo>
                      <a:pt x="438591" y="242085"/>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91" name="Google Shape;791;p5"/>
              <p:cNvSpPr/>
              <p:nvPr/>
            </p:nvSpPr>
            <p:spPr>
              <a:xfrm>
                <a:off x="9223421" y="7924733"/>
                <a:ext cx="21834" cy="332969"/>
              </a:xfrm>
              <a:custGeom>
                <a:avLst/>
                <a:gdLst/>
                <a:ahLst/>
                <a:cxnLst/>
                <a:rect l="l" t="t" r="r" b="b"/>
                <a:pathLst>
                  <a:path w="21834" h="332968" extrusionOk="0">
                    <a:moveTo>
                      <a:pt x="12282" y="12282"/>
                    </a:moveTo>
                    <a:lnTo>
                      <a:pt x="12282" y="325054"/>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92" name="Google Shape;792;p5"/>
              <p:cNvSpPr/>
              <p:nvPr/>
            </p:nvSpPr>
            <p:spPr>
              <a:xfrm>
                <a:off x="9308574" y="7924733"/>
                <a:ext cx="21834" cy="332969"/>
              </a:xfrm>
              <a:custGeom>
                <a:avLst/>
                <a:gdLst/>
                <a:ahLst/>
                <a:cxnLst/>
                <a:rect l="l" t="t" r="r" b="b"/>
                <a:pathLst>
                  <a:path w="21834" h="332968" extrusionOk="0">
                    <a:moveTo>
                      <a:pt x="12282" y="12282"/>
                    </a:moveTo>
                    <a:lnTo>
                      <a:pt x="12282" y="325054"/>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93" name="Google Shape;793;p5"/>
              <p:cNvSpPr/>
              <p:nvPr/>
            </p:nvSpPr>
            <p:spPr>
              <a:xfrm>
                <a:off x="9227788" y="7962943"/>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94" name="Google Shape;794;p5"/>
              <p:cNvSpPr/>
              <p:nvPr/>
            </p:nvSpPr>
            <p:spPr>
              <a:xfrm>
                <a:off x="9227788" y="8021894"/>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95" name="Google Shape;795;p5"/>
              <p:cNvSpPr/>
              <p:nvPr/>
            </p:nvSpPr>
            <p:spPr>
              <a:xfrm>
                <a:off x="9227788" y="8080846"/>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96" name="Google Shape;796;p5"/>
              <p:cNvSpPr/>
              <p:nvPr/>
            </p:nvSpPr>
            <p:spPr>
              <a:xfrm>
                <a:off x="9227788" y="8140344"/>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97" name="Google Shape;797;p5"/>
              <p:cNvSpPr/>
              <p:nvPr/>
            </p:nvSpPr>
            <p:spPr>
              <a:xfrm>
                <a:off x="9227788" y="8199296"/>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98" name="Google Shape;798;p5"/>
              <p:cNvSpPr/>
              <p:nvPr/>
            </p:nvSpPr>
            <p:spPr>
              <a:xfrm>
                <a:off x="9273094" y="7629428"/>
                <a:ext cx="98253" cy="87336"/>
              </a:xfrm>
              <a:custGeom>
                <a:avLst/>
                <a:gdLst/>
                <a:ahLst/>
                <a:cxnLst/>
                <a:rect l="l" t="t" r="r" b="b"/>
                <a:pathLst>
                  <a:path w="98253" h="87336" extrusionOk="0">
                    <a:moveTo>
                      <a:pt x="12282" y="12282"/>
                    </a:moveTo>
                    <a:lnTo>
                      <a:pt x="89246" y="12282"/>
                    </a:lnTo>
                    <a:lnTo>
                      <a:pt x="89246" y="79967"/>
                    </a:lnTo>
                    <a:lnTo>
                      <a:pt x="12282" y="79967"/>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799" name="Google Shape;799;p5"/>
              <p:cNvSpPr/>
              <p:nvPr/>
            </p:nvSpPr>
            <p:spPr>
              <a:xfrm>
                <a:off x="9350059" y="7663271"/>
                <a:ext cx="98253" cy="87336"/>
              </a:xfrm>
              <a:custGeom>
                <a:avLst/>
                <a:gdLst/>
                <a:ahLst/>
                <a:cxnLst/>
                <a:rect l="l" t="t" r="r" b="b"/>
                <a:pathLst>
                  <a:path w="98253" h="87336" extrusionOk="0">
                    <a:moveTo>
                      <a:pt x="12282" y="12282"/>
                    </a:moveTo>
                    <a:lnTo>
                      <a:pt x="89247" y="12282"/>
                    </a:lnTo>
                    <a:lnTo>
                      <a:pt x="89247" y="79967"/>
                    </a:lnTo>
                    <a:lnTo>
                      <a:pt x="12282" y="79967"/>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00" name="Google Shape;800;p5"/>
              <p:cNvSpPr/>
              <p:nvPr/>
            </p:nvSpPr>
            <p:spPr>
              <a:xfrm>
                <a:off x="9273094" y="7629428"/>
                <a:ext cx="21834" cy="174672"/>
              </a:xfrm>
              <a:custGeom>
                <a:avLst/>
                <a:gdLst/>
                <a:ahLst/>
                <a:cxnLst/>
                <a:rect l="l" t="t" r="r" b="b"/>
                <a:pathLst>
                  <a:path w="21834" h="174672" extrusionOk="0">
                    <a:moveTo>
                      <a:pt x="12282" y="162390"/>
                    </a:moveTo>
                    <a:lnTo>
                      <a:pt x="12282"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sp>
        <p:nvSpPr>
          <p:cNvPr id="801" name="Google Shape;801;p5"/>
          <p:cNvSpPr/>
          <p:nvPr/>
        </p:nvSpPr>
        <p:spPr>
          <a:xfrm rot="-425167">
            <a:off x="1551614" y="4088980"/>
            <a:ext cx="872833" cy="547201"/>
          </a:xfrm>
          <a:prstGeom prst="foldedCorner">
            <a:avLst>
              <a:gd name="adj" fmla="val 20582"/>
            </a:avLst>
          </a:prstGeom>
          <a:solidFill>
            <a:schemeClr val="accent4"/>
          </a:solidFill>
          <a:ln w="12700" cap="flat" cmpd="sng">
            <a:solidFill>
              <a:schemeClr val="lt1"/>
            </a:solidFill>
            <a:prstDash val="solid"/>
            <a:round/>
            <a:headEnd type="none" w="sm" len="sm"/>
            <a:tailEnd type="none" w="sm" len="sm"/>
          </a:ln>
        </p:spPr>
        <p:txBody>
          <a:bodyPr spcFirstLastPara="1" wrap="square" lIns="27000" tIns="135000" rIns="27000" bIns="27000" anchor="ctr" anchorCtr="0">
            <a:noAutofit/>
          </a:bodyPr>
          <a:lstStyle/>
          <a:p>
            <a:pPr marL="0" marR="0" lvl="0" indent="0" algn="ctr" rtl="0">
              <a:lnSpc>
                <a:spcPct val="90000"/>
              </a:lnSpc>
              <a:spcBef>
                <a:spcPts val="0"/>
              </a:spcBef>
              <a:spcAft>
                <a:spcPts val="0"/>
              </a:spcAft>
              <a:buClr>
                <a:srgbClr val="000000"/>
              </a:buClr>
              <a:buSzPts val="950"/>
              <a:buFont typeface="Arial"/>
              <a:buNone/>
            </a:pPr>
            <a:r>
              <a:rPr lang="en-US" sz="950" b="0" i="1" u="none" strike="noStrike" cap="none">
                <a:solidFill>
                  <a:schemeClr val="dk2"/>
                </a:solidFill>
                <a:latin typeface="Titillium Web"/>
                <a:ea typeface="Titillium Web"/>
                <a:cs typeface="Titillium Web"/>
                <a:sym typeface="Titillium Web"/>
              </a:rPr>
              <a:t>This is a placeholder</a:t>
            </a:r>
            <a:endParaRPr sz="1300" b="0" i="0" u="none" strike="noStrike" cap="none">
              <a:solidFill>
                <a:srgbClr val="000000"/>
              </a:solidFill>
              <a:latin typeface="Titillium Web"/>
              <a:ea typeface="Titillium Web"/>
              <a:cs typeface="Titillium Web"/>
              <a:sym typeface="Titillium Web"/>
            </a:endParaRPr>
          </a:p>
        </p:txBody>
      </p:sp>
      <p:sp>
        <p:nvSpPr>
          <p:cNvPr id="802" name="Google Shape;802;p5"/>
          <p:cNvSpPr/>
          <p:nvPr/>
        </p:nvSpPr>
        <p:spPr>
          <a:xfrm rot="-425167">
            <a:off x="529142" y="1322075"/>
            <a:ext cx="872833" cy="547201"/>
          </a:xfrm>
          <a:prstGeom prst="foldedCorner">
            <a:avLst>
              <a:gd name="adj" fmla="val 20582"/>
            </a:avLst>
          </a:prstGeom>
          <a:solidFill>
            <a:schemeClr val="accent4"/>
          </a:solidFill>
          <a:ln w="12700" cap="flat" cmpd="sng">
            <a:solidFill>
              <a:schemeClr val="lt1"/>
            </a:solidFill>
            <a:prstDash val="solid"/>
            <a:round/>
            <a:headEnd type="none" w="sm" len="sm"/>
            <a:tailEnd type="none" w="sm" len="sm"/>
          </a:ln>
        </p:spPr>
        <p:txBody>
          <a:bodyPr spcFirstLastPara="1" wrap="square" lIns="27000" tIns="135000" rIns="27000" bIns="27000" anchor="ctr" anchorCtr="0">
            <a:noAutofit/>
          </a:bodyPr>
          <a:lstStyle/>
          <a:p>
            <a:pPr marL="0" marR="0" lvl="0" indent="0" algn="ctr" rtl="0">
              <a:lnSpc>
                <a:spcPct val="90000"/>
              </a:lnSpc>
              <a:spcBef>
                <a:spcPts val="0"/>
              </a:spcBef>
              <a:spcAft>
                <a:spcPts val="0"/>
              </a:spcAft>
              <a:buClr>
                <a:srgbClr val="000000"/>
              </a:buClr>
              <a:buSzPts val="950"/>
              <a:buFont typeface="Arial"/>
              <a:buNone/>
            </a:pPr>
            <a:r>
              <a:rPr lang="en-US" sz="950" b="0" i="1" u="none" strike="noStrike" cap="none">
                <a:solidFill>
                  <a:schemeClr val="dk2"/>
                </a:solidFill>
                <a:latin typeface="Titillium Web"/>
                <a:ea typeface="Titillium Web"/>
                <a:cs typeface="Titillium Web"/>
                <a:sym typeface="Titillium Web"/>
              </a:rPr>
              <a:t>This is a placeholder</a:t>
            </a:r>
            <a:endParaRPr sz="1300" b="0" i="0" u="none" strike="noStrike" cap="none">
              <a:solidFill>
                <a:srgbClr val="000000"/>
              </a:solidFill>
              <a:latin typeface="Titillium Web"/>
              <a:ea typeface="Titillium Web"/>
              <a:cs typeface="Titillium Web"/>
              <a:sym typeface="Titillium Web"/>
            </a:endParaRPr>
          </a:p>
        </p:txBody>
      </p:sp>
      <p:sp>
        <p:nvSpPr>
          <p:cNvPr id="803" name="Google Shape;803;p5"/>
          <p:cNvSpPr/>
          <p:nvPr/>
        </p:nvSpPr>
        <p:spPr>
          <a:xfrm rot="-425167">
            <a:off x="2164923" y="1164604"/>
            <a:ext cx="872833" cy="547201"/>
          </a:xfrm>
          <a:prstGeom prst="foldedCorner">
            <a:avLst>
              <a:gd name="adj" fmla="val 20582"/>
            </a:avLst>
          </a:prstGeom>
          <a:solidFill>
            <a:schemeClr val="accent4"/>
          </a:solidFill>
          <a:ln w="12700" cap="flat" cmpd="sng">
            <a:solidFill>
              <a:schemeClr val="lt1"/>
            </a:solidFill>
            <a:prstDash val="solid"/>
            <a:round/>
            <a:headEnd type="none" w="sm" len="sm"/>
            <a:tailEnd type="none" w="sm" len="sm"/>
          </a:ln>
        </p:spPr>
        <p:txBody>
          <a:bodyPr spcFirstLastPara="1" wrap="square" lIns="27000" tIns="135000" rIns="27000" bIns="27000" anchor="ctr" anchorCtr="0">
            <a:noAutofit/>
          </a:bodyPr>
          <a:lstStyle/>
          <a:p>
            <a:pPr marL="0" marR="0" lvl="0" indent="0" algn="ctr" rtl="0">
              <a:lnSpc>
                <a:spcPct val="90000"/>
              </a:lnSpc>
              <a:spcBef>
                <a:spcPts val="0"/>
              </a:spcBef>
              <a:spcAft>
                <a:spcPts val="0"/>
              </a:spcAft>
              <a:buClr>
                <a:srgbClr val="000000"/>
              </a:buClr>
              <a:buSzPts val="1050"/>
              <a:buFont typeface="Arial"/>
              <a:buNone/>
            </a:pPr>
            <a:r>
              <a:rPr lang="en-US" sz="1050" b="0" i="1" u="none" strike="noStrike" cap="none">
                <a:solidFill>
                  <a:schemeClr val="dk2"/>
                </a:solidFill>
                <a:latin typeface="Titillium Web"/>
                <a:ea typeface="Titillium Web"/>
                <a:cs typeface="Titillium Web"/>
                <a:sym typeface="Titillium Web"/>
              </a:rPr>
              <a:t>This is a placeholder</a:t>
            </a:r>
            <a:endParaRPr sz="1400" b="0" i="0" u="none" strike="noStrike" cap="none">
              <a:solidFill>
                <a:srgbClr val="000000"/>
              </a:solidFill>
              <a:latin typeface="Titillium Web"/>
              <a:ea typeface="Titillium Web"/>
              <a:cs typeface="Titillium Web"/>
              <a:sym typeface="Titillium Web"/>
            </a:endParaRPr>
          </a:p>
        </p:txBody>
      </p:sp>
      <p:sp>
        <p:nvSpPr>
          <p:cNvPr id="804" name="Google Shape;804;p5"/>
          <p:cNvSpPr/>
          <p:nvPr/>
        </p:nvSpPr>
        <p:spPr>
          <a:xfrm rot="-425167">
            <a:off x="2164922" y="2832315"/>
            <a:ext cx="872833" cy="547201"/>
          </a:xfrm>
          <a:prstGeom prst="foldedCorner">
            <a:avLst>
              <a:gd name="adj" fmla="val 20582"/>
            </a:avLst>
          </a:prstGeom>
          <a:solidFill>
            <a:schemeClr val="accent4"/>
          </a:solidFill>
          <a:ln w="12700" cap="flat" cmpd="sng">
            <a:solidFill>
              <a:schemeClr val="lt1"/>
            </a:solidFill>
            <a:prstDash val="solid"/>
            <a:round/>
            <a:headEnd type="none" w="sm" len="sm"/>
            <a:tailEnd type="none" w="sm" len="sm"/>
          </a:ln>
        </p:spPr>
        <p:txBody>
          <a:bodyPr spcFirstLastPara="1" wrap="square" lIns="27000" tIns="135000" rIns="27000" bIns="27000" anchor="ctr" anchorCtr="0">
            <a:noAutofit/>
          </a:bodyPr>
          <a:lstStyle/>
          <a:p>
            <a:pPr marL="0" marR="0" lvl="0" indent="0" algn="ctr" rtl="0">
              <a:lnSpc>
                <a:spcPct val="90000"/>
              </a:lnSpc>
              <a:spcBef>
                <a:spcPts val="0"/>
              </a:spcBef>
              <a:spcAft>
                <a:spcPts val="0"/>
              </a:spcAft>
              <a:buClr>
                <a:srgbClr val="000000"/>
              </a:buClr>
              <a:buSzPts val="950"/>
              <a:buFont typeface="Arial"/>
              <a:buNone/>
            </a:pPr>
            <a:r>
              <a:rPr lang="en-US" sz="950" b="0" i="1" u="none" strike="noStrike" cap="none">
                <a:solidFill>
                  <a:schemeClr val="dk2"/>
                </a:solidFill>
                <a:latin typeface="Titillium Web"/>
                <a:ea typeface="Titillium Web"/>
                <a:cs typeface="Titillium Web"/>
                <a:sym typeface="Titillium Web"/>
              </a:rPr>
              <a:t>This is a placeholder</a:t>
            </a:r>
            <a:endParaRPr sz="1300" b="0" i="0" u="none" strike="noStrike" cap="none">
              <a:solidFill>
                <a:srgbClr val="000000"/>
              </a:solidFill>
              <a:latin typeface="Titillium Web"/>
              <a:ea typeface="Titillium Web"/>
              <a:cs typeface="Titillium Web"/>
              <a:sym typeface="Titillium Web"/>
            </a:endParaRPr>
          </a:p>
        </p:txBody>
      </p:sp>
      <p:sp>
        <p:nvSpPr>
          <p:cNvPr id="805" name="Google Shape;805;p5"/>
          <p:cNvSpPr/>
          <p:nvPr/>
        </p:nvSpPr>
        <p:spPr>
          <a:xfrm rot="-425167">
            <a:off x="3999847" y="1368168"/>
            <a:ext cx="872833" cy="547201"/>
          </a:xfrm>
          <a:prstGeom prst="foldedCorner">
            <a:avLst>
              <a:gd name="adj" fmla="val 20582"/>
            </a:avLst>
          </a:prstGeom>
          <a:solidFill>
            <a:schemeClr val="accent4"/>
          </a:solidFill>
          <a:ln w="12700" cap="flat" cmpd="sng">
            <a:solidFill>
              <a:schemeClr val="lt1"/>
            </a:solidFill>
            <a:prstDash val="solid"/>
            <a:round/>
            <a:headEnd type="none" w="sm" len="sm"/>
            <a:tailEnd type="none" w="sm" len="sm"/>
          </a:ln>
        </p:spPr>
        <p:txBody>
          <a:bodyPr spcFirstLastPara="1" wrap="square" lIns="27000" tIns="135000" rIns="27000" bIns="27000" anchor="ctr" anchorCtr="0">
            <a:noAutofit/>
          </a:bodyPr>
          <a:lstStyle/>
          <a:p>
            <a:pPr marL="0" marR="0" lvl="0" indent="0" algn="ctr" rtl="0">
              <a:lnSpc>
                <a:spcPct val="90000"/>
              </a:lnSpc>
              <a:spcBef>
                <a:spcPts val="0"/>
              </a:spcBef>
              <a:spcAft>
                <a:spcPts val="0"/>
              </a:spcAft>
              <a:buClr>
                <a:srgbClr val="000000"/>
              </a:buClr>
              <a:buSzPts val="950"/>
              <a:buFont typeface="Arial"/>
              <a:buNone/>
            </a:pPr>
            <a:r>
              <a:rPr lang="en-US" sz="950" b="0" i="1" u="none" strike="noStrike" cap="none">
                <a:solidFill>
                  <a:schemeClr val="dk2"/>
                </a:solidFill>
                <a:latin typeface="Titillium Web"/>
                <a:ea typeface="Titillium Web"/>
                <a:cs typeface="Titillium Web"/>
                <a:sym typeface="Titillium Web"/>
              </a:rPr>
              <a:t>This is a placeholder</a:t>
            </a:r>
            <a:endParaRPr sz="1300" b="0" i="0" u="none" strike="noStrike" cap="none">
              <a:solidFill>
                <a:srgbClr val="000000"/>
              </a:solidFill>
              <a:latin typeface="Titillium Web"/>
              <a:ea typeface="Titillium Web"/>
              <a:cs typeface="Titillium Web"/>
              <a:sym typeface="Titillium Web"/>
            </a:endParaRPr>
          </a:p>
        </p:txBody>
      </p:sp>
      <p:sp>
        <p:nvSpPr>
          <p:cNvPr id="806" name="Google Shape;806;p5"/>
          <p:cNvSpPr/>
          <p:nvPr/>
        </p:nvSpPr>
        <p:spPr>
          <a:xfrm rot="-425167">
            <a:off x="5652272" y="1122338"/>
            <a:ext cx="872833" cy="547201"/>
          </a:xfrm>
          <a:prstGeom prst="foldedCorner">
            <a:avLst>
              <a:gd name="adj" fmla="val 20582"/>
            </a:avLst>
          </a:prstGeom>
          <a:solidFill>
            <a:schemeClr val="accent4"/>
          </a:solidFill>
          <a:ln w="12700" cap="flat" cmpd="sng">
            <a:solidFill>
              <a:schemeClr val="lt1"/>
            </a:solidFill>
            <a:prstDash val="solid"/>
            <a:round/>
            <a:headEnd type="none" w="sm" len="sm"/>
            <a:tailEnd type="none" w="sm" len="sm"/>
          </a:ln>
        </p:spPr>
        <p:txBody>
          <a:bodyPr spcFirstLastPara="1" wrap="square" lIns="27000" tIns="135000" rIns="27000" bIns="27000" anchor="ctr" anchorCtr="0">
            <a:noAutofit/>
          </a:bodyPr>
          <a:lstStyle/>
          <a:p>
            <a:pPr marL="0" marR="0" lvl="0" indent="0" algn="ctr" rtl="0">
              <a:lnSpc>
                <a:spcPct val="90000"/>
              </a:lnSpc>
              <a:spcBef>
                <a:spcPts val="0"/>
              </a:spcBef>
              <a:spcAft>
                <a:spcPts val="0"/>
              </a:spcAft>
              <a:buClr>
                <a:srgbClr val="000000"/>
              </a:buClr>
              <a:buSzPts val="950"/>
              <a:buFont typeface="Arial"/>
              <a:buNone/>
            </a:pPr>
            <a:r>
              <a:rPr lang="en-US" sz="950" b="0" i="1" u="none" strike="noStrike" cap="none">
                <a:solidFill>
                  <a:schemeClr val="dk2"/>
                </a:solidFill>
                <a:latin typeface="Titillium Web"/>
                <a:ea typeface="Titillium Web"/>
                <a:cs typeface="Titillium Web"/>
                <a:sym typeface="Titillium Web"/>
              </a:rPr>
              <a:t>This is a placeholder</a:t>
            </a:r>
            <a:endParaRPr sz="1300" b="0" i="0" u="none" strike="noStrike" cap="none">
              <a:solidFill>
                <a:srgbClr val="000000"/>
              </a:solidFill>
              <a:latin typeface="Titillium Web"/>
              <a:ea typeface="Titillium Web"/>
              <a:cs typeface="Titillium Web"/>
              <a:sym typeface="Titillium Web"/>
            </a:endParaRPr>
          </a:p>
        </p:txBody>
      </p:sp>
      <p:sp>
        <p:nvSpPr>
          <p:cNvPr id="807" name="Google Shape;807;p5"/>
          <p:cNvSpPr/>
          <p:nvPr/>
        </p:nvSpPr>
        <p:spPr>
          <a:xfrm rot="-425167">
            <a:off x="5702497" y="2689738"/>
            <a:ext cx="872833" cy="547201"/>
          </a:xfrm>
          <a:prstGeom prst="foldedCorner">
            <a:avLst>
              <a:gd name="adj" fmla="val 20582"/>
            </a:avLst>
          </a:prstGeom>
          <a:solidFill>
            <a:schemeClr val="accent4"/>
          </a:solidFill>
          <a:ln w="12700" cap="flat" cmpd="sng">
            <a:solidFill>
              <a:schemeClr val="lt1"/>
            </a:solidFill>
            <a:prstDash val="solid"/>
            <a:round/>
            <a:headEnd type="none" w="sm" len="sm"/>
            <a:tailEnd type="none" w="sm" len="sm"/>
          </a:ln>
        </p:spPr>
        <p:txBody>
          <a:bodyPr spcFirstLastPara="1" wrap="square" lIns="27000" tIns="135000" rIns="27000" bIns="27000" anchor="ctr" anchorCtr="0">
            <a:noAutofit/>
          </a:bodyPr>
          <a:lstStyle/>
          <a:p>
            <a:pPr marL="0" marR="0" lvl="0" indent="0" algn="ctr" rtl="0">
              <a:lnSpc>
                <a:spcPct val="90000"/>
              </a:lnSpc>
              <a:spcBef>
                <a:spcPts val="0"/>
              </a:spcBef>
              <a:spcAft>
                <a:spcPts val="0"/>
              </a:spcAft>
              <a:buClr>
                <a:srgbClr val="000000"/>
              </a:buClr>
              <a:buSzPts val="950"/>
              <a:buFont typeface="Arial"/>
              <a:buNone/>
            </a:pPr>
            <a:r>
              <a:rPr lang="en-US" sz="950" b="0" i="1" u="none" strike="noStrike" cap="none">
                <a:solidFill>
                  <a:schemeClr val="dk2"/>
                </a:solidFill>
                <a:latin typeface="Titillium Web"/>
                <a:ea typeface="Titillium Web"/>
                <a:cs typeface="Titillium Web"/>
                <a:sym typeface="Titillium Web"/>
              </a:rPr>
              <a:t>This is a placeholder</a:t>
            </a:r>
            <a:endParaRPr sz="1300" b="0" i="0" u="none" strike="noStrike" cap="none">
              <a:solidFill>
                <a:srgbClr val="000000"/>
              </a:solidFill>
              <a:latin typeface="Titillium Web"/>
              <a:ea typeface="Titillium Web"/>
              <a:cs typeface="Titillium Web"/>
              <a:sym typeface="Titillium Web"/>
            </a:endParaRPr>
          </a:p>
        </p:txBody>
      </p:sp>
      <p:sp>
        <p:nvSpPr>
          <p:cNvPr id="808" name="Google Shape;808;p5"/>
          <p:cNvSpPr/>
          <p:nvPr/>
        </p:nvSpPr>
        <p:spPr>
          <a:xfrm rot="-425167">
            <a:off x="7340284" y="1193967"/>
            <a:ext cx="872833" cy="547201"/>
          </a:xfrm>
          <a:prstGeom prst="foldedCorner">
            <a:avLst>
              <a:gd name="adj" fmla="val 20582"/>
            </a:avLst>
          </a:prstGeom>
          <a:solidFill>
            <a:schemeClr val="accent4"/>
          </a:solidFill>
          <a:ln w="12700" cap="flat" cmpd="sng">
            <a:solidFill>
              <a:schemeClr val="lt1"/>
            </a:solidFill>
            <a:prstDash val="solid"/>
            <a:round/>
            <a:headEnd type="none" w="sm" len="sm"/>
            <a:tailEnd type="none" w="sm" len="sm"/>
          </a:ln>
        </p:spPr>
        <p:txBody>
          <a:bodyPr spcFirstLastPara="1" wrap="square" lIns="27000" tIns="135000" rIns="27000" bIns="27000" anchor="ctr" anchorCtr="0">
            <a:noAutofit/>
          </a:bodyPr>
          <a:lstStyle/>
          <a:p>
            <a:pPr marL="0" marR="0" lvl="0" indent="0" algn="ctr" rtl="0">
              <a:lnSpc>
                <a:spcPct val="90000"/>
              </a:lnSpc>
              <a:spcBef>
                <a:spcPts val="0"/>
              </a:spcBef>
              <a:spcAft>
                <a:spcPts val="0"/>
              </a:spcAft>
              <a:buClr>
                <a:srgbClr val="000000"/>
              </a:buClr>
              <a:buSzPts val="950"/>
              <a:buFont typeface="Arial"/>
              <a:buNone/>
            </a:pPr>
            <a:r>
              <a:rPr lang="en-US" sz="950" b="0" i="1" u="none" strike="noStrike" cap="none">
                <a:solidFill>
                  <a:schemeClr val="dk2"/>
                </a:solidFill>
                <a:latin typeface="Titillium Web"/>
                <a:ea typeface="Titillium Web"/>
                <a:cs typeface="Titillium Web"/>
                <a:sym typeface="Titillium Web"/>
              </a:rPr>
              <a:t>This is a placeholder</a:t>
            </a:r>
            <a:endParaRPr sz="1300" b="0" i="0" u="none" strike="noStrike" cap="none">
              <a:solidFill>
                <a:srgbClr val="000000"/>
              </a:solidFill>
              <a:latin typeface="Titillium Web"/>
              <a:ea typeface="Titillium Web"/>
              <a:cs typeface="Titillium Web"/>
              <a:sym typeface="Titillium Web"/>
            </a:endParaRPr>
          </a:p>
        </p:txBody>
      </p:sp>
      <p:sp>
        <p:nvSpPr>
          <p:cNvPr id="809" name="Google Shape;809;p5"/>
          <p:cNvSpPr/>
          <p:nvPr/>
        </p:nvSpPr>
        <p:spPr>
          <a:xfrm rot="-425167">
            <a:off x="6180374" y="4189742"/>
            <a:ext cx="872833" cy="547201"/>
          </a:xfrm>
          <a:prstGeom prst="foldedCorner">
            <a:avLst>
              <a:gd name="adj" fmla="val 20582"/>
            </a:avLst>
          </a:prstGeom>
          <a:solidFill>
            <a:schemeClr val="accent4"/>
          </a:solidFill>
          <a:ln w="12700" cap="flat" cmpd="sng">
            <a:solidFill>
              <a:schemeClr val="lt1"/>
            </a:solidFill>
            <a:prstDash val="solid"/>
            <a:round/>
            <a:headEnd type="none" w="sm" len="sm"/>
            <a:tailEnd type="none" w="sm" len="sm"/>
          </a:ln>
        </p:spPr>
        <p:txBody>
          <a:bodyPr spcFirstLastPara="1" wrap="square" lIns="27000" tIns="135000" rIns="27000" bIns="27000" anchor="ctr" anchorCtr="0">
            <a:noAutofit/>
          </a:bodyPr>
          <a:lstStyle/>
          <a:p>
            <a:pPr marL="0" marR="0" lvl="0" indent="0" algn="ctr" rtl="0">
              <a:lnSpc>
                <a:spcPct val="90000"/>
              </a:lnSpc>
              <a:spcBef>
                <a:spcPts val="0"/>
              </a:spcBef>
              <a:spcAft>
                <a:spcPts val="0"/>
              </a:spcAft>
              <a:buClr>
                <a:srgbClr val="000000"/>
              </a:buClr>
              <a:buSzPts val="950"/>
              <a:buFont typeface="Arial"/>
              <a:buNone/>
            </a:pPr>
            <a:r>
              <a:rPr lang="en-US" sz="950" b="0" i="1" u="none" strike="noStrike" cap="none">
                <a:solidFill>
                  <a:schemeClr val="dk2"/>
                </a:solidFill>
                <a:latin typeface="Titillium Web"/>
                <a:ea typeface="Titillium Web"/>
                <a:cs typeface="Titillium Web"/>
                <a:sym typeface="Titillium Web"/>
              </a:rPr>
              <a:t>This is a placeholder</a:t>
            </a:r>
            <a:endParaRPr sz="1300" b="0" i="0" u="none" strike="noStrike" cap="none">
              <a:solidFill>
                <a:srgbClr val="000000"/>
              </a:solidFill>
              <a:latin typeface="Titillium Web"/>
              <a:ea typeface="Titillium Web"/>
              <a:cs typeface="Titillium Web"/>
              <a:sym typeface="Titillium Web"/>
            </a:endParaRPr>
          </a:p>
        </p:txBody>
      </p:sp>
      <p:grpSp>
        <p:nvGrpSpPr>
          <p:cNvPr id="810" name="Google Shape;810;p5"/>
          <p:cNvGrpSpPr/>
          <p:nvPr/>
        </p:nvGrpSpPr>
        <p:grpSpPr>
          <a:xfrm>
            <a:off x="4952042" y="144076"/>
            <a:ext cx="3709710" cy="455954"/>
            <a:chOff x="4436533" y="605228"/>
            <a:chExt cx="4384408" cy="432000"/>
          </a:xfrm>
        </p:grpSpPr>
        <p:sp>
          <p:nvSpPr>
            <p:cNvPr id="811" name="Google Shape;811;p5"/>
            <p:cNvSpPr/>
            <p:nvPr/>
          </p:nvSpPr>
          <p:spPr>
            <a:xfrm>
              <a:off x="4436533" y="605228"/>
              <a:ext cx="1794934"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Bebas Neue"/>
                  <a:ea typeface="Bebas Neue"/>
                  <a:cs typeface="Bebas Neue"/>
                  <a:sym typeface="Bebas Neue"/>
                </a:rPr>
                <a:t>Project:</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7F7F7F"/>
                  </a:solidFill>
                  <a:latin typeface="Arial"/>
                  <a:ea typeface="Arial"/>
                  <a:cs typeface="Arial"/>
                  <a:sym typeface="Arial"/>
                </a:rPr>
                <a:t>NAME</a:t>
              </a:r>
              <a:endParaRPr sz="1200" b="0" i="0" u="none" strike="noStrike" cap="none">
                <a:solidFill>
                  <a:srgbClr val="7F7F7F"/>
                </a:solidFill>
                <a:latin typeface="Arial"/>
                <a:ea typeface="Arial"/>
                <a:cs typeface="Arial"/>
                <a:sym typeface="Arial"/>
              </a:endParaRPr>
            </a:p>
          </p:txBody>
        </p:sp>
        <p:sp>
          <p:nvSpPr>
            <p:cNvPr id="812" name="Google Shape;812;p5"/>
            <p:cNvSpPr/>
            <p:nvPr/>
          </p:nvSpPr>
          <p:spPr>
            <a:xfrm>
              <a:off x="6282266" y="605228"/>
              <a:ext cx="1794934"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Bebas Neue"/>
                  <a:ea typeface="Bebas Neue"/>
                  <a:cs typeface="Bebas Neue"/>
                  <a:sym typeface="Bebas Neue"/>
                </a:rPr>
                <a:t>CREATED BY: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7F7F7F"/>
                  </a:solidFill>
                  <a:latin typeface="Arial"/>
                  <a:ea typeface="Arial"/>
                  <a:cs typeface="Arial"/>
                  <a:sym typeface="Arial"/>
                </a:rPr>
                <a:t>NAME</a:t>
              </a:r>
              <a:endParaRPr sz="1200" b="0" i="0" u="none" strike="noStrike" cap="none">
                <a:solidFill>
                  <a:srgbClr val="7F7F7F"/>
                </a:solidFill>
                <a:latin typeface="Arial"/>
                <a:ea typeface="Arial"/>
                <a:cs typeface="Arial"/>
                <a:sym typeface="Arial"/>
              </a:endParaRPr>
            </a:p>
          </p:txBody>
        </p:sp>
        <p:sp>
          <p:nvSpPr>
            <p:cNvPr id="813" name="Google Shape;813;p5"/>
            <p:cNvSpPr/>
            <p:nvPr/>
          </p:nvSpPr>
          <p:spPr>
            <a:xfrm>
              <a:off x="8128000" y="605228"/>
              <a:ext cx="692941"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Bebas Neue"/>
                  <a:ea typeface="Bebas Neue"/>
                  <a:cs typeface="Bebas Neue"/>
                  <a:sym typeface="Bebas Neue"/>
                </a:rPr>
                <a:t>DATE:</a:t>
              </a:r>
              <a:br>
                <a:rPr lang="en-US" sz="1000" b="0" i="0" u="none" strike="noStrike" cap="none">
                  <a:solidFill>
                    <a:srgbClr val="000000"/>
                  </a:solidFill>
                  <a:latin typeface="Calibri"/>
                  <a:ea typeface="Calibri"/>
                  <a:cs typeface="Calibri"/>
                  <a:sym typeface="Calibri"/>
                </a:rPr>
              </a:br>
              <a:r>
                <a:rPr lang="en-US" sz="1000" b="0" i="0" u="none" strike="noStrike" cap="none">
                  <a:solidFill>
                    <a:srgbClr val="7F7F7F"/>
                  </a:solidFill>
                  <a:latin typeface="Arial"/>
                  <a:ea typeface="Arial"/>
                  <a:cs typeface="Arial"/>
                  <a:sym typeface="Arial"/>
                </a:rPr>
                <a:t>00/00/00</a:t>
              </a:r>
              <a:endParaRPr sz="1200" b="0" i="0" u="none" strike="noStrike" cap="none">
                <a:solidFill>
                  <a:srgbClr val="7F7F7F"/>
                </a:solidFill>
                <a:latin typeface="Arial"/>
                <a:ea typeface="Arial"/>
                <a:cs typeface="Arial"/>
                <a:sym typeface="Arial"/>
              </a:endParaRPr>
            </a:p>
          </p:txBody>
        </p:sp>
      </p:grpSp>
      <p:sp>
        <p:nvSpPr>
          <p:cNvPr id="814" name="Google Shape;814;p5"/>
          <p:cNvSpPr txBox="1">
            <a:spLocks noGrp="1"/>
          </p:cNvSpPr>
          <p:nvPr>
            <p:ph type="title"/>
          </p:nvPr>
        </p:nvSpPr>
        <p:spPr>
          <a:xfrm>
            <a:off x="269621" y="74580"/>
            <a:ext cx="2622436" cy="480781"/>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Titillium Web"/>
              <a:buNone/>
            </a:pPr>
            <a:r>
              <a:rPr lang="en-US" sz="1600" b="1">
                <a:solidFill>
                  <a:srgbClr val="36338C"/>
                </a:solidFill>
                <a:latin typeface="Titillium Web"/>
                <a:ea typeface="Titillium Web"/>
                <a:cs typeface="Titillium Web"/>
                <a:sym typeface="Titillium Web"/>
              </a:rPr>
              <a:t>TEMPLATE TYPE 1</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grpSp>
        <p:nvGrpSpPr>
          <p:cNvPr id="819" name="Google Shape;819;p6"/>
          <p:cNvGrpSpPr/>
          <p:nvPr/>
        </p:nvGrpSpPr>
        <p:grpSpPr>
          <a:xfrm>
            <a:off x="419633" y="703274"/>
            <a:ext cx="1666437" cy="272531"/>
            <a:chOff x="540002" y="1676645"/>
            <a:chExt cx="2221916" cy="363374"/>
          </a:xfrm>
        </p:grpSpPr>
        <p:sp>
          <p:nvSpPr>
            <p:cNvPr id="820" name="Google Shape;820;p6"/>
            <p:cNvSpPr/>
            <p:nvPr/>
          </p:nvSpPr>
          <p:spPr>
            <a:xfrm>
              <a:off x="540002" y="1681114"/>
              <a:ext cx="2221916" cy="243073"/>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Key </a:t>
              </a:r>
              <a:br>
                <a:rPr lang="en-US" sz="1200" b="0" i="0" u="none" strike="noStrike" cap="none">
                  <a:solidFill>
                    <a:srgbClr val="2C3E50"/>
                  </a:solidFill>
                  <a:latin typeface="Bebas Neue"/>
                  <a:ea typeface="Bebas Neue"/>
                  <a:cs typeface="Bebas Neue"/>
                  <a:sym typeface="Bebas Neue"/>
                </a:rPr>
              </a:br>
              <a:r>
                <a:rPr lang="en-US" sz="1200" b="0" i="0" u="none" strike="noStrike" cap="none">
                  <a:solidFill>
                    <a:srgbClr val="2C3E50"/>
                  </a:solidFill>
                  <a:latin typeface="Bebas Neue"/>
                  <a:ea typeface="Bebas Neue"/>
                  <a:cs typeface="Bebas Neue"/>
                  <a:sym typeface="Bebas Neue"/>
                </a:rPr>
                <a:t>Partners</a:t>
              </a:r>
              <a:endParaRPr sz="1400" b="0" i="0" u="none" strike="noStrike" cap="none">
                <a:solidFill>
                  <a:srgbClr val="000000"/>
                </a:solidFill>
                <a:latin typeface="Arial"/>
                <a:ea typeface="Arial"/>
                <a:cs typeface="Arial"/>
                <a:sym typeface="Arial"/>
              </a:endParaRPr>
            </a:p>
          </p:txBody>
        </p:sp>
        <p:grpSp>
          <p:nvGrpSpPr>
            <p:cNvPr id="821" name="Google Shape;821;p6"/>
            <p:cNvGrpSpPr/>
            <p:nvPr/>
          </p:nvGrpSpPr>
          <p:grpSpPr>
            <a:xfrm>
              <a:off x="2192510" y="1676645"/>
              <a:ext cx="364143" cy="363374"/>
              <a:chOff x="14842424" y="9461856"/>
              <a:chExt cx="783304" cy="781651"/>
            </a:xfrm>
          </p:grpSpPr>
          <p:sp>
            <p:nvSpPr>
              <p:cNvPr id="822" name="Google Shape;822;p6"/>
              <p:cNvSpPr/>
              <p:nvPr/>
            </p:nvSpPr>
            <p:spPr>
              <a:xfrm>
                <a:off x="15308630" y="9879019"/>
                <a:ext cx="260348" cy="363277"/>
              </a:xfrm>
              <a:custGeom>
                <a:avLst/>
                <a:gdLst/>
                <a:ahLst/>
                <a:cxnLst/>
                <a:rect l="l" t="t" r="r" b="b"/>
                <a:pathLst>
                  <a:path w="350230" h="488693" extrusionOk="0">
                    <a:moveTo>
                      <a:pt x="338420" y="476883"/>
                    </a:moveTo>
                    <a:lnTo>
                      <a:pt x="314800" y="278963"/>
                    </a:lnTo>
                    <a:cubicBezTo>
                      <a:pt x="306655" y="240681"/>
                      <a:pt x="286293" y="204844"/>
                      <a:pt x="255342" y="179595"/>
                    </a:cubicBezTo>
                    <a:cubicBezTo>
                      <a:pt x="235795" y="163305"/>
                      <a:pt x="216247" y="153532"/>
                      <a:pt x="197514" y="149459"/>
                    </a:cubicBezTo>
                    <a:lnTo>
                      <a:pt x="47648" y="105476"/>
                    </a:lnTo>
                    <a:cubicBezTo>
                      <a:pt x="44390" y="104662"/>
                      <a:pt x="41132" y="103033"/>
                      <a:pt x="38688" y="101404"/>
                    </a:cubicBezTo>
                    <a:cubicBezTo>
                      <a:pt x="30543" y="95702"/>
                      <a:pt x="25656" y="87558"/>
                      <a:pt x="24842" y="77784"/>
                    </a:cubicBezTo>
                    <a:lnTo>
                      <a:pt x="18326"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23" name="Google Shape;823;p6"/>
              <p:cNvSpPr/>
              <p:nvPr/>
            </p:nvSpPr>
            <p:spPr>
              <a:xfrm>
                <a:off x="14896311" y="9674373"/>
                <a:ext cx="260348" cy="569134"/>
              </a:xfrm>
              <a:custGeom>
                <a:avLst/>
                <a:gdLst/>
                <a:ahLst/>
                <a:cxnLst/>
                <a:rect l="l" t="t" r="r" b="b"/>
                <a:pathLst>
                  <a:path w="350230" h="765619" extrusionOk="0">
                    <a:moveTo>
                      <a:pt x="243125" y="18326"/>
                    </a:moveTo>
                    <a:cubicBezTo>
                      <a:pt x="220319" y="24842"/>
                      <a:pt x="203215" y="52535"/>
                      <a:pt x="203215" y="86743"/>
                    </a:cubicBezTo>
                    <a:cubicBezTo>
                      <a:pt x="203215" y="124210"/>
                      <a:pt x="223577" y="154346"/>
                      <a:pt x="250455" y="156789"/>
                    </a:cubicBezTo>
                    <a:cubicBezTo>
                      <a:pt x="265116" y="213803"/>
                      <a:pt x="296067" y="262673"/>
                      <a:pt x="338420" y="295252"/>
                    </a:cubicBezTo>
                    <a:lnTo>
                      <a:pt x="331904" y="354710"/>
                    </a:lnTo>
                    <a:cubicBezTo>
                      <a:pt x="331090" y="364484"/>
                      <a:pt x="325389" y="372629"/>
                      <a:pt x="318058" y="378330"/>
                    </a:cubicBezTo>
                    <a:cubicBezTo>
                      <a:pt x="315615" y="379959"/>
                      <a:pt x="312357" y="381588"/>
                      <a:pt x="309099" y="382403"/>
                    </a:cubicBezTo>
                    <a:lnTo>
                      <a:pt x="160047" y="425571"/>
                    </a:lnTo>
                    <a:cubicBezTo>
                      <a:pt x="140499" y="429643"/>
                      <a:pt x="120952" y="440231"/>
                      <a:pt x="101404" y="456521"/>
                    </a:cubicBezTo>
                    <a:cubicBezTo>
                      <a:pt x="70454" y="481771"/>
                      <a:pt x="50091" y="516794"/>
                      <a:pt x="41946" y="555889"/>
                    </a:cubicBezTo>
                    <a:lnTo>
                      <a:pt x="18326" y="7538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24" name="Google Shape;824;p6"/>
              <p:cNvSpPr/>
              <p:nvPr/>
            </p:nvSpPr>
            <p:spPr>
              <a:xfrm>
                <a:off x="15308024" y="9674373"/>
                <a:ext cx="260348" cy="569134"/>
              </a:xfrm>
              <a:custGeom>
                <a:avLst/>
                <a:gdLst/>
                <a:ahLst/>
                <a:cxnLst/>
                <a:rect l="l" t="t" r="r" b="b"/>
                <a:pathLst>
                  <a:path w="350230" h="765619" extrusionOk="0">
                    <a:moveTo>
                      <a:pt x="113621" y="18326"/>
                    </a:moveTo>
                    <a:cubicBezTo>
                      <a:pt x="136427" y="24842"/>
                      <a:pt x="153531" y="52535"/>
                      <a:pt x="153531" y="86743"/>
                    </a:cubicBezTo>
                    <a:cubicBezTo>
                      <a:pt x="153531" y="124210"/>
                      <a:pt x="133169" y="154346"/>
                      <a:pt x="106291" y="156789"/>
                    </a:cubicBezTo>
                    <a:cubicBezTo>
                      <a:pt x="91630" y="213803"/>
                      <a:pt x="60680" y="262673"/>
                      <a:pt x="18326" y="295252"/>
                    </a:cubicBezTo>
                    <a:lnTo>
                      <a:pt x="24842" y="354710"/>
                    </a:lnTo>
                    <a:cubicBezTo>
                      <a:pt x="25657" y="364484"/>
                      <a:pt x="31358" y="372629"/>
                      <a:pt x="38688" y="378330"/>
                    </a:cubicBezTo>
                    <a:cubicBezTo>
                      <a:pt x="41132" y="379959"/>
                      <a:pt x="44390" y="381588"/>
                      <a:pt x="47648" y="382403"/>
                    </a:cubicBezTo>
                    <a:lnTo>
                      <a:pt x="196699" y="425571"/>
                    </a:lnTo>
                    <a:cubicBezTo>
                      <a:pt x="216247" y="429643"/>
                      <a:pt x="235795" y="440231"/>
                      <a:pt x="255342" y="456521"/>
                    </a:cubicBezTo>
                    <a:cubicBezTo>
                      <a:pt x="286293" y="481771"/>
                      <a:pt x="306655" y="516794"/>
                      <a:pt x="314800" y="555889"/>
                    </a:cubicBezTo>
                    <a:lnTo>
                      <a:pt x="338420" y="7538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25" name="Google Shape;825;p6"/>
              <p:cNvSpPr/>
              <p:nvPr/>
            </p:nvSpPr>
            <p:spPr>
              <a:xfrm>
                <a:off x="15110644" y="9948042"/>
                <a:ext cx="248239" cy="90819"/>
              </a:xfrm>
              <a:custGeom>
                <a:avLst/>
                <a:gdLst/>
                <a:ahLst/>
                <a:cxnLst/>
                <a:rect l="l" t="t" r="r" b="b"/>
                <a:pathLst>
                  <a:path w="333940" h="122173" extrusionOk="0">
                    <a:moveTo>
                      <a:pt x="316429" y="18326"/>
                    </a:moveTo>
                    <a:lnTo>
                      <a:pt x="258600" y="70453"/>
                    </a:lnTo>
                    <a:cubicBezTo>
                      <a:pt x="206473" y="116879"/>
                      <a:pt x="128282" y="116879"/>
                      <a:pt x="76155" y="70453"/>
                    </a:cubicBez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26" name="Google Shape;826;p6"/>
              <p:cNvSpPr/>
              <p:nvPr/>
            </p:nvSpPr>
            <p:spPr>
              <a:xfrm>
                <a:off x="15062965" y="9461856"/>
                <a:ext cx="339058" cy="236130"/>
              </a:xfrm>
              <a:custGeom>
                <a:avLst/>
                <a:gdLst/>
                <a:ahLst/>
                <a:cxnLst/>
                <a:rect l="l" t="t" r="r" b="b"/>
                <a:pathLst>
                  <a:path w="456113" h="317650" extrusionOk="0">
                    <a:moveTo>
                      <a:pt x="18935" y="304212"/>
                    </a:moveTo>
                    <a:cubicBezTo>
                      <a:pt x="18935" y="304212"/>
                      <a:pt x="14048" y="236609"/>
                      <a:pt x="31967" y="179595"/>
                    </a:cubicBezTo>
                    <a:cubicBezTo>
                      <a:pt x="31967" y="179595"/>
                      <a:pt x="73506" y="18326"/>
                      <a:pt x="230702" y="18326"/>
                    </a:cubicBezTo>
                    <a:cubicBezTo>
                      <a:pt x="387899" y="18326"/>
                      <a:pt x="429437" y="179595"/>
                      <a:pt x="429437" y="179595"/>
                    </a:cubicBezTo>
                    <a:cubicBezTo>
                      <a:pt x="447356" y="235794"/>
                      <a:pt x="442469" y="304212"/>
                      <a:pt x="442469" y="304212"/>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27" name="Google Shape;827;p6"/>
              <p:cNvSpPr/>
              <p:nvPr/>
            </p:nvSpPr>
            <p:spPr>
              <a:xfrm>
                <a:off x="15068867" y="9553854"/>
                <a:ext cx="314840" cy="84765"/>
              </a:xfrm>
              <a:custGeom>
                <a:avLst/>
                <a:gdLst/>
                <a:ahLst/>
                <a:cxnLst/>
                <a:rect l="l" t="t" r="r" b="b"/>
                <a:pathLst>
                  <a:path w="423534" h="114028" extrusionOk="0">
                    <a:moveTo>
                      <a:pt x="18326" y="90045"/>
                    </a:moveTo>
                    <a:cubicBezTo>
                      <a:pt x="62309" y="106335"/>
                      <a:pt x="129097" y="107149"/>
                      <a:pt x="228464" y="52578"/>
                    </a:cubicBezTo>
                    <a:cubicBezTo>
                      <a:pt x="288737" y="19184"/>
                      <a:pt x="352267" y="13483"/>
                      <a:pt x="407652" y="21628"/>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28" name="Google Shape;828;p6"/>
              <p:cNvSpPr/>
              <p:nvPr/>
            </p:nvSpPr>
            <p:spPr>
              <a:xfrm>
                <a:off x="15407762" y="9713728"/>
                <a:ext cx="217966" cy="405659"/>
              </a:xfrm>
              <a:custGeom>
                <a:avLst/>
                <a:gdLst/>
                <a:ahLst/>
                <a:cxnLst/>
                <a:rect l="l" t="t" r="r" b="b"/>
                <a:pathLst>
                  <a:path w="293216" h="545707" extrusionOk="0">
                    <a:moveTo>
                      <a:pt x="114656" y="18326"/>
                    </a:moveTo>
                    <a:cubicBezTo>
                      <a:pt x="135833" y="28914"/>
                      <a:pt x="146421" y="58236"/>
                      <a:pt x="139905" y="90816"/>
                    </a:cubicBezTo>
                    <a:cubicBezTo>
                      <a:pt x="133389" y="126653"/>
                      <a:pt x="108140" y="151088"/>
                      <a:pt x="82076" y="148644"/>
                    </a:cubicBezTo>
                    <a:cubicBezTo>
                      <a:pt x="68230" y="177151"/>
                      <a:pt x="51126" y="201586"/>
                      <a:pt x="29949" y="222763"/>
                    </a:cubicBezTo>
                    <a:cubicBezTo>
                      <a:pt x="9587" y="243125"/>
                      <a:pt x="16917" y="261044"/>
                      <a:pt x="44610" y="270818"/>
                    </a:cubicBezTo>
                    <a:lnTo>
                      <a:pt x="76375" y="281406"/>
                    </a:lnTo>
                    <a:cubicBezTo>
                      <a:pt x="174928" y="313986"/>
                      <a:pt x="271038" y="366113"/>
                      <a:pt x="275925" y="515979"/>
                    </a:cubicBezTo>
                    <a:cubicBezTo>
                      <a:pt x="275925" y="520051"/>
                      <a:pt x="276739" y="524124"/>
                      <a:pt x="276739" y="52819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29" name="Google Shape;829;p6"/>
              <p:cNvSpPr/>
              <p:nvPr/>
            </p:nvSpPr>
            <p:spPr>
              <a:xfrm>
                <a:off x="15369176" y="9483047"/>
                <a:ext cx="145310" cy="254294"/>
              </a:xfrm>
              <a:custGeom>
                <a:avLst/>
                <a:gdLst/>
                <a:ahLst/>
                <a:cxnLst/>
                <a:rect l="l" t="t" r="r" b="b"/>
                <a:pathLst>
                  <a:path w="195477" h="342085" extrusionOk="0">
                    <a:moveTo>
                      <a:pt x="166563" y="328646"/>
                    </a:moveTo>
                    <a:cubicBezTo>
                      <a:pt x="166563" y="328646"/>
                      <a:pt x="183667" y="265116"/>
                      <a:pt x="177151" y="208102"/>
                    </a:cubicBezTo>
                    <a:cubicBezTo>
                      <a:pt x="177151" y="208102"/>
                      <a:pt x="167378" y="47647"/>
                      <a:pt x="18326"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30" name="Google Shape;830;p6"/>
              <p:cNvSpPr/>
              <p:nvPr/>
            </p:nvSpPr>
            <p:spPr>
              <a:xfrm>
                <a:off x="14842424" y="9713728"/>
                <a:ext cx="217966" cy="405659"/>
              </a:xfrm>
              <a:custGeom>
                <a:avLst/>
                <a:gdLst/>
                <a:ahLst/>
                <a:cxnLst/>
                <a:rect l="l" t="t" r="r" b="b"/>
                <a:pathLst>
                  <a:path w="293216" h="545707" extrusionOk="0">
                    <a:moveTo>
                      <a:pt x="180409" y="18326"/>
                    </a:moveTo>
                    <a:cubicBezTo>
                      <a:pt x="159233" y="28914"/>
                      <a:pt x="148644" y="58236"/>
                      <a:pt x="155160" y="90816"/>
                    </a:cubicBezTo>
                    <a:cubicBezTo>
                      <a:pt x="161676" y="126653"/>
                      <a:pt x="186925" y="151088"/>
                      <a:pt x="212989" y="148644"/>
                    </a:cubicBezTo>
                    <a:cubicBezTo>
                      <a:pt x="226835" y="177151"/>
                      <a:pt x="243940" y="201586"/>
                      <a:pt x="265116" y="222763"/>
                    </a:cubicBezTo>
                    <a:cubicBezTo>
                      <a:pt x="285479" y="243125"/>
                      <a:pt x="278148" y="261044"/>
                      <a:pt x="250455" y="270818"/>
                    </a:cubicBezTo>
                    <a:lnTo>
                      <a:pt x="218690" y="281406"/>
                    </a:lnTo>
                    <a:cubicBezTo>
                      <a:pt x="120137" y="313986"/>
                      <a:pt x="24028" y="366113"/>
                      <a:pt x="19141" y="515979"/>
                    </a:cubicBezTo>
                    <a:cubicBezTo>
                      <a:pt x="19141" y="520051"/>
                      <a:pt x="18326" y="524124"/>
                      <a:pt x="18326" y="52819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31" name="Google Shape;831;p6"/>
              <p:cNvSpPr/>
              <p:nvPr/>
            </p:nvSpPr>
            <p:spPr>
              <a:xfrm>
                <a:off x="14953940" y="9483047"/>
                <a:ext cx="145310" cy="254294"/>
              </a:xfrm>
              <a:custGeom>
                <a:avLst/>
                <a:gdLst/>
                <a:ahLst/>
                <a:cxnLst/>
                <a:rect l="l" t="t" r="r" b="b"/>
                <a:pathLst>
                  <a:path w="195477" h="342085" extrusionOk="0">
                    <a:moveTo>
                      <a:pt x="30395" y="328646"/>
                    </a:moveTo>
                    <a:cubicBezTo>
                      <a:pt x="30395" y="328646"/>
                      <a:pt x="13291" y="265116"/>
                      <a:pt x="19806" y="208102"/>
                    </a:cubicBezTo>
                    <a:cubicBezTo>
                      <a:pt x="19806" y="208102"/>
                      <a:pt x="29580" y="47647"/>
                      <a:pt x="178632"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grpSp>
        <p:nvGrpSpPr>
          <p:cNvPr id="832" name="Google Shape;832;p6"/>
          <p:cNvGrpSpPr/>
          <p:nvPr/>
        </p:nvGrpSpPr>
        <p:grpSpPr>
          <a:xfrm>
            <a:off x="2117057" y="2203636"/>
            <a:ext cx="1559960" cy="371224"/>
            <a:chOff x="2761918" y="3145019"/>
            <a:chExt cx="2079947" cy="494965"/>
          </a:xfrm>
        </p:grpSpPr>
        <p:sp>
          <p:nvSpPr>
            <p:cNvPr id="833" name="Google Shape;833;p6"/>
            <p:cNvSpPr/>
            <p:nvPr/>
          </p:nvSpPr>
          <p:spPr>
            <a:xfrm>
              <a:off x="2761918" y="3145019"/>
              <a:ext cx="144902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Key </a:t>
              </a:r>
              <a:br>
                <a:rPr lang="en-US" sz="1200" b="0" i="0" u="none" strike="noStrike" cap="none">
                  <a:solidFill>
                    <a:srgbClr val="2C3E50"/>
                  </a:solidFill>
                  <a:latin typeface="Bebas Neue"/>
                  <a:ea typeface="Bebas Neue"/>
                  <a:cs typeface="Bebas Neue"/>
                  <a:sym typeface="Bebas Neue"/>
                </a:rPr>
              </a:br>
              <a:r>
                <a:rPr lang="en-US" sz="1200" b="0" i="0" u="none" strike="noStrike" cap="none">
                  <a:solidFill>
                    <a:srgbClr val="2C3E50"/>
                  </a:solidFill>
                  <a:latin typeface="Bebas Neue"/>
                  <a:ea typeface="Bebas Neue"/>
                  <a:cs typeface="Bebas Neue"/>
                  <a:sym typeface="Bebas Neue"/>
                </a:rPr>
                <a:t>Resources</a:t>
              </a:r>
              <a:endParaRPr sz="1400" b="0" i="0" u="none" strike="noStrike" cap="none">
                <a:solidFill>
                  <a:srgbClr val="000000"/>
                </a:solidFill>
                <a:latin typeface="Arial"/>
                <a:ea typeface="Arial"/>
                <a:cs typeface="Arial"/>
                <a:sym typeface="Arial"/>
              </a:endParaRPr>
            </a:p>
          </p:txBody>
        </p:sp>
        <p:grpSp>
          <p:nvGrpSpPr>
            <p:cNvPr id="834" name="Google Shape;834;p6"/>
            <p:cNvGrpSpPr/>
            <p:nvPr/>
          </p:nvGrpSpPr>
          <p:grpSpPr>
            <a:xfrm>
              <a:off x="4483100" y="3209638"/>
              <a:ext cx="358765" cy="430346"/>
              <a:chOff x="9950261" y="7309727"/>
              <a:chExt cx="593886" cy="712378"/>
            </a:xfrm>
          </p:grpSpPr>
          <p:sp>
            <p:nvSpPr>
              <p:cNvPr id="835" name="Google Shape;835;p6"/>
              <p:cNvSpPr/>
              <p:nvPr/>
            </p:nvSpPr>
            <p:spPr>
              <a:xfrm>
                <a:off x="10401133" y="7598991"/>
                <a:ext cx="43668" cy="136463"/>
              </a:xfrm>
              <a:custGeom>
                <a:avLst/>
                <a:gdLst/>
                <a:ahLst/>
                <a:cxnLst/>
                <a:rect l="l" t="t" r="r" b="b"/>
                <a:pathLst>
                  <a:path w="43668" h="136462" extrusionOk="0">
                    <a:moveTo>
                      <a:pt x="12282" y="127456"/>
                    </a:moveTo>
                    <a:cubicBezTo>
                      <a:pt x="43941" y="95797"/>
                      <a:pt x="43941" y="43941"/>
                      <a:pt x="12282" y="12282"/>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36" name="Google Shape;836;p6"/>
              <p:cNvSpPr/>
              <p:nvPr/>
            </p:nvSpPr>
            <p:spPr>
              <a:xfrm>
                <a:off x="9950261" y="7749180"/>
                <a:ext cx="294759" cy="272925"/>
              </a:xfrm>
              <a:custGeom>
                <a:avLst/>
                <a:gdLst/>
                <a:ahLst/>
                <a:cxnLst/>
                <a:rect l="l" t="t" r="r" b="b"/>
                <a:pathLst>
                  <a:path w="294759" h="272925" extrusionOk="0">
                    <a:moveTo>
                      <a:pt x="175491" y="238729"/>
                    </a:moveTo>
                    <a:lnTo>
                      <a:pt x="186408" y="257834"/>
                    </a:lnTo>
                    <a:cubicBezTo>
                      <a:pt x="190775" y="264930"/>
                      <a:pt x="200054" y="267659"/>
                      <a:pt x="207151" y="263293"/>
                    </a:cubicBezTo>
                    <a:lnTo>
                      <a:pt x="227893" y="251284"/>
                    </a:lnTo>
                    <a:cubicBezTo>
                      <a:pt x="234989" y="246917"/>
                      <a:pt x="237718" y="237638"/>
                      <a:pt x="233351" y="230542"/>
                    </a:cubicBezTo>
                    <a:lnTo>
                      <a:pt x="222434" y="211983"/>
                    </a:lnTo>
                    <a:cubicBezTo>
                      <a:pt x="235535" y="198882"/>
                      <a:pt x="244268" y="183053"/>
                      <a:pt x="248635" y="166131"/>
                    </a:cubicBezTo>
                    <a:lnTo>
                      <a:pt x="270469" y="166131"/>
                    </a:lnTo>
                    <a:cubicBezTo>
                      <a:pt x="278657" y="166131"/>
                      <a:pt x="285753" y="159581"/>
                      <a:pt x="285753" y="150847"/>
                    </a:cubicBezTo>
                    <a:lnTo>
                      <a:pt x="285753" y="126830"/>
                    </a:lnTo>
                    <a:cubicBezTo>
                      <a:pt x="285753" y="118642"/>
                      <a:pt x="279203" y="111546"/>
                      <a:pt x="270469" y="111546"/>
                    </a:cubicBezTo>
                    <a:lnTo>
                      <a:pt x="248635" y="111546"/>
                    </a:lnTo>
                    <a:cubicBezTo>
                      <a:pt x="244268" y="94625"/>
                      <a:pt x="235535" y="78795"/>
                      <a:pt x="222434" y="65695"/>
                    </a:cubicBezTo>
                    <a:lnTo>
                      <a:pt x="233351" y="47136"/>
                    </a:lnTo>
                    <a:cubicBezTo>
                      <a:pt x="237718" y="40040"/>
                      <a:pt x="234989" y="30760"/>
                      <a:pt x="227893" y="26393"/>
                    </a:cubicBezTo>
                    <a:lnTo>
                      <a:pt x="207151" y="14385"/>
                    </a:lnTo>
                    <a:cubicBezTo>
                      <a:pt x="200054" y="10018"/>
                      <a:pt x="190775" y="12747"/>
                      <a:pt x="186408" y="19843"/>
                    </a:cubicBezTo>
                    <a:lnTo>
                      <a:pt x="175491" y="38948"/>
                    </a:lnTo>
                    <a:cubicBezTo>
                      <a:pt x="158024" y="34581"/>
                      <a:pt x="140011" y="34581"/>
                      <a:pt x="122544" y="38948"/>
                    </a:cubicBezTo>
                    <a:lnTo>
                      <a:pt x="111627" y="19843"/>
                    </a:lnTo>
                    <a:cubicBezTo>
                      <a:pt x="107260" y="12747"/>
                      <a:pt x="97980" y="10018"/>
                      <a:pt x="90884" y="14385"/>
                    </a:cubicBezTo>
                    <a:lnTo>
                      <a:pt x="70142" y="26393"/>
                    </a:lnTo>
                    <a:cubicBezTo>
                      <a:pt x="63046" y="30760"/>
                      <a:pt x="60317" y="40040"/>
                      <a:pt x="64683" y="47136"/>
                    </a:cubicBezTo>
                    <a:lnTo>
                      <a:pt x="75601" y="65695"/>
                    </a:lnTo>
                    <a:cubicBezTo>
                      <a:pt x="62500" y="78795"/>
                      <a:pt x="53766" y="94625"/>
                      <a:pt x="49400" y="111546"/>
                    </a:cubicBezTo>
                    <a:lnTo>
                      <a:pt x="27566" y="111546"/>
                    </a:lnTo>
                    <a:cubicBezTo>
                      <a:pt x="19378" y="111546"/>
                      <a:pt x="12282" y="118096"/>
                      <a:pt x="12282" y="126830"/>
                    </a:cubicBezTo>
                    <a:lnTo>
                      <a:pt x="12282" y="150847"/>
                    </a:lnTo>
                    <a:cubicBezTo>
                      <a:pt x="12282" y="159035"/>
                      <a:pt x="18832" y="166131"/>
                      <a:pt x="27566" y="166131"/>
                    </a:cubicBezTo>
                    <a:lnTo>
                      <a:pt x="49400" y="166131"/>
                    </a:lnTo>
                    <a:cubicBezTo>
                      <a:pt x="53766" y="183053"/>
                      <a:pt x="62500" y="198882"/>
                      <a:pt x="75601" y="211983"/>
                    </a:cubicBezTo>
                    <a:lnTo>
                      <a:pt x="64683" y="230542"/>
                    </a:lnTo>
                    <a:cubicBezTo>
                      <a:pt x="60317" y="237638"/>
                      <a:pt x="63046" y="246917"/>
                      <a:pt x="70142" y="251284"/>
                    </a:cubicBezTo>
                    <a:lnTo>
                      <a:pt x="90884" y="263293"/>
                    </a:lnTo>
                    <a:cubicBezTo>
                      <a:pt x="97980" y="267659"/>
                      <a:pt x="107260" y="264930"/>
                      <a:pt x="111627" y="257834"/>
                    </a:cubicBezTo>
                    <a:lnTo>
                      <a:pt x="122544" y="238729"/>
                    </a:lnTo>
                    <a:cubicBezTo>
                      <a:pt x="140011" y="243096"/>
                      <a:pt x="158024" y="243096"/>
                      <a:pt x="175491" y="238729"/>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37" name="Google Shape;837;p6"/>
              <p:cNvSpPr/>
              <p:nvPr/>
            </p:nvSpPr>
            <p:spPr>
              <a:xfrm>
                <a:off x="10156593" y="7488829"/>
                <a:ext cx="387554" cy="360261"/>
              </a:xfrm>
              <a:custGeom>
                <a:avLst/>
                <a:gdLst/>
                <a:ahLst/>
                <a:cxnLst/>
                <a:rect l="l" t="t" r="r" b="b"/>
                <a:pathLst>
                  <a:path w="387553" h="360261" extrusionOk="0">
                    <a:moveTo>
                      <a:pt x="230622" y="313492"/>
                    </a:moveTo>
                    <a:lnTo>
                      <a:pt x="245360" y="338601"/>
                    </a:lnTo>
                    <a:cubicBezTo>
                      <a:pt x="250818" y="348426"/>
                      <a:pt x="263373" y="351701"/>
                      <a:pt x="273198" y="346243"/>
                    </a:cubicBezTo>
                    <a:lnTo>
                      <a:pt x="301037" y="330413"/>
                    </a:lnTo>
                    <a:cubicBezTo>
                      <a:pt x="310862" y="324954"/>
                      <a:pt x="314137" y="312400"/>
                      <a:pt x="308678" y="302575"/>
                    </a:cubicBezTo>
                    <a:lnTo>
                      <a:pt x="294486" y="277465"/>
                    </a:lnTo>
                    <a:cubicBezTo>
                      <a:pt x="311954" y="259998"/>
                      <a:pt x="323416" y="238710"/>
                      <a:pt x="329421" y="216876"/>
                    </a:cubicBezTo>
                    <a:lnTo>
                      <a:pt x="358351" y="216876"/>
                    </a:lnTo>
                    <a:cubicBezTo>
                      <a:pt x="369268" y="216876"/>
                      <a:pt x="378547" y="207596"/>
                      <a:pt x="378547" y="196679"/>
                    </a:cubicBezTo>
                    <a:lnTo>
                      <a:pt x="378547" y="164474"/>
                    </a:lnTo>
                    <a:cubicBezTo>
                      <a:pt x="378547" y="153557"/>
                      <a:pt x="369268" y="144278"/>
                      <a:pt x="358351" y="144278"/>
                    </a:cubicBezTo>
                    <a:lnTo>
                      <a:pt x="329421" y="144278"/>
                    </a:lnTo>
                    <a:cubicBezTo>
                      <a:pt x="323416" y="121898"/>
                      <a:pt x="311954" y="101156"/>
                      <a:pt x="294486" y="83688"/>
                    </a:cubicBezTo>
                    <a:lnTo>
                      <a:pt x="308678" y="58579"/>
                    </a:lnTo>
                    <a:cubicBezTo>
                      <a:pt x="314137" y="48754"/>
                      <a:pt x="310862" y="36745"/>
                      <a:pt x="301037" y="30741"/>
                    </a:cubicBezTo>
                    <a:lnTo>
                      <a:pt x="273198" y="14911"/>
                    </a:lnTo>
                    <a:cubicBezTo>
                      <a:pt x="263373" y="9453"/>
                      <a:pt x="251364" y="12728"/>
                      <a:pt x="245360" y="22553"/>
                    </a:cubicBezTo>
                    <a:lnTo>
                      <a:pt x="230622" y="47662"/>
                    </a:lnTo>
                    <a:cubicBezTo>
                      <a:pt x="207696" y="41658"/>
                      <a:pt x="183679" y="41658"/>
                      <a:pt x="160207" y="47662"/>
                    </a:cubicBezTo>
                    <a:lnTo>
                      <a:pt x="145469" y="22553"/>
                    </a:lnTo>
                    <a:cubicBezTo>
                      <a:pt x="140011" y="12728"/>
                      <a:pt x="127456" y="9453"/>
                      <a:pt x="117630" y="14911"/>
                    </a:cubicBezTo>
                    <a:lnTo>
                      <a:pt x="89792" y="30741"/>
                    </a:lnTo>
                    <a:cubicBezTo>
                      <a:pt x="79967" y="36199"/>
                      <a:pt x="76692" y="48754"/>
                      <a:pt x="82150" y="58579"/>
                    </a:cubicBezTo>
                    <a:lnTo>
                      <a:pt x="96343" y="83688"/>
                    </a:lnTo>
                    <a:cubicBezTo>
                      <a:pt x="78875" y="101156"/>
                      <a:pt x="67412" y="122444"/>
                      <a:pt x="61408" y="144278"/>
                    </a:cubicBezTo>
                    <a:lnTo>
                      <a:pt x="32478" y="144278"/>
                    </a:lnTo>
                    <a:cubicBezTo>
                      <a:pt x="21561" y="144278"/>
                      <a:pt x="12282" y="153557"/>
                      <a:pt x="12282" y="164474"/>
                    </a:cubicBezTo>
                    <a:lnTo>
                      <a:pt x="12282" y="196679"/>
                    </a:lnTo>
                    <a:cubicBezTo>
                      <a:pt x="12282" y="207596"/>
                      <a:pt x="21561" y="216876"/>
                      <a:pt x="32478" y="216876"/>
                    </a:cubicBezTo>
                    <a:lnTo>
                      <a:pt x="61408" y="216876"/>
                    </a:lnTo>
                    <a:cubicBezTo>
                      <a:pt x="67412" y="239256"/>
                      <a:pt x="78875" y="259998"/>
                      <a:pt x="96343" y="277465"/>
                    </a:cubicBezTo>
                    <a:lnTo>
                      <a:pt x="82150" y="302575"/>
                    </a:lnTo>
                    <a:cubicBezTo>
                      <a:pt x="76692" y="312400"/>
                      <a:pt x="79967" y="324409"/>
                      <a:pt x="89792" y="330413"/>
                    </a:cubicBezTo>
                    <a:lnTo>
                      <a:pt x="117630" y="346243"/>
                    </a:lnTo>
                    <a:cubicBezTo>
                      <a:pt x="127456" y="351701"/>
                      <a:pt x="139464" y="348426"/>
                      <a:pt x="145469" y="338601"/>
                    </a:cubicBezTo>
                    <a:lnTo>
                      <a:pt x="160207" y="313492"/>
                    </a:lnTo>
                    <a:cubicBezTo>
                      <a:pt x="183132" y="319496"/>
                      <a:pt x="207696" y="319496"/>
                      <a:pt x="230622" y="313492"/>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38" name="Google Shape;838;p6"/>
              <p:cNvSpPr/>
              <p:nvPr/>
            </p:nvSpPr>
            <p:spPr>
              <a:xfrm>
                <a:off x="9950775" y="7309727"/>
                <a:ext cx="294759" cy="283842"/>
              </a:xfrm>
              <a:custGeom>
                <a:avLst/>
                <a:gdLst/>
                <a:ahLst/>
                <a:cxnLst/>
                <a:rect l="l" t="t" r="r" b="b"/>
                <a:pathLst>
                  <a:path w="294759" h="283842" extrusionOk="0">
                    <a:moveTo>
                      <a:pt x="251396" y="162354"/>
                    </a:moveTo>
                    <a:lnTo>
                      <a:pt x="273230" y="160716"/>
                    </a:lnTo>
                    <a:cubicBezTo>
                      <a:pt x="281418" y="160171"/>
                      <a:pt x="287968" y="152529"/>
                      <a:pt x="287422" y="144341"/>
                    </a:cubicBezTo>
                    <a:lnTo>
                      <a:pt x="285785" y="120324"/>
                    </a:lnTo>
                    <a:cubicBezTo>
                      <a:pt x="285238" y="112136"/>
                      <a:pt x="277597" y="105585"/>
                      <a:pt x="269409" y="106131"/>
                    </a:cubicBezTo>
                    <a:lnTo>
                      <a:pt x="247575" y="107769"/>
                    </a:lnTo>
                    <a:cubicBezTo>
                      <a:pt x="241570" y="90302"/>
                      <a:pt x="230653" y="75564"/>
                      <a:pt x="217553" y="64101"/>
                    </a:cubicBezTo>
                    <a:lnTo>
                      <a:pt x="226833" y="44450"/>
                    </a:lnTo>
                    <a:cubicBezTo>
                      <a:pt x="230653" y="36808"/>
                      <a:pt x="227378" y="28075"/>
                      <a:pt x="219736" y="24254"/>
                    </a:cubicBezTo>
                    <a:lnTo>
                      <a:pt x="197902" y="13883"/>
                    </a:lnTo>
                    <a:cubicBezTo>
                      <a:pt x="190261" y="10062"/>
                      <a:pt x="181527" y="13337"/>
                      <a:pt x="177706" y="20979"/>
                    </a:cubicBezTo>
                    <a:lnTo>
                      <a:pt x="168427" y="40629"/>
                    </a:lnTo>
                    <a:cubicBezTo>
                      <a:pt x="151505" y="37354"/>
                      <a:pt x="133492" y="38446"/>
                      <a:pt x="116025" y="44450"/>
                    </a:cubicBezTo>
                    <a:lnTo>
                      <a:pt x="103471" y="26437"/>
                    </a:lnTo>
                    <a:cubicBezTo>
                      <a:pt x="98558" y="19341"/>
                      <a:pt x="89278" y="17703"/>
                      <a:pt x="82182" y="22616"/>
                    </a:cubicBezTo>
                    <a:lnTo>
                      <a:pt x="62532" y="36262"/>
                    </a:lnTo>
                    <a:cubicBezTo>
                      <a:pt x="55435" y="41175"/>
                      <a:pt x="53798" y="50455"/>
                      <a:pt x="58711" y="57551"/>
                    </a:cubicBezTo>
                    <a:lnTo>
                      <a:pt x="71265" y="75564"/>
                    </a:lnTo>
                    <a:cubicBezTo>
                      <a:pt x="59803" y="89210"/>
                      <a:pt x="52160" y="105585"/>
                      <a:pt x="48339" y="123053"/>
                    </a:cubicBezTo>
                    <a:lnTo>
                      <a:pt x="26505" y="124690"/>
                    </a:lnTo>
                    <a:cubicBezTo>
                      <a:pt x="18318" y="125236"/>
                      <a:pt x="11767" y="132878"/>
                      <a:pt x="12313" y="141066"/>
                    </a:cubicBezTo>
                    <a:lnTo>
                      <a:pt x="13951" y="165083"/>
                    </a:lnTo>
                    <a:cubicBezTo>
                      <a:pt x="14497" y="173271"/>
                      <a:pt x="22139" y="179821"/>
                      <a:pt x="30326" y="179275"/>
                    </a:cubicBezTo>
                    <a:lnTo>
                      <a:pt x="52160" y="177638"/>
                    </a:lnTo>
                    <a:cubicBezTo>
                      <a:pt x="58165" y="195105"/>
                      <a:pt x="69082" y="209843"/>
                      <a:pt x="82182" y="221306"/>
                    </a:cubicBezTo>
                    <a:lnTo>
                      <a:pt x="72903" y="240956"/>
                    </a:lnTo>
                    <a:cubicBezTo>
                      <a:pt x="69082" y="248598"/>
                      <a:pt x="72357" y="257332"/>
                      <a:pt x="79999" y="261153"/>
                    </a:cubicBezTo>
                    <a:lnTo>
                      <a:pt x="101833" y="271524"/>
                    </a:lnTo>
                    <a:cubicBezTo>
                      <a:pt x="109475" y="275345"/>
                      <a:pt x="118208" y="272070"/>
                      <a:pt x="122029" y="264428"/>
                    </a:cubicBezTo>
                    <a:lnTo>
                      <a:pt x="131309" y="244777"/>
                    </a:lnTo>
                    <a:cubicBezTo>
                      <a:pt x="148230" y="248053"/>
                      <a:pt x="166243" y="246961"/>
                      <a:pt x="183710" y="240956"/>
                    </a:cubicBezTo>
                    <a:lnTo>
                      <a:pt x="196265" y="258970"/>
                    </a:lnTo>
                    <a:cubicBezTo>
                      <a:pt x="201178" y="266066"/>
                      <a:pt x="210457" y="267703"/>
                      <a:pt x="217553" y="262790"/>
                    </a:cubicBezTo>
                    <a:lnTo>
                      <a:pt x="237204" y="249144"/>
                    </a:lnTo>
                    <a:cubicBezTo>
                      <a:pt x="244300" y="244232"/>
                      <a:pt x="245937" y="234952"/>
                      <a:pt x="241025" y="227856"/>
                    </a:cubicBezTo>
                    <a:lnTo>
                      <a:pt x="228471" y="209843"/>
                    </a:lnTo>
                    <a:cubicBezTo>
                      <a:pt x="239933" y="196197"/>
                      <a:pt x="248121" y="179821"/>
                      <a:pt x="251396" y="162354"/>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39" name="Google Shape;839;p6"/>
              <p:cNvSpPr/>
              <p:nvPr/>
            </p:nvSpPr>
            <p:spPr>
              <a:xfrm>
                <a:off x="10048514" y="7400847"/>
                <a:ext cx="98253" cy="98253"/>
              </a:xfrm>
              <a:custGeom>
                <a:avLst/>
                <a:gdLst/>
                <a:ahLst/>
                <a:cxnLst/>
                <a:rect l="l" t="t" r="r" b="b"/>
                <a:pathLst>
                  <a:path w="98253" h="98253" extrusionOk="0">
                    <a:moveTo>
                      <a:pt x="90884" y="51583"/>
                    </a:moveTo>
                    <a:cubicBezTo>
                      <a:pt x="90884" y="29749"/>
                      <a:pt x="73417" y="12282"/>
                      <a:pt x="51583" y="12282"/>
                    </a:cubicBezTo>
                    <a:cubicBezTo>
                      <a:pt x="29749" y="12282"/>
                      <a:pt x="12282" y="29749"/>
                      <a:pt x="12282" y="51583"/>
                    </a:cubicBezTo>
                    <a:cubicBezTo>
                      <a:pt x="12282" y="73417"/>
                      <a:pt x="29749" y="90884"/>
                      <a:pt x="51583" y="90884"/>
                    </a:cubicBezTo>
                    <a:cubicBezTo>
                      <a:pt x="73417" y="90884"/>
                      <a:pt x="90884" y="73417"/>
                      <a:pt x="90884" y="51583"/>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40" name="Google Shape;840;p6"/>
              <p:cNvSpPr/>
              <p:nvPr/>
            </p:nvSpPr>
            <p:spPr>
              <a:xfrm>
                <a:off x="10047422" y="7835890"/>
                <a:ext cx="98253" cy="98253"/>
              </a:xfrm>
              <a:custGeom>
                <a:avLst/>
                <a:gdLst/>
                <a:ahLst/>
                <a:cxnLst/>
                <a:rect l="l" t="t" r="r" b="b"/>
                <a:pathLst>
                  <a:path w="98253" h="98253" extrusionOk="0">
                    <a:moveTo>
                      <a:pt x="90884" y="51583"/>
                    </a:moveTo>
                    <a:cubicBezTo>
                      <a:pt x="90884" y="73288"/>
                      <a:pt x="73289" y="90884"/>
                      <a:pt x="51583" y="90884"/>
                    </a:cubicBezTo>
                    <a:cubicBezTo>
                      <a:pt x="29878" y="90884"/>
                      <a:pt x="12282" y="73288"/>
                      <a:pt x="12282" y="51583"/>
                    </a:cubicBezTo>
                    <a:cubicBezTo>
                      <a:pt x="12282" y="29877"/>
                      <a:pt x="29878" y="12282"/>
                      <a:pt x="51583" y="12282"/>
                    </a:cubicBezTo>
                    <a:cubicBezTo>
                      <a:pt x="73289" y="12282"/>
                      <a:pt x="90884" y="29877"/>
                      <a:pt x="90884" y="51583"/>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41" name="Google Shape;841;p6"/>
              <p:cNvSpPr/>
              <p:nvPr/>
            </p:nvSpPr>
            <p:spPr>
              <a:xfrm>
                <a:off x="10304654" y="7621507"/>
                <a:ext cx="92795" cy="92795"/>
              </a:xfrm>
              <a:custGeom>
                <a:avLst/>
                <a:gdLst/>
                <a:ahLst/>
                <a:cxnLst/>
                <a:rect l="l" t="t" r="r" b="b"/>
                <a:pathLst>
                  <a:path w="92794" h="92794" extrusionOk="0">
                    <a:moveTo>
                      <a:pt x="72189" y="22516"/>
                    </a:moveTo>
                    <a:cubicBezTo>
                      <a:pt x="58542" y="8870"/>
                      <a:pt x="36163" y="8870"/>
                      <a:pt x="22516" y="22516"/>
                    </a:cubicBezTo>
                    <a:cubicBezTo>
                      <a:pt x="8870" y="36163"/>
                      <a:pt x="8870" y="58543"/>
                      <a:pt x="22516" y="72189"/>
                    </a:cubicBezTo>
                    <a:cubicBezTo>
                      <a:pt x="36163" y="85835"/>
                      <a:pt x="58542" y="85835"/>
                      <a:pt x="72189" y="72189"/>
                    </a:cubicBezTo>
                    <a:cubicBezTo>
                      <a:pt x="85835" y="58543"/>
                      <a:pt x="85835" y="36163"/>
                      <a:pt x="72189" y="22516"/>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grpSp>
        <p:nvGrpSpPr>
          <p:cNvPr id="842" name="Google Shape;842;p6"/>
          <p:cNvGrpSpPr/>
          <p:nvPr/>
        </p:nvGrpSpPr>
        <p:grpSpPr>
          <a:xfrm>
            <a:off x="7068260" y="656530"/>
            <a:ext cx="1553673" cy="371183"/>
            <a:chOff x="9427677" y="1583525"/>
            <a:chExt cx="2071564" cy="494911"/>
          </a:xfrm>
        </p:grpSpPr>
        <p:sp>
          <p:nvSpPr>
            <p:cNvPr id="843" name="Google Shape;843;p6"/>
            <p:cNvSpPr/>
            <p:nvPr/>
          </p:nvSpPr>
          <p:spPr>
            <a:xfrm>
              <a:off x="9427677" y="1583525"/>
              <a:ext cx="1726278" cy="243073"/>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Customer Segments</a:t>
              </a:r>
              <a:endParaRPr sz="1400" b="0" i="0" u="none" strike="noStrike" cap="none">
                <a:solidFill>
                  <a:srgbClr val="000000"/>
                </a:solidFill>
                <a:latin typeface="Arial"/>
                <a:ea typeface="Arial"/>
                <a:cs typeface="Arial"/>
                <a:sym typeface="Arial"/>
              </a:endParaRPr>
            </a:p>
          </p:txBody>
        </p:sp>
        <p:grpSp>
          <p:nvGrpSpPr>
            <p:cNvPr id="844" name="Google Shape;844;p6"/>
            <p:cNvGrpSpPr/>
            <p:nvPr/>
          </p:nvGrpSpPr>
          <p:grpSpPr>
            <a:xfrm>
              <a:off x="11089361" y="1658945"/>
              <a:ext cx="409880" cy="419491"/>
              <a:chOff x="9963221" y="4066766"/>
              <a:chExt cx="630632" cy="645417"/>
            </a:xfrm>
          </p:grpSpPr>
          <p:sp>
            <p:nvSpPr>
              <p:cNvPr id="845" name="Google Shape;845;p6"/>
              <p:cNvSpPr/>
              <p:nvPr/>
            </p:nvSpPr>
            <p:spPr>
              <a:xfrm>
                <a:off x="10292469" y="4184476"/>
                <a:ext cx="301384" cy="420801"/>
              </a:xfrm>
              <a:custGeom>
                <a:avLst/>
                <a:gdLst/>
                <a:ahLst/>
                <a:cxnLst/>
                <a:rect l="l" t="t" r="r" b="b"/>
                <a:pathLst>
                  <a:path w="431679" h="602722" extrusionOk="0">
                    <a:moveTo>
                      <a:pt x="303601" y="15272"/>
                    </a:moveTo>
                    <a:lnTo>
                      <a:pt x="240885" y="77987"/>
                    </a:lnTo>
                    <a:lnTo>
                      <a:pt x="15272" y="303601"/>
                    </a:lnTo>
                    <a:lnTo>
                      <a:pt x="240885" y="529214"/>
                    </a:lnTo>
                    <a:lnTo>
                      <a:pt x="303601" y="591930"/>
                    </a:lnTo>
                    <a:cubicBezTo>
                      <a:pt x="377719" y="517812"/>
                      <a:pt x="423331" y="416000"/>
                      <a:pt x="423331" y="303601"/>
                    </a:cubicBezTo>
                    <a:cubicBezTo>
                      <a:pt x="423331" y="190387"/>
                      <a:pt x="377719" y="88576"/>
                      <a:pt x="303601" y="15272"/>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46" name="Google Shape;846;p6"/>
              <p:cNvSpPr/>
              <p:nvPr/>
            </p:nvSpPr>
            <p:spPr>
              <a:xfrm>
                <a:off x="10258918" y="4066766"/>
                <a:ext cx="221774" cy="301384"/>
              </a:xfrm>
              <a:custGeom>
                <a:avLst/>
                <a:gdLst/>
                <a:ahLst/>
                <a:cxnLst/>
                <a:rect l="l" t="t" r="r" b="b"/>
                <a:pathLst>
                  <a:path w="317650" h="431679" extrusionOk="0">
                    <a:moveTo>
                      <a:pt x="303601" y="135002"/>
                    </a:moveTo>
                    <a:cubicBezTo>
                      <a:pt x="229482" y="60883"/>
                      <a:pt x="127671" y="15272"/>
                      <a:pt x="15272" y="15272"/>
                    </a:cubicBezTo>
                    <a:lnTo>
                      <a:pt x="15272" y="422516"/>
                    </a:lnTo>
                    <a:lnTo>
                      <a:pt x="303601" y="13500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47" name="Google Shape;847;p6"/>
              <p:cNvSpPr/>
              <p:nvPr/>
            </p:nvSpPr>
            <p:spPr>
              <a:xfrm>
                <a:off x="10057617" y="4067334"/>
                <a:ext cx="221774" cy="301384"/>
              </a:xfrm>
              <a:custGeom>
                <a:avLst/>
                <a:gdLst/>
                <a:ahLst/>
                <a:cxnLst/>
                <a:rect l="l" t="t" r="r" b="b"/>
                <a:pathLst>
                  <a:path w="317650" h="431679" extrusionOk="0">
                    <a:moveTo>
                      <a:pt x="303601" y="15272"/>
                    </a:moveTo>
                    <a:cubicBezTo>
                      <a:pt x="191202" y="15272"/>
                      <a:pt x="89390" y="60883"/>
                      <a:pt x="15272" y="135002"/>
                    </a:cubicBezTo>
                    <a:lnTo>
                      <a:pt x="303601" y="422516"/>
                    </a:lnTo>
                    <a:lnTo>
                      <a:pt x="303601" y="1527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48" name="Google Shape;848;p6"/>
              <p:cNvSpPr/>
              <p:nvPr/>
            </p:nvSpPr>
            <p:spPr>
              <a:xfrm>
                <a:off x="9963221" y="4206085"/>
                <a:ext cx="506098" cy="506098"/>
              </a:xfrm>
              <a:custGeom>
                <a:avLst/>
                <a:gdLst/>
                <a:ahLst/>
                <a:cxnLst/>
                <a:rect l="l" t="t" r="r" b="b"/>
                <a:pathLst>
                  <a:path w="724895" h="724895" extrusionOk="0">
                    <a:moveTo>
                      <a:pt x="135002" y="15272"/>
                    </a:moveTo>
                    <a:cubicBezTo>
                      <a:pt x="60883" y="89390"/>
                      <a:pt x="15272" y="191201"/>
                      <a:pt x="15272" y="303601"/>
                    </a:cubicBezTo>
                    <a:cubicBezTo>
                      <a:pt x="15272" y="528400"/>
                      <a:pt x="197717" y="710846"/>
                      <a:pt x="422516" y="710846"/>
                    </a:cubicBezTo>
                    <a:cubicBezTo>
                      <a:pt x="534916" y="710846"/>
                      <a:pt x="636727" y="665234"/>
                      <a:pt x="710845" y="591116"/>
                    </a:cubicBezTo>
                    <a:lnTo>
                      <a:pt x="422516" y="302786"/>
                    </a:lnTo>
                    <a:lnTo>
                      <a:pt x="135002" y="1527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grpSp>
        <p:nvGrpSpPr>
          <p:cNvPr id="849" name="Google Shape;849;p6"/>
          <p:cNvGrpSpPr/>
          <p:nvPr/>
        </p:nvGrpSpPr>
        <p:grpSpPr>
          <a:xfrm>
            <a:off x="5404914" y="684898"/>
            <a:ext cx="1543524" cy="307873"/>
            <a:chOff x="7205756" y="1583525"/>
            <a:chExt cx="2058032" cy="410497"/>
          </a:xfrm>
        </p:grpSpPr>
        <p:sp>
          <p:nvSpPr>
            <p:cNvPr id="850" name="Google Shape;850;p6"/>
            <p:cNvSpPr/>
            <p:nvPr/>
          </p:nvSpPr>
          <p:spPr>
            <a:xfrm>
              <a:off x="7205756" y="1583525"/>
              <a:ext cx="1870749" cy="410497"/>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Customer </a:t>
              </a:r>
              <a:br>
                <a:rPr lang="en-US" sz="1200" b="0" i="0" u="none" strike="noStrike" cap="none">
                  <a:solidFill>
                    <a:srgbClr val="2C3E50"/>
                  </a:solidFill>
                  <a:latin typeface="Bebas Neue"/>
                  <a:ea typeface="Bebas Neue"/>
                  <a:cs typeface="Bebas Neue"/>
                  <a:sym typeface="Bebas Neue"/>
                </a:rPr>
              </a:br>
              <a:r>
                <a:rPr lang="en-US" sz="1200" b="0" i="0" u="none" strike="noStrike" cap="none">
                  <a:solidFill>
                    <a:srgbClr val="2C3E50"/>
                  </a:solidFill>
                  <a:latin typeface="Bebas Neue"/>
                  <a:ea typeface="Bebas Neue"/>
                  <a:cs typeface="Bebas Neue"/>
                  <a:sym typeface="Bebas Neue"/>
                </a:rPr>
                <a:t>Relationships</a:t>
              </a:r>
              <a:endParaRPr sz="1400" b="0" i="0" u="none" strike="noStrike" cap="none">
                <a:solidFill>
                  <a:srgbClr val="000000"/>
                </a:solidFill>
                <a:latin typeface="Arial"/>
                <a:ea typeface="Arial"/>
                <a:cs typeface="Arial"/>
                <a:sym typeface="Arial"/>
              </a:endParaRPr>
            </a:p>
          </p:txBody>
        </p:sp>
        <p:grpSp>
          <p:nvGrpSpPr>
            <p:cNvPr id="851" name="Google Shape;851;p6"/>
            <p:cNvGrpSpPr/>
            <p:nvPr/>
          </p:nvGrpSpPr>
          <p:grpSpPr>
            <a:xfrm>
              <a:off x="8804295" y="1648614"/>
              <a:ext cx="459493" cy="260893"/>
              <a:chOff x="1806086" y="4262696"/>
              <a:chExt cx="785404" cy="445939"/>
            </a:xfrm>
          </p:grpSpPr>
          <p:sp>
            <p:nvSpPr>
              <p:cNvPr id="852" name="Google Shape;852;p6"/>
              <p:cNvSpPr/>
              <p:nvPr/>
            </p:nvSpPr>
            <p:spPr>
              <a:xfrm>
                <a:off x="2101573" y="4373664"/>
                <a:ext cx="292270" cy="163671"/>
              </a:xfrm>
              <a:custGeom>
                <a:avLst/>
                <a:gdLst/>
                <a:ahLst/>
                <a:cxnLst/>
                <a:rect l="l" t="t" r="r" b="b"/>
                <a:pathLst>
                  <a:path w="293320" h="164259" extrusionOk="0">
                    <a:moveTo>
                      <a:pt x="282330" y="132794"/>
                    </a:moveTo>
                    <a:cubicBezTo>
                      <a:pt x="194522" y="191746"/>
                      <a:pt x="129017" y="94633"/>
                      <a:pt x="129017" y="94633"/>
                    </a:cubicBezTo>
                    <a:cubicBezTo>
                      <a:pt x="97978" y="52201"/>
                      <a:pt x="75768" y="96059"/>
                      <a:pt x="75768" y="96059"/>
                    </a:cubicBezTo>
                    <a:cubicBezTo>
                      <a:pt x="59435" y="135733"/>
                      <a:pt x="35894" y="132131"/>
                      <a:pt x="22014" y="125320"/>
                    </a:cubicBezTo>
                    <a:cubicBezTo>
                      <a:pt x="15044" y="121747"/>
                      <a:pt x="11630" y="113705"/>
                      <a:pt x="13894" y="106213"/>
                    </a:cubicBezTo>
                    <a:lnTo>
                      <a:pt x="24372" y="70246"/>
                    </a:lnTo>
                    <a:cubicBezTo>
                      <a:pt x="28965" y="54477"/>
                      <a:pt x="40305" y="41542"/>
                      <a:pt x="55347" y="34931"/>
                    </a:cubicBezTo>
                    <a:lnTo>
                      <a:pt x="94957" y="17495"/>
                    </a:lnTo>
                    <a:cubicBezTo>
                      <a:pt x="109124" y="11265"/>
                      <a:pt x="122183" y="12685"/>
                      <a:pt x="139670" y="16252"/>
                    </a:cubicBezTo>
                    <a:lnTo>
                      <a:pt x="242931" y="40703"/>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53" name="Google Shape;853;p6"/>
              <p:cNvSpPr/>
              <p:nvPr/>
            </p:nvSpPr>
            <p:spPr>
              <a:xfrm>
                <a:off x="2281258" y="4492830"/>
                <a:ext cx="134444" cy="93527"/>
              </a:xfrm>
              <a:custGeom>
                <a:avLst/>
                <a:gdLst/>
                <a:ahLst/>
                <a:cxnLst/>
                <a:rect l="l" t="t" r="r" b="b"/>
                <a:pathLst>
                  <a:path w="134927" h="93862" extrusionOk="0">
                    <a:moveTo>
                      <a:pt x="123805" y="64179"/>
                    </a:moveTo>
                    <a:lnTo>
                      <a:pt x="55801" y="85791"/>
                    </a:lnTo>
                    <a:lnTo>
                      <a:pt x="13199" y="26423"/>
                    </a:lnTo>
                    <a:cubicBezTo>
                      <a:pt x="13199" y="26423"/>
                      <a:pt x="62935" y="47019"/>
                      <a:pt x="101999" y="13199"/>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54" name="Google Shape;854;p6"/>
              <p:cNvSpPr/>
              <p:nvPr/>
            </p:nvSpPr>
            <p:spPr>
              <a:xfrm>
                <a:off x="1806086" y="4262696"/>
                <a:ext cx="192898" cy="356569"/>
              </a:xfrm>
              <a:custGeom>
                <a:avLst/>
                <a:gdLst/>
                <a:ahLst/>
                <a:cxnLst/>
                <a:rect l="l" t="t" r="r" b="b"/>
                <a:pathLst>
                  <a:path w="193591" h="357851" extrusionOk="0">
                    <a:moveTo>
                      <a:pt x="13199" y="13199"/>
                    </a:moveTo>
                    <a:lnTo>
                      <a:pt x="13199" y="321908"/>
                    </a:lnTo>
                    <a:lnTo>
                      <a:pt x="73577" y="345825"/>
                    </a:lnTo>
                    <a:lnTo>
                      <a:pt x="181794" y="81549"/>
                    </a:lnTo>
                    <a:lnTo>
                      <a:pt x="13199" y="13199"/>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55" name="Google Shape;855;p6"/>
              <p:cNvSpPr/>
              <p:nvPr/>
            </p:nvSpPr>
            <p:spPr>
              <a:xfrm>
                <a:off x="1898905" y="4352078"/>
                <a:ext cx="169516" cy="216279"/>
              </a:xfrm>
              <a:custGeom>
                <a:avLst/>
                <a:gdLst/>
                <a:ahLst/>
                <a:cxnLst/>
                <a:rect l="l" t="t" r="r" b="b"/>
                <a:pathLst>
                  <a:path w="170126" h="217057" extrusionOk="0">
                    <a:moveTo>
                      <a:pt x="79895" y="13199"/>
                    </a:moveTo>
                    <a:lnTo>
                      <a:pt x="156991" y="45664"/>
                    </a:lnTo>
                    <a:lnTo>
                      <a:pt x="88642" y="205436"/>
                    </a:lnTo>
                    <a:lnTo>
                      <a:pt x="13199" y="17608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56" name="Google Shape;856;p6"/>
              <p:cNvSpPr/>
              <p:nvPr/>
            </p:nvSpPr>
            <p:spPr>
              <a:xfrm>
                <a:off x="2398592" y="4279337"/>
                <a:ext cx="192898" cy="356569"/>
              </a:xfrm>
              <a:custGeom>
                <a:avLst/>
                <a:gdLst/>
                <a:ahLst/>
                <a:cxnLst/>
                <a:rect l="l" t="t" r="r" b="b"/>
                <a:pathLst>
                  <a:path w="193591" h="357851" extrusionOk="0">
                    <a:moveTo>
                      <a:pt x="181788" y="13199"/>
                    </a:moveTo>
                    <a:lnTo>
                      <a:pt x="181788" y="321908"/>
                    </a:lnTo>
                    <a:lnTo>
                      <a:pt x="121417" y="345825"/>
                    </a:lnTo>
                    <a:lnTo>
                      <a:pt x="13199" y="81543"/>
                    </a:lnTo>
                    <a:lnTo>
                      <a:pt x="181788" y="13199"/>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57" name="Google Shape;857;p6"/>
              <p:cNvSpPr/>
              <p:nvPr/>
            </p:nvSpPr>
            <p:spPr>
              <a:xfrm>
                <a:off x="2330488" y="4368720"/>
                <a:ext cx="169516" cy="216279"/>
              </a:xfrm>
              <a:custGeom>
                <a:avLst/>
                <a:gdLst/>
                <a:ahLst/>
                <a:cxnLst/>
                <a:rect l="l" t="t" r="r" b="b"/>
                <a:pathLst>
                  <a:path w="170126" h="217057" extrusionOk="0">
                    <a:moveTo>
                      <a:pt x="90290" y="13199"/>
                    </a:moveTo>
                    <a:lnTo>
                      <a:pt x="13199" y="45664"/>
                    </a:lnTo>
                    <a:lnTo>
                      <a:pt x="81549" y="205430"/>
                    </a:lnTo>
                    <a:lnTo>
                      <a:pt x="156991" y="17608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58" name="Google Shape;858;p6"/>
              <p:cNvSpPr/>
              <p:nvPr/>
            </p:nvSpPr>
            <p:spPr>
              <a:xfrm>
                <a:off x="2218110" y="4505614"/>
                <a:ext cx="146134" cy="134444"/>
              </a:xfrm>
              <a:custGeom>
                <a:avLst/>
                <a:gdLst/>
                <a:ahLst/>
                <a:cxnLst/>
                <a:rect l="l" t="t" r="r" b="b"/>
                <a:pathLst>
                  <a:path w="146660" h="134927" extrusionOk="0">
                    <a:moveTo>
                      <a:pt x="71523" y="13199"/>
                    </a:moveTo>
                    <a:lnTo>
                      <a:pt x="130158" y="86729"/>
                    </a:lnTo>
                    <a:cubicBezTo>
                      <a:pt x="134646" y="92355"/>
                      <a:pt x="135919" y="99893"/>
                      <a:pt x="133531" y="106681"/>
                    </a:cubicBezTo>
                    <a:lnTo>
                      <a:pt x="133531" y="106681"/>
                    </a:lnTo>
                    <a:cubicBezTo>
                      <a:pt x="129167" y="119100"/>
                      <a:pt x="115563" y="125630"/>
                      <a:pt x="103143" y="121265"/>
                    </a:cubicBezTo>
                    <a:cubicBezTo>
                      <a:pt x="99547" y="119998"/>
                      <a:pt x="96309" y="117892"/>
                      <a:pt x="93698" y="115123"/>
                    </a:cubicBezTo>
                    <a:lnTo>
                      <a:pt x="13199" y="29702"/>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59" name="Google Shape;859;p6"/>
              <p:cNvSpPr/>
              <p:nvPr/>
            </p:nvSpPr>
            <p:spPr>
              <a:xfrm>
                <a:off x="2182640" y="4562075"/>
                <a:ext cx="151980" cy="105217"/>
              </a:xfrm>
              <a:custGeom>
                <a:avLst/>
                <a:gdLst/>
                <a:ahLst/>
                <a:cxnLst/>
                <a:rect l="l" t="t" r="r" b="b"/>
                <a:pathLst>
                  <a:path w="152526" h="105595" extrusionOk="0">
                    <a:moveTo>
                      <a:pt x="13199" y="13199"/>
                    </a:moveTo>
                    <a:lnTo>
                      <a:pt x="80945" y="84066"/>
                    </a:lnTo>
                    <a:cubicBezTo>
                      <a:pt x="94279" y="98127"/>
                      <a:pt x="116483" y="98714"/>
                      <a:pt x="130539" y="85386"/>
                    </a:cubicBezTo>
                    <a:cubicBezTo>
                      <a:pt x="134716" y="81426"/>
                      <a:pt x="137855" y="76504"/>
                      <a:pt x="139679" y="71043"/>
                    </a:cubicBezTo>
                    <a:cubicBezTo>
                      <a:pt x="139803" y="70655"/>
                      <a:pt x="139926" y="70256"/>
                      <a:pt x="140043" y="69863"/>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60" name="Google Shape;860;p6"/>
              <p:cNvSpPr/>
              <p:nvPr/>
            </p:nvSpPr>
            <p:spPr>
              <a:xfrm>
                <a:off x="2150292" y="4595270"/>
                <a:ext cx="140289" cy="99372"/>
              </a:xfrm>
              <a:custGeom>
                <a:avLst/>
                <a:gdLst/>
                <a:ahLst/>
                <a:cxnLst/>
                <a:rect l="l" t="t" r="r" b="b"/>
                <a:pathLst>
                  <a:path w="140793" h="99729" extrusionOk="0">
                    <a:moveTo>
                      <a:pt x="13199" y="13199"/>
                    </a:moveTo>
                    <a:lnTo>
                      <a:pt x="69230" y="75419"/>
                    </a:lnTo>
                    <a:cubicBezTo>
                      <a:pt x="75342" y="82494"/>
                      <a:pt x="84007" y="86870"/>
                      <a:pt x="93335" y="87592"/>
                    </a:cubicBezTo>
                    <a:cubicBezTo>
                      <a:pt x="103906" y="88172"/>
                      <a:pt x="117293" y="84142"/>
                      <a:pt x="128539" y="65721"/>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61" name="Google Shape;861;p6"/>
              <p:cNvSpPr/>
              <p:nvPr/>
            </p:nvSpPr>
            <p:spPr>
              <a:xfrm>
                <a:off x="2042175" y="4383298"/>
                <a:ext cx="134444" cy="29227"/>
              </a:xfrm>
              <a:custGeom>
                <a:avLst/>
                <a:gdLst/>
                <a:ahLst/>
                <a:cxnLst/>
                <a:rect l="l" t="t" r="r" b="b"/>
                <a:pathLst>
                  <a:path w="134927" h="29332" extrusionOk="0">
                    <a:moveTo>
                      <a:pt x="125213" y="20745"/>
                    </a:moveTo>
                    <a:cubicBezTo>
                      <a:pt x="74885" y="9211"/>
                      <a:pt x="13199" y="14332"/>
                      <a:pt x="13199" y="14332"/>
                    </a:cubicBez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62" name="Google Shape;862;p6"/>
              <p:cNvSpPr/>
              <p:nvPr/>
            </p:nvSpPr>
            <p:spPr>
              <a:xfrm>
                <a:off x="1986001" y="4515737"/>
                <a:ext cx="251352" cy="192898"/>
              </a:xfrm>
              <a:custGeom>
                <a:avLst/>
                <a:gdLst/>
                <a:ahLst/>
                <a:cxnLst/>
                <a:rect l="l" t="t" r="r" b="b"/>
                <a:pathLst>
                  <a:path w="252255" h="193591" extrusionOk="0">
                    <a:moveTo>
                      <a:pt x="13199" y="13199"/>
                    </a:moveTo>
                    <a:cubicBezTo>
                      <a:pt x="70503" y="54429"/>
                      <a:pt x="124573" y="99964"/>
                      <a:pt x="174948" y="149406"/>
                    </a:cubicBezTo>
                    <a:lnTo>
                      <a:pt x="201206" y="174614"/>
                    </a:lnTo>
                    <a:cubicBezTo>
                      <a:pt x="210276" y="183461"/>
                      <a:pt x="224801" y="183273"/>
                      <a:pt x="233642" y="174203"/>
                    </a:cubicBezTo>
                    <a:cubicBezTo>
                      <a:pt x="236810" y="170959"/>
                      <a:pt x="238945" y="166847"/>
                      <a:pt x="239772" y="162388"/>
                    </a:cubicBezTo>
                    <a:cubicBezTo>
                      <a:pt x="239807" y="162148"/>
                      <a:pt x="239848" y="161902"/>
                      <a:pt x="239878" y="161655"/>
                    </a:cubicBez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63" name="Google Shape;863;p6"/>
              <p:cNvSpPr/>
              <p:nvPr/>
            </p:nvSpPr>
            <p:spPr>
              <a:xfrm>
                <a:off x="2018928" y="4548969"/>
                <a:ext cx="64300" cy="58454"/>
              </a:xfrm>
              <a:custGeom>
                <a:avLst/>
                <a:gdLst/>
                <a:ahLst/>
                <a:cxnLst/>
                <a:rect l="l" t="t" r="r" b="b"/>
                <a:pathLst>
                  <a:path w="64530" h="58664" extrusionOk="0">
                    <a:moveTo>
                      <a:pt x="24628" y="13199"/>
                    </a:moveTo>
                    <a:lnTo>
                      <a:pt x="17723" y="20914"/>
                    </a:lnTo>
                    <a:cubicBezTo>
                      <a:pt x="11182" y="28229"/>
                      <a:pt x="11810" y="39458"/>
                      <a:pt x="19119" y="45993"/>
                    </a:cubicBezTo>
                    <a:cubicBezTo>
                      <a:pt x="19313" y="46169"/>
                      <a:pt x="19512" y="46339"/>
                      <a:pt x="19712" y="46497"/>
                    </a:cubicBezTo>
                    <a:lnTo>
                      <a:pt x="19712" y="46503"/>
                    </a:lnTo>
                    <a:cubicBezTo>
                      <a:pt x="27913" y="53220"/>
                      <a:pt x="39957" y="52258"/>
                      <a:pt x="46985" y="44321"/>
                    </a:cubicBezTo>
                    <a:lnTo>
                      <a:pt x="53725" y="3670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64" name="Google Shape;864;p6"/>
              <p:cNvSpPr/>
              <p:nvPr/>
            </p:nvSpPr>
            <p:spPr>
              <a:xfrm>
                <a:off x="2041581" y="4573806"/>
                <a:ext cx="75990" cy="75990"/>
              </a:xfrm>
              <a:custGeom>
                <a:avLst/>
                <a:gdLst/>
                <a:ahLst/>
                <a:cxnLst/>
                <a:rect l="l" t="t" r="r" b="b"/>
                <a:pathLst>
                  <a:path w="76263" h="76263" extrusionOk="0">
                    <a:moveTo>
                      <a:pt x="66670" y="42320"/>
                    </a:moveTo>
                    <a:lnTo>
                      <a:pt x="51534" y="58829"/>
                    </a:lnTo>
                    <a:cubicBezTo>
                      <a:pt x="43462" y="67628"/>
                      <a:pt x="29858" y="68414"/>
                      <a:pt x="20830" y="60600"/>
                    </a:cubicBezTo>
                    <a:lnTo>
                      <a:pt x="20830" y="60600"/>
                    </a:lnTo>
                    <a:cubicBezTo>
                      <a:pt x="11613" y="52628"/>
                      <a:pt x="10604" y="38695"/>
                      <a:pt x="18577" y="29479"/>
                    </a:cubicBezTo>
                    <a:cubicBezTo>
                      <a:pt x="18583" y="29467"/>
                      <a:pt x="18588" y="29461"/>
                      <a:pt x="18600" y="29450"/>
                    </a:cubicBezTo>
                    <a:lnTo>
                      <a:pt x="32697" y="1319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65" name="Google Shape;865;p6"/>
              <p:cNvSpPr/>
              <p:nvPr/>
            </p:nvSpPr>
            <p:spPr>
              <a:xfrm>
                <a:off x="2079365" y="4602822"/>
                <a:ext cx="70145" cy="70145"/>
              </a:xfrm>
              <a:custGeom>
                <a:avLst/>
                <a:gdLst/>
                <a:ahLst/>
                <a:cxnLst/>
                <a:rect l="l" t="t" r="r" b="b"/>
                <a:pathLst>
                  <a:path w="70396" h="70396" extrusionOk="0">
                    <a:moveTo>
                      <a:pt x="28749" y="13199"/>
                    </a:moveTo>
                    <a:lnTo>
                      <a:pt x="18958" y="23882"/>
                    </a:lnTo>
                    <a:cubicBezTo>
                      <a:pt x="10828" y="32752"/>
                      <a:pt x="11373" y="46515"/>
                      <a:pt x="20173" y="54716"/>
                    </a:cubicBezTo>
                    <a:lnTo>
                      <a:pt x="20173" y="54716"/>
                    </a:lnTo>
                    <a:cubicBezTo>
                      <a:pt x="28990" y="62923"/>
                      <a:pt x="42782" y="62471"/>
                      <a:pt x="51042" y="53707"/>
                    </a:cubicBezTo>
                    <a:lnTo>
                      <a:pt x="61279" y="42843"/>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66" name="Google Shape;866;p6"/>
              <p:cNvSpPr/>
              <p:nvPr/>
            </p:nvSpPr>
            <p:spPr>
              <a:xfrm>
                <a:off x="2116386" y="4633855"/>
                <a:ext cx="64300" cy="64300"/>
              </a:xfrm>
              <a:custGeom>
                <a:avLst/>
                <a:gdLst/>
                <a:ahLst/>
                <a:cxnLst/>
                <a:rect l="l" t="t" r="r" b="b"/>
                <a:pathLst>
                  <a:path w="64530" h="64530" extrusionOk="0">
                    <a:moveTo>
                      <a:pt x="54102" y="40472"/>
                    </a:moveTo>
                    <a:lnTo>
                      <a:pt x="48717" y="45981"/>
                    </a:lnTo>
                    <a:cubicBezTo>
                      <a:pt x="40791" y="54094"/>
                      <a:pt x="27809" y="54317"/>
                      <a:pt x="19608" y="46486"/>
                    </a:cubicBezTo>
                    <a:lnTo>
                      <a:pt x="19608" y="46486"/>
                    </a:lnTo>
                    <a:cubicBezTo>
                      <a:pt x="11371" y="38624"/>
                      <a:pt x="11031" y="25589"/>
                      <a:pt x="18839" y="17306"/>
                    </a:cubicBezTo>
                    <a:lnTo>
                      <a:pt x="22711" y="1319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grpSp>
        <p:nvGrpSpPr>
          <p:cNvPr id="867" name="Google Shape;867;p6"/>
          <p:cNvGrpSpPr/>
          <p:nvPr/>
        </p:nvGrpSpPr>
        <p:grpSpPr>
          <a:xfrm>
            <a:off x="3738255" y="664338"/>
            <a:ext cx="1666440" cy="371184"/>
            <a:chOff x="4983841" y="1583524"/>
            <a:chExt cx="2221920" cy="494912"/>
          </a:xfrm>
        </p:grpSpPr>
        <p:sp>
          <p:nvSpPr>
            <p:cNvPr id="868" name="Google Shape;868;p6"/>
            <p:cNvSpPr/>
            <p:nvPr/>
          </p:nvSpPr>
          <p:spPr>
            <a:xfrm>
              <a:off x="4983841" y="1583524"/>
              <a:ext cx="222192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Value </a:t>
              </a:r>
              <a:br>
                <a:rPr lang="en-US" sz="1200" b="0" i="0" u="none" strike="noStrike" cap="none">
                  <a:solidFill>
                    <a:srgbClr val="2C3E50"/>
                  </a:solidFill>
                  <a:latin typeface="Bebas Neue"/>
                  <a:ea typeface="Bebas Neue"/>
                  <a:cs typeface="Bebas Neue"/>
                  <a:sym typeface="Bebas Neue"/>
                </a:rPr>
              </a:br>
              <a:r>
                <a:rPr lang="en-US" sz="1200" b="0" i="0" u="none" strike="noStrike" cap="none">
                  <a:solidFill>
                    <a:srgbClr val="2C3E50"/>
                  </a:solidFill>
                  <a:latin typeface="Bebas Neue"/>
                  <a:ea typeface="Bebas Neue"/>
                  <a:cs typeface="Bebas Neue"/>
                  <a:sym typeface="Bebas Neue"/>
                </a:rPr>
                <a:t>Proposition</a:t>
              </a:r>
              <a:endParaRPr sz="1400" b="0" i="0" u="none" strike="noStrike" cap="none">
                <a:solidFill>
                  <a:srgbClr val="000000"/>
                </a:solidFill>
                <a:latin typeface="Arial"/>
                <a:ea typeface="Arial"/>
                <a:cs typeface="Arial"/>
                <a:sym typeface="Arial"/>
              </a:endParaRPr>
            </a:p>
          </p:txBody>
        </p:sp>
        <p:grpSp>
          <p:nvGrpSpPr>
            <p:cNvPr id="869" name="Google Shape;869;p6"/>
            <p:cNvGrpSpPr/>
            <p:nvPr/>
          </p:nvGrpSpPr>
          <p:grpSpPr>
            <a:xfrm>
              <a:off x="6597735" y="1626303"/>
              <a:ext cx="452079" cy="452133"/>
              <a:chOff x="8113818" y="1811130"/>
              <a:chExt cx="747502" cy="747591"/>
            </a:xfrm>
          </p:grpSpPr>
          <p:sp>
            <p:nvSpPr>
              <p:cNvPr id="870" name="Google Shape;870;p6"/>
              <p:cNvSpPr/>
              <p:nvPr/>
            </p:nvSpPr>
            <p:spPr>
              <a:xfrm>
                <a:off x="8476940" y="2028445"/>
                <a:ext cx="140284" cy="280569"/>
              </a:xfrm>
              <a:custGeom>
                <a:avLst/>
                <a:gdLst/>
                <a:ahLst/>
                <a:cxnLst/>
                <a:rect l="l" t="t" r="r" b="b"/>
                <a:pathLst>
                  <a:path w="203622" h="407244" extrusionOk="0">
                    <a:moveTo>
                      <a:pt x="192627" y="392177"/>
                    </a:moveTo>
                    <a:lnTo>
                      <a:pt x="173893" y="300139"/>
                    </a:lnTo>
                    <a:cubicBezTo>
                      <a:pt x="169821" y="279777"/>
                      <a:pt x="158418" y="261044"/>
                      <a:pt x="142943" y="248012"/>
                    </a:cubicBezTo>
                    <a:cubicBezTo>
                      <a:pt x="132355" y="239867"/>
                      <a:pt x="122581" y="234166"/>
                      <a:pt x="112807" y="231722"/>
                    </a:cubicBezTo>
                    <a:lnTo>
                      <a:pt x="33802" y="208917"/>
                    </a:lnTo>
                    <a:cubicBezTo>
                      <a:pt x="32172" y="208102"/>
                      <a:pt x="30543" y="207288"/>
                      <a:pt x="28914" y="206473"/>
                    </a:cubicBezTo>
                    <a:cubicBezTo>
                      <a:pt x="24842" y="204030"/>
                      <a:pt x="22398" y="199143"/>
                      <a:pt x="21584" y="194256"/>
                    </a:cubicBezTo>
                    <a:lnTo>
                      <a:pt x="18326" y="163305"/>
                    </a:lnTo>
                    <a:cubicBezTo>
                      <a:pt x="40317" y="146201"/>
                      <a:pt x="56607" y="120952"/>
                      <a:pt x="64752" y="90816"/>
                    </a:cubicBezTo>
                    <a:cubicBezTo>
                      <a:pt x="78598" y="89187"/>
                      <a:pt x="90001" y="73711"/>
                      <a:pt x="90001" y="54164"/>
                    </a:cubicBezTo>
                    <a:cubicBezTo>
                      <a:pt x="90001" y="36245"/>
                      <a:pt x="81042" y="20770"/>
                      <a:pt x="68010"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71" name="Google Shape;871;p6"/>
              <p:cNvSpPr/>
              <p:nvPr/>
            </p:nvSpPr>
            <p:spPr>
              <a:xfrm>
                <a:off x="8271564" y="2027884"/>
                <a:ext cx="140284" cy="280569"/>
              </a:xfrm>
              <a:custGeom>
                <a:avLst/>
                <a:gdLst/>
                <a:ahLst/>
                <a:cxnLst/>
                <a:rect l="l" t="t" r="r" b="b"/>
                <a:pathLst>
                  <a:path w="203622" h="407244" extrusionOk="0">
                    <a:moveTo>
                      <a:pt x="142943" y="18326"/>
                    </a:moveTo>
                    <a:cubicBezTo>
                      <a:pt x="130725" y="21584"/>
                      <a:pt x="121766" y="36245"/>
                      <a:pt x="121766" y="54163"/>
                    </a:cubicBezTo>
                    <a:cubicBezTo>
                      <a:pt x="121766" y="73711"/>
                      <a:pt x="132355" y="89187"/>
                      <a:pt x="146200" y="90816"/>
                    </a:cubicBezTo>
                    <a:cubicBezTo>
                      <a:pt x="154345" y="120952"/>
                      <a:pt x="170635" y="146201"/>
                      <a:pt x="192626" y="163305"/>
                    </a:cubicBezTo>
                    <a:lnTo>
                      <a:pt x="189369" y="194256"/>
                    </a:lnTo>
                    <a:cubicBezTo>
                      <a:pt x="188554" y="199143"/>
                      <a:pt x="186111" y="204029"/>
                      <a:pt x="182038" y="206473"/>
                    </a:cubicBezTo>
                    <a:cubicBezTo>
                      <a:pt x="180409" y="207288"/>
                      <a:pt x="178780" y="208102"/>
                      <a:pt x="177151" y="208916"/>
                    </a:cubicBezTo>
                    <a:lnTo>
                      <a:pt x="98960" y="231722"/>
                    </a:lnTo>
                    <a:cubicBezTo>
                      <a:pt x="89186" y="234166"/>
                      <a:pt x="78598" y="239053"/>
                      <a:pt x="68010" y="248012"/>
                    </a:cubicBezTo>
                    <a:cubicBezTo>
                      <a:pt x="51720" y="261044"/>
                      <a:pt x="41132" y="279777"/>
                      <a:pt x="37059" y="300139"/>
                    </a:cubicBezTo>
                    <a:lnTo>
                      <a:pt x="18326" y="39217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72" name="Google Shape;872;p6"/>
              <p:cNvSpPr/>
              <p:nvPr/>
            </p:nvSpPr>
            <p:spPr>
              <a:xfrm>
                <a:off x="8357387" y="1938102"/>
                <a:ext cx="173953" cy="112228"/>
              </a:xfrm>
              <a:custGeom>
                <a:avLst/>
                <a:gdLst/>
                <a:ahLst/>
                <a:cxnLst/>
                <a:rect l="l" t="t" r="r" b="b"/>
                <a:pathLst>
                  <a:path w="252491" h="162897" extrusionOk="0">
                    <a:moveTo>
                      <a:pt x="240726" y="148644"/>
                    </a:moveTo>
                    <a:cubicBezTo>
                      <a:pt x="240726" y="148644"/>
                      <a:pt x="247242" y="18326"/>
                      <a:pt x="129956" y="18326"/>
                    </a:cubicBezTo>
                    <a:cubicBezTo>
                      <a:pt x="12669" y="18326"/>
                      <a:pt x="18371" y="149459"/>
                      <a:pt x="18371" y="149459"/>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73" name="Google Shape;873;p6"/>
              <p:cNvSpPr/>
              <p:nvPr/>
            </p:nvSpPr>
            <p:spPr>
              <a:xfrm>
                <a:off x="8363029" y="1973403"/>
                <a:ext cx="162730" cy="44891"/>
              </a:xfrm>
              <a:custGeom>
                <a:avLst/>
                <a:gdLst/>
                <a:ahLst/>
                <a:cxnLst/>
                <a:rect l="l" t="t" r="r" b="b"/>
                <a:pathLst>
                  <a:path w="236201" h="65159" extrusionOk="0">
                    <a:moveTo>
                      <a:pt x="18326" y="41205"/>
                    </a:moveTo>
                    <a:cubicBezTo>
                      <a:pt x="23213" y="31431"/>
                      <a:pt x="32172" y="24915"/>
                      <a:pt x="41946" y="20843"/>
                    </a:cubicBezTo>
                    <a:cubicBezTo>
                      <a:pt x="58236" y="15141"/>
                      <a:pt x="75340" y="20028"/>
                      <a:pt x="90815" y="26544"/>
                    </a:cubicBezTo>
                    <a:cubicBezTo>
                      <a:pt x="112807" y="36318"/>
                      <a:pt x="132355" y="48535"/>
                      <a:pt x="157603" y="50979"/>
                    </a:cubicBezTo>
                    <a:cubicBezTo>
                      <a:pt x="181224" y="53422"/>
                      <a:pt x="203215" y="50979"/>
                      <a:pt x="224392" y="40390"/>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74" name="Google Shape;874;p6"/>
              <p:cNvSpPr/>
              <p:nvPr/>
            </p:nvSpPr>
            <p:spPr>
              <a:xfrm>
                <a:off x="8384352" y="2158068"/>
                <a:ext cx="72948" cy="72948"/>
              </a:xfrm>
              <a:custGeom>
                <a:avLst/>
                <a:gdLst/>
                <a:ahLst/>
                <a:cxnLst/>
                <a:rect l="l" t="t" r="r" b="b"/>
                <a:pathLst>
                  <a:path w="105883" h="105883" extrusionOk="0">
                    <a:moveTo>
                      <a:pt x="18326" y="18326"/>
                    </a:moveTo>
                    <a:lnTo>
                      <a:pt x="90816" y="9325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75" name="Google Shape;875;p6"/>
              <p:cNvSpPr/>
              <p:nvPr/>
            </p:nvSpPr>
            <p:spPr>
              <a:xfrm>
                <a:off x="8434294" y="2158068"/>
                <a:ext cx="72948" cy="72948"/>
              </a:xfrm>
              <a:custGeom>
                <a:avLst/>
                <a:gdLst/>
                <a:ahLst/>
                <a:cxnLst/>
                <a:rect l="l" t="t" r="r" b="b"/>
                <a:pathLst>
                  <a:path w="105883" h="105883" extrusionOk="0">
                    <a:moveTo>
                      <a:pt x="90815" y="18326"/>
                    </a:moveTo>
                    <a:lnTo>
                      <a:pt x="18326" y="9325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76" name="Google Shape;876;p6"/>
              <p:cNvSpPr/>
              <p:nvPr/>
            </p:nvSpPr>
            <p:spPr>
              <a:xfrm>
                <a:off x="8434294" y="2209693"/>
                <a:ext cx="22446" cy="56114"/>
              </a:xfrm>
              <a:custGeom>
                <a:avLst/>
                <a:gdLst/>
                <a:ahLst/>
                <a:cxnLst/>
                <a:rect l="l" t="t" r="r" b="b"/>
                <a:pathLst>
                  <a:path w="32579" h="81448" extrusionOk="0">
                    <a:moveTo>
                      <a:pt x="18326" y="18326"/>
                    </a:moveTo>
                    <a:lnTo>
                      <a:pt x="18326" y="680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77" name="Google Shape;877;p6"/>
              <p:cNvSpPr/>
              <p:nvPr/>
            </p:nvSpPr>
            <p:spPr>
              <a:xfrm>
                <a:off x="8113818" y="1811130"/>
                <a:ext cx="662143" cy="662142"/>
              </a:xfrm>
              <a:custGeom>
                <a:avLst/>
                <a:gdLst/>
                <a:ahLst/>
                <a:cxnLst/>
                <a:rect l="l" t="t" r="r" b="b"/>
                <a:pathLst>
                  <a:path w="961097" h="961097" extrusionOk="0">
                    <a:moveTo>
                      <a:pt x="923635" y="459290"/>
                    </a:moveTo>
                    <a:cubicBezTo>
                      <a:pt x="937093" y="702283"/>
                      <a:pt x="751018" y="910177"/>
                      <a:pt x="508025" y="923635"/>
                    </a:cubicBezTo>
                    <a:cubicBezTo>
                      <a:pt x="265032" y="937093"/>
                      <a:pt x="57138" y="751018"/>
                      <a:pt x="43680" y="508025"/>
                    </a:cubicBezTo>
                    <a:cubicBezTo>
                      <a:pt x="30222" y="265032"/>
                      <a:pt x="216297" y="57137"/>
                      <a:pt x="459290" y="43679"/>
                    </a:cubicBezTo>
                    <a:cubicBezTo>
                      <a:pt x="702283" y="30222"/>
                      <a:pt x="910177" y="216297"/>
                      <a:pt x="923635" y="459290"/>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78" name="Google Shape;878;p6"/>
              <p:cNvSpPr/>
              <p:nvPr/>
            </p:nvSpPr>
            <p:spPr>
              <a:xfrm>
                <a:off x="8659310" y="2356711"/>
                <a:ext cx="202010" cy="202010"/>
              </a:xfrm>
              <a:custGeom>
                <a:avLst/>
                <a:gdLst/>
                <a:ahLst/>
                <a:cxnLst/>
                <a:rect l="l" t="t" r="r" b="b"/>
                <a:pathLst>
                  <a:path w="293216" h="293216" extrusionOk="0">
                    <a:moveTo>
                      <a:pt x="100589" y="18326"/>
                    </a:moveTo>
                    <a:lnTo>
                      <a:pt x="261044" y="178780"/>
                    </a:lnTo>
                    <a:cubicBezTo>
                      <a:pt x="283849" y="201586"/>
                      <a:pt x="283849" y="238238"/>
                      <a:pt x="261044" y="261044"/>
                    </a:cubicBezTo>
                    <a:lnTo>
                      <a:pt x="261044" y="261044"/>
                    </a:lnTo>
                    <a:cubicBezTo>
                      <a:pt x="238238" y="283849"/>
                      <a:pt x="201586" y="283849"/>
                      <a:pt x="178780" y="261044"/>
                    </a:cubicBezTo>
                    <a:lnTo>
                      <a:pt x="18326" y="10058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79" name="Google Shape;879;p6"/>
              <p:cNvSpPr/>
              <p:nvPr/>
            </p:nvSpPr>
            <p:spPr>
              <a:xfrm>
                <a:off x="8559988" y="2257390"/>
                <a:ext cx="230067" cy="230067"/>
              </a:xfrm>
              <a:custGeom>
                <a:avLst/>
                <a:gdLst/>
                <a:ahLst/>
                <a:cxnLst/>
                <a:rect l="l" t="t" r="r" b="b"/>
                <a:pathLst>
                  <a:path w="333940" h="333940" extrusionOk="0">
                    <a:moveTo>
                      <a:pt x="18326" y="322130"/>
                    </a:moveTo>
                    <a:cubicBezTo>
                      <a:pt x="159233" y="271632"/>
                      <a:pt x="270818" y="159233"/>
                      <a:pt x="322130"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grpSp>
        <p:nvGrpSpPr>
          <p:cNvPr id="880" name="Google Shape;880;p6"/>
          <p:cNvGrpSpPr/>
          <p:nvPr/>
        </p:nvGrpSpPr>
        <p:grpSpPr>
          <a:xfrm>
            <a:off x="2100587" y="647493"/>
            <a:ext cx="1532769" cy="362550"/>
            <a:chOff x="2761922" y="1583524"/>
            <a:chExt cx="2043692" cy="483400"/>
          </a:xfrm>
        </p:grpSpPr>
        <p:sp>
          <p:nvSpPr>
            <p:cNvPr id="881" name="Google Shape;881;p6"/>
            <p:cNvSpPr/>
            <p:nvPr/>
          </p:nvSpPr>
          <p:spPr>
            <a:xfrm>
              <a:off x="2761922" y="1583524"/>
              <a:ext cx="1718100" cy="42387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Bebas Neue"/>
                  <a:ea typeface="Bebas Neue"/>
                  <a:cs typeface="Bebas Neue"/>
                  <a:sym typeface="Bebas Neue"/>
                </a:rPr>
                <a:t>Key </a:t>
              </a:r>
              <a:br>
                <a:rPr lang="en-US" sz="1200" b="0" i="0" u="none" strike="noStrike" cap="none">
                  <a:solidFill>
                    <a:srgbClr val="2C3E50"/>
                  </a:solidFill>
                  <a:latin typeface="Bebas Neue"/>
                  <a:ea typeface="Bebas Neue"/>
                  <a:cs typeface="Bebas Neue"/>
                  <a:sym typeface="Bebas Neue"/>
                </a:rPr>
              </a:br>
              <a:r>
                <a:rPr lang="en-US" sz="1200" b="0" i="0" u="none" strike="noStrike" cap="none">
                  <a:solidFill>
                    <a:srgbClr val="2C3E50"/>
                  </a:solidFill>
                  <a:latin typeface="Bebas Neue"/>
                  <a:ea typeface="Bebas Neue"/>
                  <a:cs typeface="Bebas Neue"/>
                  <a:sym typeface="Bebas Neue"/>
                </a:rPr>
                <a:t>Activities</a:t>
              </a:r>
              <a:endParaRPr sz="1400" b="0" i="0" u="none" strike="noStrike" cap="none">
                <a:solidFill>
                  <a:srgbClr val="000000"/>
                </a:solidFill>
                <a:latin typeface="Arial"/>
                <a:ea typeface="Arial"/>
                <a:cs typeface="Arial"/>
                <a:sym typeface="Arial"/>
              </a:endParaRPr>
            </a:p>
          </p:txBody>
        </p:sp>
        <p:grpSp>
          <p:nvGrpSpPr>
            <p:cNvPr id="882" name="Google Shape;882;p6"/>
            <p:cNvGrpSpPr/>
            <p:nvPr/>
          </p:nvGrpSpPr>
          <p:grpSpPr>
            <a:xfrm>
              <a:off x="4363116" y="1676645"/>
              <a:ext cx="442498" cy="390279"/>
              <a:chOff x="8797658" y="7629428"/>
              <a:chExt cx="712335" cy="628274"/>
            </a:xfrm>
          </p:grpSpPr>
          <p:sp>
            <p:nvSpPr>
              <p:cNvPr id="883" name="Google Shape;883;p6"/>
              <p:cNvSpPr/>
              <p:nvPr/>
            </p:nvSpPr>
            <p:spPr>
              <a:xfrm>
                <a:off x="9030736" y="7823205"/>
                <a:ext cx="92795" cy="141921"/>
              </a:xfrm>
              <a:custGeom>
                <a:avLst/>
                <a:gdLst/>
                <a:ahLst/>
                <a:cxnLst/>
                <a:rect l="l" t="t" r="r" b="b"/>
                <a:pathLst>
                  <a:path w="92794" h="141921" extrusionOk="0">
                    <a:moveTo>
                      <a:pt x="12282" y="132369"/>
                    </a:moveTo>
                    <a:lnTo>
                      <a:pt x="12282" y="12282"/>
                    </a:lnTo>
                    <a:lnTo>
                      <a:pt x="82150" y="12282"/>
                    </a:lnTo>
                    <a:lnTo>
                      <a:pt x="82150" y="13236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84" name="Google Shape;884;p6"/>
              <p:cNvSpPr/>
              <p:nvPr/>
            </p:nvSpPr>
            <p:spPr>
              <a:xfrm>
                <a:off x="9065671" y="7823205"/>
                <a:ext cx="21834" cy="174672"/>
              </a:xfrm>
              <a:custGeom>
                <a:avLst/>
                <a:gdLst/>
                <a:ahLst/>
                <a:cxnLst/>
                <a:rect l="l" t="t" r="r" b="b"/>
                <a:pathLst>
                  <a:path w="21834" h="174672" extrusionOk="0">
                    <a:moveTo>
                      <a:pt x="12282" y="12282"/>
                    </a:moveTo>
                    <a:lnTo>
                      <a:pt x="12282" y="165120"/>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85" name="Google Shape;885;p6"/>
              <p:cNvSpPr/>
              <p:nvPr/>
            </p:nvSpPr>
            <p:spPr>
              <a:xfrm>
                <a:off x="9043836" y="7656720"/>
                <a:ext cx="65502" cy="65502"/>
              </a:xfrm>
              <a:custGeom>
                <a:avLst/>
                <a:gdLst/>
                <a:ahLst/>
                <a:cxnLst/>
                <a:rect l="l" t="t" r="r" b="b"/>
                <a:pathLst>
                  <a:path w="65502" h="65502" extrusionOk="0">
                    <a:moveTo>
                      <a:pt x="55950" y="34116"/>
                    </a:moveTo>
                    <a:cubicBezTo>
                      <a:pt x="55950" y="46124"/>
                      <a:pt x="46124" y="55950"/>
                      <a:pt x="34116" y="55950"/>
                    </a:cubicBezTo>
                    <a:cubicBezTo>
                      <a:pt x="22107" y="55950"/>
                      <a:pt x="12282" y="46124"/>
                      <a:pt x="12282" y="34116"/>
                    </a:cubicBezTo>
                    <a:cubicBezTo>
                      <a:pt x="12282" y="22107"/>
                      <a:pt x="22107" y="12282"/>
                      <a:pt x="34116" y="12282"/>
                    </a:cubicBezTo>
                    <a:cubicBezTo>
                      <a:pt x="46124" y="12282"/>
                      <a:pt x="55950" y="22107"/>
                      <a:pt x="55950" y="34116"/>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86" name="Google Shape;886;p6"/>
              <p:cNvSpPr/>
              <p:nvPr/>
            </p:nvSpPr>
            <p:spPr>
              <a:xfrm>
                <a:off x="9065671" y="7726043"/>
                <a:ext cx="21834" cy="87336"/>
              </a:xfrm>
              <a:custGeom>
                <a:avLst/>
                <a:gdLst/>
                <a:ahLst/>
                <a:cxnLst/>
                <a:rect l="l" t="t" r="r" b="b"/>
                <a:pathLst>
                  <a:path w="21834" h="87336" extrusionOk="0">
                    <a:moveTo>
                      <a:pt x="12282" y="12282"/>
                    </a:moveTo>
                    <a:lnTo>
                      <a:pt x="12282" y="78875"/>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87" name="Google Shape;887;p6"/>
              <p:cNvSpPr/>
              <p:nvPr/>
            </p:nvSpPr>
            <p:spPr>
              <a:xfrm>
                <a:off x="9030736" y="7770803"/>
                <a:ext cx="92795" cy="76419"/>
              </a:xfrm>
              <a:custGeom>
                <a:avLst/>
                <a:gdLst/>
                <a:ahLst/>
                <a:cxnLst/>
                <a:rect l="l" t="t" r="r" b="b"/>
                <a:pathLst>
                  <a:path w="92794" h="76419" extrusionOk="0">
                    <a:moveTo>
                      <a:pt x="12282" y="12282"/>
                    </a:moveTo>
                    <a:lnTo>
                      <a:pt x="12282" y="64683"/>
                    </a:lnTo>
                    <a:lnTo>
                      <a:pt x="82150" y="64683"/>
                    </a:lnTo>
                    <a:lnTo>
                      <a:pt x="82150"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88" name="Google Shape;888;p6"/>
              <p:cNvSpPr/>
              <p:nvPr/>
            </p:nvSpPr>
            <p:spPr>
              <a:xfrm>
                <a:off x="8957592" y="7682375"/>
                <a:ext cx="169214" cy="87336"/>
              </a:xfrm>
              <a:custGeom>
                <a:avLst/>
                <a:gdLst/>
                <a:ahLst/>
                <a:cxnLst/>
                <a:rect l="l" t="t" r="r" b="b"/>
                <a:pathLst>
                  <a:path w="169213" h="87336" extrusionOk="0">
                    <a:moveTo>
                      <a:pt x="158570" y="55950"/>
                    </a:moveTo>
                    <a:lnTo>
                      <a:pt x="101801" y="55950"/>
                    </a:lnTo>
                    <a:cubicBezTo>
                      <a:pt x="88701" y="55950"/>
                      <a:pt x="76146" y="60862"/>
                      <a:pt x="66867" y="69596"/>
                    </a:cubicBezTo>
                    <a:lnTo>
                      <a:pt x="66867" y="69596"/>
                    </a:lnTo>
                    <a:cubicBezTo>
                      <a:pt x="55950" y="79967"/>
                      <a:pt x="37937" y="76146"/>
                      <a:pt x="32478" y="61954"/>
                    </a:cubicBezTo>
                    <a:lnTo>
                      <a:pt x="12282"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89" name="Google Shape;889;p6"/>
              <p:cNvSpPr/>
              <p:nvPr/>
            </p:nvSpPr>
            <p:spPr>
              <a:xfrm>
                <a:off x="9103880" y="7726043"/>
                <a:ext cx="49127" cy="120087"/>
              </a:xfrm>
              <a:custGeom>
                <a:avLst/>
                <a:gdLst/>
                <a:ahLst/>
                <a:cxnLst/>
                <a:rect l="l" t="t" r="r" b="b"/>
                <a:pathLst>
                  <a:path w="49126" h="120087" extrusionOk="0">
                    <a:moveTo>
                      <a:pt x="12282" y="12282"/>
                    </a:moveTo>
                    <a:lnTo>
                      <a:pt x="12282" y="12282"/>
                    </a:lnTo>
                    <a:cubicBezTo>
                      <a:pt x="28657" y="12282"/>
                      <a:pt x="36845" y="25382"/>
                      <a:pt x="36845" y="41758"/>
                    </a:cubicBezTo>
                    <a:lnTo>
                      <a:pt x="36845" y="109443"/>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90" name="Google Shape;890;p6"/>
              <p:cNvSpPr/>
              <p:nvPr/>
            </p:nvSpPr>
            <p:spPr>
              <a:xfrm>
                <a:off x="8797658" y="7900170"/>
                <a:ext cx="447597" cy="262008"/>
              </a:xfrm>
              <a:custGeom>
                <a:avLst/>
                <a:gdLst/>
                <a:ahLst/>
                <a:cxnLst/>
                <a:rect l="l" t="t" r="r" b="b"/>
                <a:pathLst>
                  <a:path w="447597" h="262008" extrusionOk="0">
                    <a:moveTo>
                      <a:pt x="12282" y="189137"/>
                    </a:moveTo>
                    <a:lnTo>
                      <a:pt x="204967" y="12282"/>
                    </a:lnTo>
                    <a:lnTo>
                      <a:pt x="438045" y="253548"/>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91" name="Google Shape;891;p6"/>
              <p:cNvSpPr/>
              <p:nvPr/>
            </p:nvSpPr>
            <p:spPr>
              <a:xfrm>
                <a:off x="9062396" y="7779537"/>
                <a:ext cx="447597" cy="251091"/>
              </a:xfrm>
              <a:custGeom>
                <a:avLst/>
                <a:gdLst/>
                <a:ahLst/>
                <a:cxnLst/>
                <a:rect l="l" t="t" r="r" b="b"/>
                <a:pathLst>
                  <a:path w="447597" h="251091" extrusionOk="0">
                    <a:moveTo>
                      <a:pt x="12282" y="211517"/>
                    </a:moveTo>
                    <a:lnTo>
                      <a:pt x="222980" y="12282"/>
                    </a:lnTo>
                    <a:lnTo>
                      <a:pt x="438591" y="242085"/>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92" name="Google Shape;892;p6"/>
              <p:cNvSpPr/>
              <p:nvPr/>
            </p:nvSpPr>
            <p:spPr>
              <a:xfrm>
                <a:off x="9223421" y="7924733"/>
                <a:ext cx="21834" cy="332969"/>
              </a:xfrm>
              <a:custGeom>
                <a:avLst/>
                <a:gdLst/>
                <a:ahLst/>
                <a:cxnLst/>
                <a:rect l="l" t="t" r="r" b="b"/>
                <a:pathLst>
                  <a:path w="21834" h="332968" extrusionOk="0">
                    <a:moveTo>
                      <a:pt x="12282" y="12282"/>
                    </a:moveTo>
                    <a:lnTo>
                      <a:pt x="12282" y="325054"/>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93" name="Google Shape;893;p6"/>
              <p:cNvSpPr/>
              <p:nvPr/>
            </p:nvSpPr>
            <p:spPr>
              <a:xfrm>
                <a:off x="9308574" y="7924733"/>
                <a:ext cx="21834" cy="332969"/>
              </a:xfrm>
              <a:custGeom>
                <a:avLst/>
                <a:gdLst/>
                <a:ahLst/>
                <a:cxnLst/>
                <a:rect l="l" t="t" r="r" b="b"/>
                <a:pathLst>
                  <a:path w="21834" h="332968" extrusionOk="0">
                    <a:moveTo>
                      <a:pt x="12282" y="12282"/>
                    </a:moveTo>
                    <a:lnTo>
                      <a:pt x="12282" y="325054"/>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94" name="Google Shape;894;p6"/>
              <p:cNvSpPr/>
              <p:nvPr/>
            </p:nvSpPr>
            <p:spPr>
              <a:xfrm>
                <a:off x="9227788" y="7962943"/>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95" name="Google Shape;895;p6"/>
              <p:cNvSpPr/>
              <p:nvPr/>
            </p:nvSpPr>
            <p:spPr>
              <a:xfrm>
                <a:off x="9227788" y="8021894"/>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96" name="Google Shape;896;p6"/>
              <p:cNvSpPr/>
              <p:nvPr/>
            </p:nvSpPr>
            <p:spPr>
              <a:xfrm>
                <a:off x="9227788" y="8080846"/>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97" name="Google Shape;897;p6"/>
              <p:cNvSpPr/>
              <p:nvPr/>
            </p:nvSpPr>
            <p:spPr>
              <a:xfrm>
                <a:off x="9227788" y="8140344"/>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98" name="Google Shape;898;p6"/>
              <p:cNvSpPr/>
              <p:nvPr/>
            </p:nvSpPr>
            <p:spPr>
              <a:xfrm>
                <a:off x="9227788" y="8199296"/>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899" name="Google Shape;899;p6"/>
              <p:cNvSpPr/>
              <p:nvPr/>
            </p:nvSpPr>
            <p:spPr>
              <a:xfrm>
                <a:off x="9273094" y="7629428"/>
                <a:ext cx="98253" cy="87336"/>
              </a:xfrm>
              <a:custGeom>
                <a:avLst/>
                <a:gdLst/>
                <a:ahLst/>
                <a:cxnLst/>
                <a:rect l="l" t="t" r="r" b="b"/>
                <a:pathLst>
                  <a:path w="98253" h="87336" extrusionOk="0">
                    <a:moveTo>
                      <a:pt x="12282" y="12282"/>
                    </a:moveTo>
                    <a:lnTo>
                      <a:pt x="89246" y="12282"/>
                    </a:lnTo>
                    <a:lnTo>
                      <a:pt x="89246" y="79967"/>
                    </a:lnTo>
                    <a:lnTo>
                      <a:pt x="12282" y="79967"/>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900" name="Google Shape;900;p6"/>
              <p:cNvSpPr/>
              <p:nvPr/>
            </p:nvSpPr>
            <p:spPr>
              <a:xfrm>
                <a:off x="9350059" y="7663271"/>
                <a:ext cx="98253" cy="87336"/>
              </a:xfrm>
              <a:custGeom>
                <a:avLst/>
                <a:gdLst/>
                <a:ahLst/>
                <a:cxnLst/>
                <a:rect l="l" t="t" r="r" b="b"/>
                <a:pathLst>
                  <a:path w="98253" h="87336" extrusionOk="0">
                    <a:moveTo>
                      <a:pt x="12282" y="12282"/>
                    </a:moveTo>
                    <a:lnTo>
                      <a:pt x="89247" y="12282"/>
                    </a:lnTo>
                    <a:lnTo>
                      <a:pt x="89247" y="79967"/>
                    </a:lnTo>
                    <a:lnTo>
                      <a:pt x="12282" y="79967"/>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901" name="Google Shape;901;p6"/>
              <p:cNvSpPr/>
              <p:nvPr/>
            </p:nvSpPr>
            <p:spPr>
              <a:xfrm>
                <a:off x="9273094" y="7629428"/>
                <a:ext cx="21834" cy="174672"/>
              </a:xfrm>
              <a:custGeom>
                <a:avLst/>
                <a:gdLst/>
                <a:ahLst/>
                <a:cxnLst/>
                <a:rect l="l" t="t" r="r" b="b"/>
                <a:pathLst>
                  <a:path w="21834" h="174672" extrusionOk="0">
                    <a:moveTo>
                      <a:pt x="12282" y="162390"/>
                    </a:moveTo>
                    <a:lnTo>
                      <a:pt x="12282"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grpSp>
      </p:grpSp>
      <p:sp>
        <p:nvSpPr>
          <p:cNvPr id="941" name="Google Shape;941;p6"/>
          <p:cNvSpPr txBox="1"/>
          <p:nvPr/>
        </p:nvSpPr>
        <p:spPr>
          <a:xfrm>
            <a:off x="3125409" y="4981127"/>
            <a:ext cx="2893181" cy="1962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75"/>
              <a:buFont typeface="Arial"/>
              <a:buNone/>
            </a:pPr>
            <a:r>
              <a:rPr lang="en-US" sz="675" b="0" i="0" u="none" strike="noStrike" cap="none">
                <a:solidFill>
                  <a:srgbClr val="A5A5A5"/>
                </a:solidFill>
                <a:latin typeface="Calibri"/>
                <a:ea typeface="Calibri"/>
                <a:cs typeface="Calibri"/>
                <a:sym typeface="Calibri"/>
              </a:rPr>
              <a:t>Business Model Canvas is under Creative Commons license by Strategyzer AG</a:t>
            </a:r>
            <a:endParaRPr sz="1400" b="0" i="0" u="none" strike="noStrike" cap="none">
              <a:solidFill>
                <a:srgbClr val="000000"/>
              </a:solidFill>
              <a:latin typeface="Arial"/>
              <a:ea typeface="Arial"/>
              <a:cs typeface="Arial"/>
              <a:sym typeface="Arial"/>
            </a:endParaRPr>
          </a:p>
        </p:txBody>
      </p:sp>
      <p:grpSp>
        <p:nvGrpSpPr>
          <p:cNvPr id="942" name="Google Shape;942;p6"/>
          <p:cNvGrpSpPr/>
          <p:nvPr/>
        </p:nvGrpSpPr>
        <p:grpSpPr>
          <a:xfrm>
            <a:off x="405596" y="630450"/>
            <a:ext cx="8332204" cy="4382595"/>
            <a:chOff x="540001" y="1520820"/>
            <a:chExt cx="11109605" cy="4291192"/>
          </a:xfrm>
        </p:grpSpPr>
        <p:sp>
          <p:nvSpPr>
            <p:cNvPr id="943" name="Google Shape;943;p6"/>
            <p:cNvSpPr/>
            <p:nvPr/>
          </p:nvSpPr>
          <p:spPr>
            <a:xfrm>
              <a:off x="540001" y="1520827"/>
              <a:ext cx="2221800" cy="3271728"/>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p:txBody>
        </p:sp>
        <p:sp>
          <p:nvSpPr>
            <p:cNvPr id="944" name="Google Shape;944;p6"/>
            <p:cNvSpPr/>
            <p:nvPr/>
          </p:nvSpPr>
          <p:spPr>
            <a:xfrm>
              <a:off x="2761921" y="1520825"/>
              <a:ext cx="2221800" cy="15615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endParaRPr sz="900" b="0" i="0" u="none" strike="noStrike" cap="none">
                <a:solidFill>
                  <a:srgbClr val="7D7D7D"/>
                </a:solidFill>
                <a:latin typeface="Calibri"/>
                <a:ea typeface="Calibri"/>
                <a:cs typeface="Calibri"/>
                <a:sym typeface="Calibri"/>
              </a:endParaRPr>
            </a:p>
          </p:txBody>
        </p:sp>
        <p:sp>
          <p:nvSpPr>
            <p:cNvPr id="945" name="Google Shape;945;p6"/>
            <p:cNvSpPr/>
            <p:nvPr/>
          </p:nvSpPr>
          <p:spPr>
            <a:xfrm>
              <a:off x="4983840" y="1520820"/>
              <a:ext cx="2221800" cy="32610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p:txBody>
        </p:sp>
        <p:sp>
          <p:nvSpPr>
            <p:cNvPr id="946" name="Google Shape;946;p6"/>
            <p:cNvSpPr/>
            <p:nvPr/>
          </p:nvSpPr>
          <p:spPr>
            <a:xfrm>
              <a:off x="7205761" y="1520826"/>
              <a:ext cx="2221800" cy="15615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800" b="0" i="0" u="none" strike="noStrike" cap="none">
                <a:solidFill>
                  <a:srgbClr val="7D7D7D"/>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Website/blog</a:t>
              </a:r>
              <a:endParaRPr sz="1300" b="0" i="0" u="none" strike="noStrike" cap="none">
                <a:solidFill>
                  <a:srgbClr val="FF99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Search engine/SEO</a:t>
              </a:r>
              <a:endParaRPr sz="1300" b="0" i="0" u="none" strike="noStrike" cap="none">
                <a:solidFill>
                  <a:srgbClr val="FF99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Social media (FB, Insta, TikTok)</a:t>
              </a:r>
              <a:endParaRPr sz="800" b="0" i="0" u="none" strike="noStrike" cap="none">
                <a:solidFill>
                  <a:srgbClr val="FF9900"/>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Online chat and customer support</a:t>
              </a:r>
              <a:endParaRPr sz="800" b="0" i="0" u="none" strike="noStrike" cap="none">
                <a:solidFill>
                  <a:srgbClr val="FF9900"/>
                </a:solidFill>
                <a:latin typeface="Calibri"/>
                <a:ea typeface="Calibri"/>
                <a:cs typeface="Calibri"/>
                <a:sym typeface="Calibri"/>
              </a:endParaRPr>
            </a:p>
          </p:txBody>
        </p:sp>
        <p:sp>
          <p:nvSpPr>
            <p:cNvPr id="947" name="Google Shape;947;p6"/>
            <p:cNvSpPr/>
            <p:nvPr/>
          </p:nvSpPr>
          <p:spPr>
            <a:xfrm>
              <a:off x="2761918" y="3075175"/>
              <a:ext cx="2221800" cy="1713378"/>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p:txBody>
        </p:sp>
        <p:sp>
          <p:nvSpPr>
            <p:cNvPr id="948" name="Google Shape;948;p6"/>
            <p:cNvSpPr/>
            <p:nvPr/>
          </p:nvSpPr>
          <p:spPr>
            <a:xfrm>
              <a:off x="7213899" y="3068356"/>
              <a:ext cx="2213273" cy="17136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200"/>
                </a:spcBef>
                <a:spcAft>
                  <a:spcPts val="0"/>
                </a:spcAft>
                <a:buClr>
                  <a:srgbClr val="000000"/>
                </a:buClr>
                <a:buSzPts val="700"/>
                <a:buFont typeface="Arial"/>
                <a:buNone/>
              </a:pPr>
              <a:r>
                <a:rPr lang="en-US" sz="700" b="0" i="0" u="none" strike="noStrike" cap="none" dirty="0">
                  <a:solidFill>
                    <a:srgbClr val="FF9900"/>
                  </a:solidFill>
                  <a:latin typeface="Calibri"/>
                  <a:ea typeface="Calibri"/>
                  <a:cs typeface="Calibri"/>
                  <a:sym typeface="Calibri"/>
                </a:rPr>
                <a:t>Own channels such </a:t>
              </a:r>
              <a:r>
                <a:rPr lang="en-US" sz="700" b="1" i="0" u="none" strike="noStrike" cap="none" dirty="0">
                  <a:solidFill>
                    <a:srgbClr val="FF9900"/>
                  </a:solidFill>
                  <a:latin typeface="Calibri"/>
                  <a:ea typeface="Calibri"/>
                  <a:cs typeface="Calibri"/>
                  <a:sym typeface="Calibri"/>
                </a:rPr>
                <a:t>as website</a:t>
              </a:r>
              <a:endParaRPr sz="1200" b="1" i="0" u="none" strike="noStrike" cap="none" dirty="0">
                <a:solidFill>
                  <a:srgbClr val="FF99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700"/>
                <a:buFont typeface="Arial"/>
                <a:buNone/>
              </a:pPr>
              <a:r>
                <a:rPr lang="en-US" sz="700" b="0" i="0" u="none" strike="noStrike" cap="none" dirty="0">
                  <a:solidFill>
                    <a:srgbClr val="FF9900"/>
                  </a:solidFill>
                  <a:latin typeface="Calibri"/>
                  <a:ea typeface="Calibri"/>
                  <a:cs typeface="Calibri"/>
                  <a:sym typeface="Calibri"/>
                </a:rPr>
                <a:t>Partner channels:</a:t>
              </a:r>
              <a:endParaRPr sz="1200" b="0" i="0" u="none" strike="noStrike" cap="none" dirty="0">
                <a:solidFill>
                  <a:srgbClr val="FF99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700"/>
                <a:buFont typeface="Arial"/>
                <a:buNone/>
              </a:pPr>
              <a:r>
                <a:rPr lang="en-US" sz="700" b="0" i="0" u="none" strike="noStrike" cap="none" dirty="0">
                  <a:solidFill>
                    <a:srgbClr val="FF9900"/>
                  </a:solidFill>
                  <a:latin typeface="Calibri"/>
                  <a:ea typeface="Calibri"/>
                  <a:cs typeface="Calibri"/>
                  <a:sym typeface="Calibri"/>
                </a:rPr>
                <a:t>Specialty supermarkets and food stores, like </a:t>
              </a:r>
              <a:r>
                <a:rPr lang="en-US" sz="700" b="0" i="0" u="none" strike="noStrike" cap="none" dirty="0" err="1">
                  <a:solidFill>
                    <a:srgbClr val="FF9900"/>
                  </a:solidFill>
                  <a:latin typeface="Calibri"/>
                  <a:ea typeface="Calibri"/>
                  <a:cs typeface="Calibri"/>
                  <a:sym typeface="Calibri"/>
                </a:rPr>
                <a:t>WholeFoods</a:t>
              </a:r>
              <a:endParaRPr sz="700" b="0" i="0" u="none" strike="noStrike" cap="none" dirty="0">
                <a:solidFill>
                  <a:srgbClr val="FF9900"/>
                </a:solidFill>
                <a:latin typeface="Calibri"/>
                <a:ea typeface="Calibri"/>
                <a:cs typeface="Calibri"/>
                <a:sym typeface="Calibri"/>
              </a:endParaRPr>
            </a:p>
            <a:p>
              <a:pPr marL="0" marR="0" lvl="0" indent="0" algn="l" rtl="0">
                <a:lnSpc>
                  <a:spcPct val="100000"/>
                </a:lnSpc>
                <a:spcBef>
                  <a:spcPts val="200"/>
                </a:spcBef>
                <a:spcAft>
                  <a:spcPts val="0"/>
                </a:spcAft>
                <a:buClr>
                  <a:srgbClr val="000000"/>
                </a:buClr>
                <a:buSzPts val="700"/>
                <a:buFont typeface="Arial"/>
                <a:buNone/>
              </a:pPr>
              <a:r>
                <a:rPr lang="en-US" sz="700" b="0" i="0" u="none" strike="noStrike" cap="none" dirty="0">
                  <a:solidFill>
                    <a:srgbClr val="FF9900"/>
                  </a:solidFill>
                  <a:latin typeface="Calibri"/>
                  <a:ea typeface="Calibri"/>
                  <a:cs typeface="Calibri"/>
                  <a:sym typeface="Calibri"/>
                </a:rPr>
                <a:t>High end restaurants</a:t>
              </a:r>
              <a:endParaRPr sz="700" b="0" i="0" u="none" strike="noStrike" cap="none" dirty="0">
                <a:solidFill>
                  <a:srgbClr val="FF9900"/>
                </a:solidFill>
                <a:latin typeface="Calibri"/>
                <a:ea typeface="Calibri"/>
                <a:cs typeface="Calibri"/>
                <a:sym typeface="Calibri"/>
              </a:endParaRPr>
            </a:p>
            <a:p>
              <a:pPr marL="0" marR="0" lvl="0" indent="0" algn="l" rtl="0">
                <a:lnSpc>
                  <a:spcPct val="100000"/>
                </a:lnSpc>
                <a:spcBef>
                  <a:spcPts val="200"/>
                </a:spcBef>
                <a:spcAft>
                  <a:spcPts val="0"/>
                </a:spcAft>
                <a:buClr>
                  <a:srgbClr val="000000"/>
                </a:buClr>
                <a:buSzPts val="700"/>
                <a:buFont typeface="Arial"/>
                <a:buNone/>
              </a:pPr>
              <a:r>
                <a:rPr lang="en-US" sz="700" b="0" i="0" u="none" strike="noStrike" cap="none" dirty="0">
                  <a:solidFill>
                    <a:srgbClr val="FF9900"/>
                  </a:solidFill>
                  <a:latin typeface="Calibri"/>
                  <a:ea typeface="Calibri"/>
                  <a:cs typeface="Calibri"/>
                  <a:sym typeface="Calibri"/>
                </a:rPr>
                <a:t>5* Hotels</a:t>
              </a:r>
              <a:endParaRPr sz="700" b="0" i="0" u="none" strike="noStrike" cap="none" dirty="0">
                <a:solidFill>
                  <a:srgbClr val="FF9900"/>
                </a:solidFill>
                <a:latin typeface="Calibri"/>
                <a:ea typeface="Calibri"/>
                <a:cs typeface="Calibri"/>
                <a:sym typeface="Calibri"/>
              </a:endParaRPr>
            </a:p>
            <a:p>
              <a:pPr marL="0" marR="0" lvl="0" indent="0" algn="l" rtl="0">
                <a:lnSpc>
                  <a:spcPct val="100000"/>
                </a:lnSpc>
                <a:spcBef>
                  <a:spcPts val="200"/>
                </a:spcBef>
                <a:spcAft>
                  <a:spcPts val="0"/>
                </a:spcAft>
                <a:buClr>
                  <a:srgbClr val="000000"/>
                </a:buClr>
                <a:buSzPts val="700"/>
                <a:buFont typeface="Arial"/>
                <a:buNone/>
              </a:pPr>
              <a:r>
                <a:rPr lang="en-US" sz="700" b="0" i="0" u="none" strike="noStrike" cap="none" dirty="0">
                  <a:solidFill>
                    <a:srgbClr val="FF9900"/>
                  </a:solidFill>
                  <a:latin typeface="Calibri"/>
                  <a:ea typeface="Calibri"/>
                  <a:cs typeface="Calibri"/>
                  <a:sym typeface="Calibri"/>
                </a:rPr>
                <a:t>Gyms &amp; Fitness Centers</a:t>
              </a:r>
              <a:endParaRPr sz="700" b="0" i="0" u="none" strike="noStrike" cap="none" dirty="0">
                <a:solidFill>
                  <a:srgbClr val="FF9900"/>
                </a:solidFill>
                <a:latin typeface="Calibri"/>
                <a:ea typeface="Calibri"/>
                <a:cs typeface="Calibri"/>
                <a:sym typeface="Calibri"/>
              </a:endParaRPr>
            </a:p>
            <a:p>
              <a:pPr marL="0" marR="0" lvl="0" indent="0" algn="l" rtl="0">
                <a:lnSpc>
                  <a:spcPct val="100000"/>
                </a:lnSpc>
                <a:spcBef>
                  <a:spcPts val="200"/>
                </a:spcBef>
                <a:spcAft>
                  <a:spcPts val="0"/>
                </a:spcAft>
                <a:buClr>
                  <a:srgbClr val="000000"/>
                </a:buClr>
                <a:buSzPts val="700"/>
                <a:buFont typeface="Arial"/>
                <a:buNone/>
              </a:pPr>
              <a:r>
                <a:rPr lang="en-US" sz="700" b="0" i="0" u="none" strike="noStrike" cap="none" dirty="0">
                  <a:solidFill>
                    <a:srgbClr val="FF9900"/>
                  </a:solidFill>
                  <a:latin typeface="Calibri"/>
                  <a:ea typeface="Calibri"/>
                  <a:cs typeface="Calibri"/>
                  <a:sym typeface="Calibri"/>
                </a:rPr>
                <a:t>Alternative distribution channels: digital retailers in Europe and US</a:t>
              </a:r>
              <a:endParaRPr sz="700" b="0" i="0" u="none" strike="noStrike" cap="none" dirty="0">
                <a:solidFill>
                  <a:srgbClr val="FF9900"/>
                </a:solidFill>
                <a:latin typeface="Calibri"/>
                <a:ea typeface="Calibri"/>
                <a:cs typeface="Calibri"/>
                <a:sym typeface="Calibri"/>
              </a:endParaRPr>
            </a:p>
            <a:p>
              <a:pPr marL="0" marR="0" lvl="0" indent="0" algn="l" rtl="0">
                <a:lnSpc>
                  <a:spcPct val="100000"/>
                </a:lnSpc>
                <a:spcBef>
                  <a:spcPts val="200"/>
                </a:spcBef>
                <a:spcAft>
                  <a:spcPts val="0"/>
                </a:spcAft>
                <a:buClr>
                  <a:srgbClr val="000000"/>
                </a:buClr>
                <a:buSzPts val="700"/>
                <a:buFont typeface="Arial"/>
                <a:buNone/>
              </a:pPr>
              <a:r>
                <a:rPr lang="en-US" sz="700" b="0" i="0" u="none" strike="noStrike" cap="none" dirty="0">
                  <a:solidFill>
                    <a:srgbClr val="FF9900"/>
                  </a:solidFill>
                  <a:latin typeface="Calibri"/>
                  <a:ea typeface="Calibri"/>
                  <a:cs typeface="Calibri"/>
                  <a:sym typeface="Calibri"/>
                </a:rPr>
                <a:t>Food focused events/conferences</a:t>
              </a:r>
              <a:endParaRPr sz="700" b="0" i="0" u="none" strike="noStrike" cap="none" dirty="0">
                <a:solidFill>
                  <a:srgbClr val="FF9900"/>
                </a:solidFill>
                <a:latin typeface="Calibri"/>
                <a:ea typeface="Calibri"/>
                <a:cs typeface="Calibri"/>
                <a:sym typeface="Calibri"/>
              </a:endParaRPr>
            </a:p>
            <a:p>
              <a:pPr marL="0" marR="0" lvl="0" indent="0" algn="l" rtl="0">
                <a:lnSpc>
                  <a:spcPct val="100000"/>
                </a:lnSpc>
                <a:spcBef>
                  <a:spcPts val="200"/>
                </a:spcBef>
                <a:spcAft>
                  <a:spcPts val="0"/>
                </a:spcAft>
                <a:buClr>
                  <a:srgbClr val="000000"/>
                </a:buClr>
                <a:buSzPts val="900"/>
                <a:buFont typeface="Arial"/>
                <a:buNone/>
              </a:pPr>
              <a:endParaRPr sz="900" b="0" i="0" u="none" strike="noStrike" cap="none" dirty="0">
                <a:solidFill>
                  <a:srgbClr val="7D7D7D"/>
                </a:solidFill>
                <a:latin typeface="Calibri"/>
                <a:ea typeface="Calibri"/>
                <a:cs typeface="Calibri"/>
                <a:sym typeface="Calibri"/>
              </a:endParaRPr>
            </a:p>
          </p:txBody>
        </p:sp>
        <p:sp>
          <p:nvSpPr>
            <p:cNvPr id="949" name="Google Shape;949;p6"/>
            <p:cNvSpPr/>
            <p:nvPr/>
          </p:nvSpPr>
          <p:spPr>
            <a:xfrm>
              <a:off x="540006" y="4781812"/>
              <a:ext cx="5554800" cy="10302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Calibri"/>
                  <a:ea typeface="Calibri"/>
                  <a:cs typeface="Calibri"/>
                  <a:sym typeface="Calibri"/>
                </a:rPr>
                <a:t>Your text</a:t>
              </a:r>
              <a:endParaRPr sz="1400" b="0" i="0" u="none" strike="noStrike" cap="none">
                <a:solidFill>
                  <a:srgbClr val="000000"/>
                </a:solidFill>
                <a:latin typeface="Arial"/>
                <a:ea typeface="Arial"/>
                <a:cs typeface="Arial"/>
                <a:sym typeface="Arial"/>
              </a:endParaRPr>
            </a:p>
          </p:txBody>
        </p:sp>
        <p:sp>
          <p:nvSpPr>
            <p:cNvPr id="950" name="Google Shape;950;p6"/>
            <p:cNvSpPr/>
            <p:nvPr/>
          </p:nvSpPr>
          <p:spPr>
            <a:xfrm>
              <a:off x="6094806" y="4792555"/>
              <a:ext cx="5554800" cy="1019456"/>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450"/>
                </a:spcBef>
                <a:spcAft>
                  <a:spcPts val="0"/>
                </a:spcAft>
                <a:buClr>
                  <a:srgbClr val="000000"/>
                </a:buClr>
                <a:buSzPts val="900"/>
                <a:buFont typeface="Arial"/>
                <a:buNone/>
              </a:pPr>
              <a:endParaRPr lang="en-US" sz="900" b="0" i="0" u="none" strike="noStrike" cap="none" dirty="0">
                <a:solidFill>
                  <a:srgbClr val="7D7D7D"/>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dirty="0">
                  <a:solidFill>
                    <a:srgbClr val="7D7D7D"/>
                  </a:solidFill>
                  <a:latin typeface="Calibri"/>
                  <a:ea typeface="Calibri"/>
                  <a:cs typeface="Calibri"/>
                  <a:sym typeface="Calibri"/>
                </a:rPr>
                <a:t>Your text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dirty="0">
                  <a:solidFill>
                    <a:srgbClr val="7D7D7D"/>
                  </a:solidFill>
                  <a:latin typeface="Calibri"/>
                  <a:ea typeface="Calibri"/>
                  <a:cs typeface="Calibri"/>
                  <a:sym typeface="Calibri"/>
                </a:rPr>
                <a:t>Your text</a:t>
              </a:r>
              <a:endParaRPr sz="1400" b="0" i="0" u="none" strike="noStrike" cap="none" dirty="0">
                <a:solidFill>
                  <a:srgbClr val="000000"/>
                </a:solidFill>
                <a:latin typeface="Arial"/>
                <a:ea typeface="Arial"/>
                <a:cs typeface="Arial"/>
                <a:sym typeface="Arial"/>
              </a:endParaRPr>
            </a:p>
          </p:txBody>
        </p:sp>
        <p:sp>
          <p:nvSpPr>
            <p:cNvPr id="951" name="Google Shape;951;p6"/>
            <p:cNvSpPr/>
            <p:nvPr/>
          </p:nvSpPr>
          <p:spPr>
            <a:xfrm>
              <a:off x="9427681" y="1520825"/>
              <a:ext cx="2221800" cy="3260988"/>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800" b="0" i="0" u="none" strike="noStrike" cap="none">
                <a:solidFill>
                  <a:srgbClr val="7D7D7D"/>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B2B2C</a:t>
              </a:r>
              <a:endParaRPr sz="800" b="0" i="0" u="none" strike="noStrike" cap="none">
                <a:solidFill>
                  <a:srgbClr val="FF99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endParaRPr sz="800" b="0" i="0" u="none" strike="noStrike" cap="none">
                <a:solidFill>
                  <a:srgbClr val="FF99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r>
                <a:rPr lang="en-US" sz="800" b="1" i="0" u="none" strike="noStrike" cap="none">
                  <a:solidFill>
                    <a:srgbClr val="FF9900"/>
                  </a:solidFill>
                  <a:latin typeface="Calibri"/>
                  <a:ea typeface="Calibri"/>
                  <a:cs typeface="Calibri"/>
                  <a:sym typeface="Calibri"/>
                </a:rPr>
                <a:t>End customers:</a:t>
              </a:r>
              <a:endParaRPr sz="800" b="1" i="0" u="none" strike="noStrike" cap="none">
                <a:solidFill>
                  <a:srgbClr val="FF9900"/>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Health conscious consumers</a:t>
              </a:r>
              <a:endParaRPr sz="800" b="0" i="0" u="none" strike="noStrike" cap="none">
                <a:solidFill>
                  <a:srgbClr val="FF9900"/>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Consumers with specific diet</a:t>
              </a:r>
              <a:endParaRPr sz="800" b="0" i="0" u="none" strike="noStrike" cap="none">
                <a:solidFill>
                  <a:srgbClr val="FF9900"/>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Fitness &amp; Wellness oriented individuals</a:t>
              </a:r>
              <a:endParaRPr sz="800" b="0" i="0" u="none" strike="noStrike" cap="none">
                <a:solidFill>
                  <a:srgbClr val="FF9900"/>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Aged 25 - 45</a:t>
              </a:r>
              <a:endParaRPr sz="800" b="0" i="0" u="none" strike="noStrike" cap="none">
                <a:solidFill>
                  <a:srgbClr val="FF9900"/>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Potentially people with hypothyroidism (falls into specific dietary needs)</a:t>
              </a:r>
              <a:endParaRPr sz="800" b="0" i="0" u="none" strike="noStrike" cap="none">
                <a:solidFill>
                  <a:srgbClr val="FF9900"/>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endParaRPr sz="800" b="0" i="0" u="none" strike="noStrike" cap="none">
                <a:solidFill>
                  <a:srgbClr val="FF9900"/>
                </a:solidFill>
                <a:latin typeface="Calibri"/>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800" b="0" i="0" u="none" strike="noStrike" cap="none">
                  <a:solidFill>
                    <a:srgbClr val="FF9900"/>
                  </a:solidFill>
                  <a:latin typeface="Calibri"/>
                  <a:ea typeface="Calibri"/>
                  <a:cs typeface="Calibri"/>
                  <a:sym typeface="Calibri"/>
                </a:rPr>
                <a:t>Worldwide markets (focus on Europe and Middle East)</a:t>
              </a:r>
              <a:endParaRPr sz="800" b="0" i="0" u="none" strike="noStrike" cap="none">
                <a:solidFill>
                  <a:srgbClr val="FF9900"/>
                </a:solidFill>
                <a:latin typeface="Calibri"/>
                <a:ea typeface="Calibri"/>
                <a:cs typeface="Calibri"/>
                <a:sym typeface="Calibri"/>
              </a:endParaRPr>
            </a:p>
          </p:txBody>
        </p:sp>
      </p:grpSp>
      <p:grpSp>
        <p:nvGrpSpPr>
          <p:cNvPr id="952" name="Google Shape;952;p6"/>
          <p:cNvGrpSpPr/>
          <p:nvPr/>
        </p:nvGrpSpPr>
        <p:grpSpPr>
          <a:xfrm>
            <a:off x="5016250" y="130220"/>
            <a:ext cx="3709710" cy="455954"/>
            <a:chOff x="4436533" y="605228"/>
            <a:chExt cx="4384408" cy="432000"/>
          </a:xfrm>
        </p:grpSpPr>
        <p:sp>
          <p:nvSpPr>
            <p:cNvPr id="953" name="Google Shape;953;p6"/>
            <p:cNvSpPr/>
            <p:nvPr/>
          </p:nvSpPr>
          <p:spPr>
            <a:xfrm>
              <a:off x="4436533" y="605228"/>
              <a:ext cx="1794934"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Bebas Neue"/>
                  <a:ea typeface="Bebas Neue"/>
                  <a:cs typeface="Bebas Neue"/>
                  <a:sym typeface="Bebas Neue"/>
                </a:rPr>
                <a:t>Project:</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7F7F7F"/>
                  </a:solidFill>
                  <a:latin typeface="Arial"/>
                  <a:ea typeface="Arial"/>
                  <a:cs typeface="Arial"/>
                  <a:sym typeface="Arial"/>
                </a:rPr>
                <a:t>NAME</a:t>
              </a:r>
              <a:endParaRPr sz="1200" b="0" i="0" u="none" strike="noStrike" cap="none">
                <a:solidFill>
                  <a:srgbClr val="7F7F7F"/>
                </a:solidFill>
                <a:latin typeface="Arial"/>
                <a:ea typeface="Arial"/>
                <a:cs typeface="Arial"/>
                <a:sym typeface="Arial"/>
              </a:endParaRPr>
            </a:p>
          </p:txBody>
        </p:sp>
        <p:sp>
          <p:nvSpPr>
            <p:cNvPr id="954" name="Google Shape;954;p6"/>
            <p:cNvSpPr/>
            <p:nvPr/>
          </p:nvSpPr>
          <p:spPr>
            <a:xfrm>
              <a:off x="6282266" y="605228"/>
              <a:ext cx="1794934"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Bebas Neue"/>
                  <a:ea typeface="Bebas Neue"/>
                  <a:cs typeface="Bebas Neue"/>
                  <a:sym typeface="Bebas Neue"/>
                </a:rPr>
                <a:t>CREATED BY: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7F7F7F"/>
                  </a:solidFill>
                  <a:latin typeface="Arial"/>
                  <a:ea typeface="Arial"/>
                  <a:cs typeface="Arial"/>
                  <a:sym typeface="Arial"/>
                </a:rPr>
                <a:t>NAME</a:t>
              </a:r>
              <a:endParaRPr sz="1200" b="0" i="0" u="none" strike="noStrike" cap="none">
                <a:solidFill>
                  <a:srgbClr val="7F7F7F"/>
                </a:solidFill>
                <a:latin typeface="Arial"/>
                <a:ea typeface="Arial"/>
                <a:cs typeface="Arial"/>
                <a:sym typeface="Arial"/>
              </a:endParaRPr>
            </a:p>
          </p:txBody>
        </p:sp>
        <p:sp>
          <p:nvSpPr>
            <p:cNvPr id="955" name="Google Shape;955;p6"/>
            <p:cNvSpPr/>
            <p:nvPr/>
          </p:nvSpPr>
          <p:spPr>
            <a:xfrm>
              <a:off x="8128000" y="605228"/>
              <a:ext cx="692941"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Bebas Neue"/>
                  <a:ea typeface="Bebas Neue"/>
                  <a:cs typeface="Bebas Neue"/>
                  <a:sym typeface="Bebas Neue"/>
                </a:rPr>
                <a:t>DATE:</a:t>
              </a:r>
              <a:br>
                <a:rPr lang="en-US" sz="1000" b="0" i="0" u="none" strike="noStrike" cap="none">
                  <a:solidFill>
                    <a:srgbClr val="000000"/>
                  </a:solidFill>
                  <a:latin typeface="Calibri"/>
                  <a:ea typeface="Calibri"/>
                  <a:cs typeface="Calibri"/>
                  <a:sym typeface="Calibri"/>
                </a:rPr>
              </a:br>
              <a:r>
                <a:rPr lang="en-US" sz="1000" b="0" i="0" u="none" strike="noStrike" cap="none">
                  <a:solidFill>
                    <a:srgbClr val="7F7F7F"/>
                  </a:solidFill>
                  <a:latin typeface="Arial"/>
                  <a:ea typeface="Arial"/>
                  <a:cs typeface="Arial"/>
                  <a:sym typeface="Arial"/>
                </a:rPr>
                <a:t>00/00/00</a:t>
              </a:r>
              <a:endParaRPr sz="1200" b="0" i="0" u="none" strike="noStrike" cap="none">
                <a:solidFill>
                  <a:srgbClr val="7F7F7F"/>
                </a:solidFill>
                <a:latin typeface="Arial"/>
                <a:ea typeface="Arial"/>
                <a:cs typeface="Arial"/>
                <a:sym typeface="Arial"/>
              </a:endParaRPr>
            </a:p>
          </p:txBody>
        </p:sp>
      </p:grpSp>
      <p:sp>
        <p:nvSpPr>
          <p:cNvPr id="956" name="Google Shape;956;p6"/>
          <p:cNvSpPr txBox="1">
            <a:spLocks noGrp="1"/>
          </p:cNvSpPr>
          <p:nvPr>
            <p:ph type="title"/>
          </p:nvPr>
        </p:nvSpPr>
        <p:spPr>
          <a:xfrm>
            <a:off x="269621" y="74580"/>
            <a:ext cx="2622436" cy="480781"/>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Titillium Web"/>
              <a:buNone/>
            </a:pPr>
            <a:r>
              <a:rPr lang="en-US" sz="1600" b="1">
                <a:solidFill>
                  <a:srgbClr val="36338C"/>
                </a:solidFill>
                <a:latin typeface="Titillium Web"/>
                <a:ea typeface="Titillium Web"/>
                <a:cs typeface="Titillium Web"/>
                <a:sym typeface="Titillium Web"/>
              </a:rPr>
              <a:t>TEMPLATE TYPE 2</a:t>
            </a:r>
            <a:endParaRPr/>
          </a:p>
        </p:txBody>
      </p:sp>
      <p:sp>
        <p:nvSpPr>
          <p:cNvPr id="957" name="Google Shape;957;p6"/>
          <p:cNvSpPr/>
          <p:nvPr/>
        </p:nvSpPr>
        <p:spPr>
          <a:xfrm>
            <a:off x="5401823" y="660935"/>
            <a:ext cx="1403100" cy="2475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000" b="1" i="0" u="none" strike="noStrike" cap="none" dirty="0">
                <a:solidFill>
                  <a:srgbClr val="2C3E50"/>
                </a:solidFill>
                <a:latin typeface="Titillium Web" panose="00000500000000000000" pitchFamily="2" charset="0"/>
                <a:ea typeface="Bebas Neue"/>
                <a:cs typeface="Bebas Neue"/>
                <a:sym typeface="Bebas Neue"/>
              </a:rPr>
              <a:t>CUSTOMER RELATIONSHIPS</a:t>
            </a:r>
            <a:endParaRPr lang="en-US" sz="1000" b="1" i="0" u="none" strike="noStrike" cap="none" dirty="0">
              <a:solidFill>
                <a:srgbClr val="000000"/>
              </a:solidFill>
              <a:latin typeface="Titillium Web" panose="00000500000000000000" pitchFamily="2" charset="0"/>
              <a:sym typeface="Arial"/>
            </a:endParaRPr>
          </a:p>
        </p:txBody>
      </p:sp>
      <p:sp>
        <p:nvSpPr>
          <p:cNvPr id="958" name="Google Shape;958;p6"/>
          <p:cNvSpPr/>
          <p:nvPr/>
        </p:nvSpPr>
        <p:spPr>
          <a:xfrm>
            <a:off x="7063940" y="686895"/>
            <a:ext cx="1294800" cy="2475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000" b="1" i="0" u="none" strike="noStrike" cap="none" dirty="0">
                <a:solidFill>
                  <a:srgbClr val="2C3E50"/>
                </a:solidFill>
                <a:latin typeface="Titillium Web" panose="00000500000000000000" pitchFamily="2" charset="0"/>
                <a:ea typeface="Bebas Neue"/>
                <a:cs typeface="Bebas Neue"/>
                <a:sym typeface="Bebas Neue"/>
              </a:rPr>
              <a:t>CUSTOMER SEGMENTS</a:t>
            </a:r>
            <a:endParaRPr lang="en-US" sz="1000" b="1" i="0" u="none" strike="noStrike" cap="none" dirty="0">
              <a:solidFill>
                <a:srgbClr val="000000"/>
              </a:solidFill>
              <a:latin typeface="Titillium Web" panose="00000500000000000000" pitchFamily="2" charset="0"/>
              <a:sym typeface="Arial"/>
            </a:endParaRPr>
          </a:p>
        </p:txBody>
      </p:sp>
      <p:grpSp>
        <p:nvGrpSpPr>
          <p:cNvPr id="959" name="Google Shape;959;p6"/>
          <p:cNvGrpSpPr/>
          <p:nvPr/>
        </p:nvGrpSpPr>
        <p:grpSpPr>
          <a:xfrm>
            <a:off x="5399735" y="2205316"/>
            <a:ext cx="1666350" cy="317925"/>
            <a:chOff x="7378481" y="3145019"/>
            <a:chExt cx="2221800" cy="423900"/>
          </a:xfrm>
        </p:grpSpPr>
        <p:sp>
          <p:nvSpPr>
            <p:cNvPr id="960" name="Google Shape;960;p6"/>
            <p:cNvSpPr/>
            <p:nvPr/>
          </p:nvSpPr>
          <p:spPr>
            <a:xfrm>
              <a:off x="7378481" y="3145019"/>
              <a:ext cx="2221800" cy="4239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000" b="1" i="0" u="none" strike="noStrike" cap="none" dirty="0">
                  <a:solidFill>
                    <a:srgbClr val="2C3E50"/>
                  </a:solidFill>
                  <a:latin typeface="Titillium Web" panose="00000500000000000000" pitchFamily="2" charset="0"/>
                  <a:ea typeface="Bebas Neue"/>
                  <a:cs typeface="Bebas Neue"/>
                  <a:sym typeface="Bebas Neue"/>
                </a:rPr>
                <a:t>CHANNELS</a:t>
              </a:r>
              <a:endParaRPr lang="en-US" sz="1000" b="1" i="0" u="none" strike="noStrike" cap="none" dirty="0">
                <a:solidFill>
                  <a:srgbClr val="000000"/>
                </a:solidFill>
                <a:latin typeface="Titillium Web" panose="00000500000000000000" pitchFamily="2" charset="0"/>
                <a:sym typeface="Arial"/>
              </a:endParaRPr>
            </a:p>
          </p:txBody>
        </p:sp>
        <p:grpSp>
          <p:nvGrpSpPr>
            <p:cNvPr id="961" name="Google Shape;961;p6"/>
            <p:cNvGrpSpPr/>
            <p:nvPr/>
          </p:nvGrpSpPr>
          <p:grpSpPr>
            <a:xfrm>
              <a:off x="8922104" y="3197769"/>
              <a:ext cx="355634" cy="360905"/>
              <a:chOff x="7986064" y="5303416"/>
              <a:chExt cx="734023" cy="744901"/>
            </a:xfrm>
          </p:grpSpPr>
          <p:sp>
            <p:nvSpPr>
              <p:cNvPr id="962" name="Google Shape;962;p6"/>
              <p:cNvSpPr/>
              <p:nvPr/>
            </p:nvSpPr>
            <p:spPr>
              <a:xfrm>
                <a:off x="8383353" y="5963527"/>
                <a:ext cx="48869" cy="24434"/>
              </a:xfrm>
              <a:custGeom>
                <a:avLst/>
                <a:gdLst/>
                <a:ahLst/>
                <a:cxnLst/>
                <a:rect l="l" t="t" r="r" b="b"/>
                <a:pathLst>
                  <a:path w="65159" h="32579" extrusionOk="0">
                    <a:moveTo>
                      <a:pt x="50905"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63" name="Google Shape;963;p6"/>
              <p:cNvSpPr/>
              <p:nvPr/>
            </p:nvSpPr>
            <p:spPr>
              <a:xfrm>
                <a:off x="8387632" y="5898739"/>
                <a:ext cx="61086" cy="24434"/>
              </a:xfrm>
              <a:custGeom>
                <a:avLst/>
                <a:gdLst/>
                <a:ahLst/>
                <a:cxnLst/>
                <a:rect l="l" t="t" r="r" b="b"/>
                <a:pathLst>
                  <a:path w="81448" h="32579" extrusionOk="0">
                    <a:moveTo>
                      <a:pt x="67195"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64" name="Google Shape;964;p6"/>
              <p:cNvSpPr/>
              <p:nvPr/>
            </p:nvSpPr>
            <p:spPr>
              <a:xfrm>
                <a:off x="8392522" y="5833950"/>
                <a:ext cx="67195" cy="24434"/>
              </a:xfrm>
              <a:custGeom>
                <a:avLst/>
                <a:gdLst/>
                <a:ahLst/>
                <a:cxnLst/>
                <a:rect l="l" t="t" r="r" b="b"/>
                <a:pathLst>
                  <a:path w="89593" h="32579" extrusionOk="0">
                    <a:moveTo>
                      <a:pt x="76969"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65" name="Google Shape;965;p6"/>
              <p:cNvSpPr/>
              <p:nvPr/>
            </p:nvSpPr>
            <p:spPr>
              <a:xfrm>
                <a:off x="7986064" y="5755102"/>
                <a:ext cx="134390" cy="293215"/>
              </a:xfrm>
              <a:custGeom>
                <a:avLst/>
                <a:gdLst/>
                <a:ahLst/>
                <a:cxnLst/>
                <a:rect l="l" t="t" r="r" b="b"/>
                <a:pathLst>
                  <a:path w="179187" h="390954" extrusionOk="0">
                    <a:moveTo>
                      <a:pt x="18326" y="375072"/>
                    </a:moveTo>
                    <a:lnTo>
                      <a:pt x="150273" y="375072"/>
                    </a:lnTo>
                    <a:cubicBezTo>
                      <a:pt x="160047" y="375072"/>
                      <a:pt x="168192" y="366928"/>
                      <a:pt x="168192" y="357154"/>
                    </a:cubicBezTo>
                    <a:lnTo>
                      <a:pt x="168192" y="36245"/>
                    </a:lnTo>
                    <a:cubicBezTo>
                      <a:pt x="168192" y="26471"/>
                      <a:pt x="160047" y="18326"/>
                      <a:pt x="150273" y="18326"/>
                    </a:cubicBezTo>
                    <a:lnTo>
                      <a:pt x="18326" y="18326"/>
                    </a:lnTo>
                    <a:lnTo>
                      <a:pt x="18326" y="375072"/>
                    </a:lnTo>
                    <a:close/>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66" name="Google Shape;966;p6"/>
              <p:cNvSpPr/>
              <p:nvPr/>
            </p:nvSpPr>
            <p:spPr>
              <a:xfrm>
                <a:off x="8099139" y="5768549"/>
                <a:ext cx="409280" cy="274890"/>
              </a:xfrm>
              <a:custGeom>
                <a:avLst/>
                <a:gdLst/>
                <a:ahLst/>
                <a:cxnLst/>
                <a:rect l="l" t="t" r="r" b="b"/>
                <a:pathLst>
                  <a:path w="545707" h="366520" extrusionOk="0">
                    <a:moveTo>
                      <a:pt x="299325" y="18326"/>
                    </a:moveTo>
                    <a:lnTo>
                      <a:pt x="489915" y="18326"/>
                    </a:lnTo>
                    <a:cubicBezTo>
                      <a:pt x="514350" y="18326"/>
                      <a:pt x="533898" y="38688"/>
                      <a:pt x="533083" y="63123"/>
                    </a:cubicBezTo>
                    <a:cubicBezTo>
                      <a:pt x="532269" y="85929"/>
                      <a:pt x="511092" y="104662"/>
                      <a:pt x="488286" y="104662"/>
                    </a:cubicBezTo>
                    <a:lnTo>
                      <a:pt x="470368" y="104662"/>
                    </a:lnTo>
                    <a:cubicBezTo>
                      <a:pt x="494802" y="104662"/>
                      <a:pt x="514350" y="125024"/>
                      <a:pt x="513536" y="149459"/>
                    </a:cubicBezTo>
                    <a:cubicBezTo>
                      <a:pt x="512721" y="172264"/>
                      <a:pt x="491545" y="190998"/>
                      <a:pt x="468739" y="190998"/>
                    </a:cubicBezTo>
                    <a:lnTo>
                      <a:pt x="450820" y="190998"/>
                    </a:lnTo>
                    <a:cubicBezTo>
                      <a:pt x="475255" y="190998"/>
                      <a:pt x="494802" y="211360"/>
                      <a:pt x="493988" y="235795"/>
                    </a:cubicBezTo>
                    <a:cubicBezTo>
                      <a:pt x="493174" y="258600"/>
                      <a:pt x="471997" y="277334"/>
                      <a:pt x="449191" y="277334"/>
                    </a:cubicBezTo>
                    <a:lnTo>
                      <a:pt x="431272" y="277334"/>
                    </a:lnTo>
                    <a:cubicBezTo>
                      <a:pt x="455707" y="277334"/>
                      <a:pt x="474440" y="294438"/>
                      <a:pt x="474440" y="316429"/>
                    </a:cubicBezTo>
                    <a:cubicBezTo>
                      <a:pt x="474440" y="343307"/>
                      <a:pt x="452449" y="355525"/>
                      <a:pt x="429643" y="355525"/>
                    </a:cubicBezTo>
                    <a:cubicBezTo>
                      <a:pt x="283035" y="355525"/>
                      <a:pt x="200772" y="331090"/>
                      <a:pt x="158418" y="312357"/>
                    </a:cubicBezTo>
                    <a:cubicBezTo>
                      <a:pt x="129911" y="299325"/>
                      <a:pt x="98146" y="296067"/>
                      <a:pt x="68010" y="303397"/>
                    </a:cubicBezTo>
                    <a:lnTo>
                      <a:pt x="18326" y="31561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67" name="Google Shape;967;p6"/>
              <p:cNvSpPr/>
              <p:nvPr/>
            </p:nvSpPr>
            <p:spPr>
              <a:xfrm>
                <a:off x="8098527" y="5676867"/>
                <a:ext cx="262673" cy="122173"/>
              </a:xfrm>
              <a:custGeom>
                <a:avLst/>
                <a:gdLst/>
                <a:ahLst/>
                <a:cxnLst/>
                <a:rect l="l" t="t" r="r" b="b"/>
                <a:pathLst>
                  <a:path w="350230" h="162897" extrusionOk="0">
                    <a:moveTo>
                      <a:pt x="18326" y="149459"/>
                    </a:moveTo>
                    <a:lnTo>
                      <a:pt x="121766" y="149459"/>
                    </a:lnTo>
                    <a:lnTo>
                      <a:pt x="179595" y="149459"/>
                    </a:lnTo>
                    <a:cubicBezTo>
                      <a:pt x="179595" y="149459"/>
                      <a:pt x="186925" y="44390"/>
                      <a:pt x="338420" y="18326"/>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68" name="Google Shape;968;p6"/>
              <p:cNvSpPr/>
              <p:nvPr/>
            </p:nvSpPr>
            <p:spPr>
              <a:xfrm>
                <a:off x="8124809" y="5326642"/>
                <a:ext cx="537563" cy="140499"/>
              </a:xfrm>
              <a:custGeom>
                <a:avLst/>
                <a:gdLst/>
                <a:ahLst/>
                <a:cxnLst/>
                <a:rect l="l" t="t" r="r" b="b"/>
                <a:pathLst>
                  <a:path w="716750" h="187332" extrusionOk="0">
                    <a:moveTo>
                      <a:pt x="705755" y="18326"/>
                    </a:moveTo>
                    <a:cubicBezTo>
                      <a:pt x="551816" y="92445"/>
                      <a:pt x="421498" y="133169"/>
                      <a:pt x="323759" y="155160"/>
                    </a:cubicBezTo>
                    <a:cubicBezTo>
                      <a:pt x="223577" y="177966"/>
                      <a:pt x="120137" y="180409"/>
                      <a:pt x="18326" y="163305"/>
                    </a:cubicBezTo>
                    <a:lnTo>
                      <a:pt x="18326" y="16330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69" name="Google Shape;969;p6"/>
              <p:cNvSpPr/>
              <p:nvPr/>
            </p:nvSpPr>
            <p:spPr>
              <a:xfrm>
                <a:off x="8338735" y="5596798"/>
                <a:ext cx="97738" cy="195477"/>
              </a:xfrm>
              <a:custGeom>
                <a:avLst/>
                <a:gdLst/>
                <a:ahLst/>
                <a:cxnLst/>
                <a:rect l="l" t="t" r="r" b="b"/>
                <a:pathLst>
                  <a:path w="130318" h="260636" extrusionOk="0">
                    <a:moveTo>
                      <a:pt x="117694" y="42761"/>
                    </a:moveTo>
                    <a:lnTo>
                      <a:pt x="117694" y="247198"/>
                    </a:lnTo>
                    <a:lnTo>
                      <a:pt x="18326" y="247198"/>
                    </a:ln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70" name="Google Shape;970;p6"/>
              <p:cNvSpPr/>
              <p:nvPr/>
            </p:nvSpPr>
            <p:spPr>
              <a:xfrm>
                <a:off x="8640675" y="5303416"/>
                <a:ext cx="79412" cy="445933"/>
              </a:xfrm>
              <a:custGeom>
                <a:avLst/>
                <a:gdLst/>
                <a:ahLst/>
                <a:cxnLst/>
                <a:rect l="l" t="t" r="r" b="b"/>
                <a:pathLst>
                  <a:path w="105883" h="594577" extrusionOk="0">
                    <a:moveTo>
                      <a:pt x="61494" y="581953"/>
                    </a:moveTo>
                    <a:lnTo>
                      <a:pt x="18326" y="581953"/>
                    </a:lnTo>
                    <a:lnTo>
                      <a:pt x="18326" y="18326"/>
                    </a:lnTo>
                    <a:lnTo>
                      <a:pt x="61494" y="18326"/>
                    </a:lnTo>
                    <a:cubicBezTo>
                      <a:pt x="79413" y="18326"/>
                      <a:pt x="94073" y="32987"/>
                      <a:pt x="94073" y="50906"/>
                    </a:cubicBezTo>
                    <a:lnTo>
                      <a:pt x="94073" y="549373"/>
                    </a:lnTo>
                    <a:cubicBezTo>
                      <a:pt x="94073" y="567292"/>
                      <a:pt x="79413" y="581953"/>
                      <a:pt x="61494" y="581953"/>
                    </a:cubicBez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71" name="Google Shape;971;p6"/>
              <p:cNvSpPr/>
              <p:nvPr/>
            </p:nvSpPr>
            <p:spPr>
              <a:xfrm>
                <a:off x="8125421" y="5585273"/>
                <a:ext cx="537563" cy="140499"/>
              </a:xfrm>
              <a:custGeom>
                <a:avLst/>
                <a:gdLst/>
                <a:ahLst/>
                <a:cxnLst/>
                <a:rect l="l" t="t" r="r" b="b"/>
                <a:pathLst>
                  <a:path w="716750" h="187332" extrusionOk="0">
                    <a:moveTo>
                      <a:pt x="704940" y="174591"/>
                    </a:moveTo>
                    <a:cubicBezTo>
                      <a:pt x="555074" y="102101"/>
                      <a:pt x="428014" y="62191"/>
                      <a:pt x="331904" y="39386"/>
                    </a:cubicBezTo>
                    <a:cubicBezTo>
                      <a:pt x="229278" y="15765"/>
                      <a:pt x="122581" y="11693"/>
                      <a:pt x="18326" y="28797"/>
                    </a:cubicBezTo>
                    <a:lnTo>
                      <a:pt x="18326" y="28797"/>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72" name="Google Shape;972;p6"/>
              <p:cNvSpPr/>
              <p:nvPr/>
            </p:nvSpPr>
            <p:spPr>
              <a:xfrm>
                <a:off x="8071634" y="5415267"/>
                <a:ext cx="79412" cy="226021"/>
              </a:xfrm>
              <a:custGeom>
                <a:avLst/>
                <a:gdLst/>
                <a:ahLst/>
                <a:cxnLst/>
                <a:rect l="l" t="t" r="r" b="b"/>
                <a:pathLst>
                  <a:path w="105883" h="301361" extrusionOk="0">
                    <a:moveTo>
                      <a:pt x="89187" y="283035"/>
                    </a:moveTo>
                    <a:lnTo>
                      <a:pt x="52535" y="283035"/>
                    </a:lnTo>
                    <a:cubicBezTo>
                      <a:pt x="33802" y="283035"/>
                      <a:pt x="18326" y="267560"/>
                      <a:pt x="18326" y="248827"/>
                    </a:cubicBezTo>
                    <a:lnTo>
                      <a:pt x="18326" y="52535"/>
                    </a:lnTo>
                    <a:cubicBezTo>
                      <a:pt x="18326" y="33801"/>
                      <a:pt x="33802" y="18326"/>
                      <a:pt x="52535" y="18326"/>
                    </a:cubicBezTo>
                    <a:lnTo>
                      <a:pt x="89187" y="18326"/>
                    </a:lnTo>
                    <a:lnTo>
                      <a:pt x="89187" y="283035"/>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grpSp>
      </p:grpSp>
      <p:grpSp>
        <p:nvGrpSpPr>
          <p:cNvPr id="902" name="Google Shape;902;p6"/>
          <p:cNvGrpSpPr/>
          <p:nvPr/>
        </p:nvGrpSpPr>
        <p:grpSpPr>
          <a:xfrm>
            <a:off x="4535875" y="3977643"/>
            <a:ext cx="4075652" cy="344699"/>
            <a:chOff x="6047294" y="4731966"/>
            <a:chExt cx="5434203" cy="459599"/>
          </a:xfrm>
        </p:grpSpPr>
        <p:sp>
          <p:nvSpPr>
            <p:cNvPr id="903" name="Google Shape;903;p6"/>
            <p:cNvSpPr/>
            <p:nvPr/>
          </p:nvSpPr>
          <p:spPr>
            <a:xfrm>
              <a:off x="6047294" y="4731966"/>
              <a:ext cx="3726000" cy="2427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000" b="1" i="0" u="none" strike="noStrike" cap="none" dirty="0">
                  <a:solidFill>
                    <a:srgbClr val="2C3E50"/>
                  </a:solidFill>
                  <a:latin typeface="Titillium Web" panose="00000500000000000000" pitchFamily="2" charset="0"/>
                  <a:ea typeface="Bebas Neue"/>
                  <a:cs typeface="Bebas Neue"/>
                  <a:sym typeface="Bebas Neue"/>
                </a:rPr>
                <a:t>REVENUE STREAMS</a:t>
              </a:r>
              <a:endParaRPr lang="en-US" sz="1000" b="1" i="0" u="none" strike="noStrike" cap="none" dirty="0">
                <a:solidFill>
                  <a:srgbClr val="000000"/>
                </a:solidFill>
                <a:latin typeface="Titillium Web" panose="00000500000000000000" pitchFamily="2" charset="0"/>
                <a:sym typeface="Arial"/>
              </a:endParaRPr>
            </a:p>
          </p:txBody>
        </p:sp>
        <p:grpSp>
          <p:nvGrpSpPr>
            <p:cNvPr id="904" name="Google Shape;904;p6"/>
            <p:cNvGrpSpPr/>
            <p:nvPr/>
          </p:nvGrpSpPr>
          <p:grpSpPr>
            <a:xfrm>
              <a:off x="11006530" y="4761255"/>
              <a:ext cx="474967" cy="430310"/>
              <a:chOff x="8663730" y="8525169"/>
              <a:chExt cx="716156" cy="648821"/>
            </a:xfrm>
          </p:grpSpPr>
          <p:sp>
            <p:nvSpPr>
              <p:cNvPr id="905" name="Google Shape;905;p6"/>
              <p:cNvSpPr/>
              <p:nvPr/>
            </p:nvSpPr>
            <p:spPr>
              <a:xfrm>
                <a:off x="8855869" y="8911268"/>
                <a:ext cx="360261" cy="114629"/>
              </a:xfrm>
              <a:custGeom>
                <a:avLst/>
                <a:gdLst/>
                <a:ahLst/>
                <a:cxnLst/>
                <a:rect l="l" t="t" r="r" b="b"/>
                <a:pathLst>
                  <a:path w="360261" h="114628" extrusionOk="0">
                    <a:moveTo>
                      <a:pt x="205708" y="107623"/>
                    </a:moveTo>
                    <a:lnTo>
                      <a:pt x="239005" y="107623"/>
                    </a:lnTo>
                    <a:cubicBezTo>
                      <a:pt x="270664" y="107623"/>
                      <a:pt x="301777" y="98343"/>
                      <a:pt x="327978" y="80331"/>
                    </a:cubicBezTo>
                    <a:lnTo>
                      <a:pt x="352541" y="63955"/>
                    </a:lnTo>
                    <a:cubicBezTo>
                      <a:pt x="356362" y="61226"/>
                      <a:pt x="358000" y="55768"/>
                      <a:pt x="355271" y="51946"/>
                    </a:cubicBezTo>
                    <a:cubicBezTo>
                      <a:pt x="351450" y="45942"/>
                      <a:pt x="346537" y="42121"/>
                      <a:pt x="341078" y="38846"/>
                    </a:cubicBezTo>
                    <a:cubicBezTo>
                      <a:pt x="329070" y="31750"/>
                      <a:pt x="314332" y="32296"/>
                      <a:pt x="302323" y="38300"/>
                    </a:cubicBezTo>
                    <a:cubicBezTo>
                      <a:pt x="257018" y="60134"/>
                      <a:pt x="217171" y="41576"/>
                      <a:pt x="217171" y="41576"/>
                    </a:cubicBezTo>
                    <a:cubicBezTo>
                      <a:pt x="202433" y="32296"/>
                      <a:pt x="188786" y="25200"/>
                      <a:pt x="175140" y="19741"/>
                    </a:cubicBezTo>
                    <a:cubicBezTo>
                      <a:pt x="119463" y="-3185"/>
                      <a:pt x="55599" y="5549"/>
                      <a:pt x="7018" y="40483"/>
                    </a:cubicBezTo>
                    <a:lnTo>
                      <a:pt x="7018" y="40483"/>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06" name="Google Shape;906;p6"/>
              <p:cNvSpPr/>
              <p:nvPr/>
            </p:nvSpPr>
            <p:spPr>
              <a:xfrm>
                <a:off x="8855869" y="8898661"/>
                <a:ext cx="524017" cy="174672"/>
              </a:xfrm>
              <a:custGeom>
                <a:avLst/>
                <a:gdLst/>
                <a:ahLst/>
                <a:cxnLst/>
                <a:rect l="l" t="t" r="r" b="b"/>
                <a:pathLst>
                  <a:path w="524016" h="174672" extrusionOk="0">
                    <a:moveTo>
                      <a:pt x="7018" y="169902"/>
                    </a:moveTo>
                    <a:cubicBezTo>
                      <a:pt x="7018" y="169902"/>
                      <a:pt x="82345" y="155164"/>
                      <a:pt x="213895" y="162806"/>
                    </a:cubicBezTo>
                    <a:cubicBezTo>
                      <a:pt x="248830" y="164989"/>
                      <a:pt x="283218" y="156801"/>
                      <a:pt x="313786" y="140972"/>
                    </a:cubicBezTo>
                    <a:lnTo>
                      <a:pt x="514113" y="35077"/>
                    </a:lnTo>
                    <a:cubicBezTo>
                      <a:pt x="518480" y="32894"/>
                      <a:pt x="519572" y="26889"/>
                      <a:pt x="516842" y="23068"/>
                    </a:cubicBezTo>
                    <a:cubicBezTo>
                      <a:pt x="509746" y="13789"/>
                      <a:pt x="493371" y="1234"/>
                      <a:pt x="460620" y="9967"/>
                    </a:cubicBezTo>
                    <a:cubicBezTo>
                      <a:pt x="456799" y="11059"/>
                      <a:pt x="453524" y="12151"/>
                      <a:pt x="449703" y="13789"/>
                    </a:cubicBezTo>
                    <a:lnTo>
                      <a:pt x="348720" y="56911"/>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07" name="Google Shape;907;p6"/>
              <p:cNvSpPr/>
              <p:nvPr/>
            </p:nvSpPr>
            <p:spPr>
              <a:xfrm>
                <a:off x="8779996" y="8918533"/>
                <a:ext cx="87336" cy="201965"/>
              </a:xfrm>
              <a:custGeom>
                <a:avLst/>
                <a:gdLst/>
                <a:ahLst/>
                <a:cxnLst/>
                <a:rect l="l" t="t" r="r" b="b"/>
                <a:pathLst>
                  <a:path w="87336" h="201964" extrusionOk="0">
                    <a:moveTo>
                      <a:pt x="7018" y="198066"/>
                    </a:moveTo>
                    <a:lnTo>
                      <a:pt x="80708" y="198066"/>
                    </a:lnTo>
                    <a:lnTo>
                      <a:pt x="80708" y="7018"/>
                    </a:lnTo>
                    <a:lnTo>
                      <a:pt x="7018" y="7018"/>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08" name="Google Shape;908;p6"/>
              <p:cNvSpPr/>
              <p:nvPr/>
            </p:nvSpPr>
            <p:spPr>
              <a:xfrm>
                <a:off x="8663730" y="8862855"/>
                <a:ext cx="125546" cy="311135"/>
              </a:xfrm>
              <a:custGeom>
                <a:avLst/>
                <a:gdLst/>
                <a:ahLst/>
                <a:cxnLst/>
                <a:rect l="l" t="t" r="r" b="b"/>
                <a:pathLst>
                  <a:path w="125545" h="311134" extrusionOk="0">
                    <a:moveTo>
                      <a:pt x="7018" y="304507"/>
                    </a:moveTo>
                    <a:lnTo>
                      <a:pt x="123284" y="304507"/>
                    </a:lnTo>
                    <a:lnTo>
                      <a:pt x="123284" y="7018"/>
                    </a:lnTo>
                    <a:lnTo>
                      <a:pt x="7018" y="7018"/>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09" name="Google Shape;909;p6"/>
              <p:cNvSpPr/>
              <p:nvPr/>
            </p:nvSpPr>
            <p:spPr>
              <a:xfrm>
                <a:off x="9052024" y="8745147"/>
                <a:ext cx="87336" cy="147380"/>
              </a:xfrm>
              <a:custGeom>
                <a:avLst/>
                <a:gdLst/>
                <a:ahLst/>
                <a:cxnLst/>
                <a:rect l="l" t="t" r="r" b="b"/>
                <a:pathLst>
                  <a:path w="87336" h="147379" extrusionOk="0">
                    <a:moveTo>
                      <a:pt x="12282" y="107260"/>
                    </a:moveTo>
                    <a:cubicBezTo>
                      <a:pt x="12282" y="124727"/>
                      <a:pt x="26474" y="138919"/>
                      <a:pt x="43941" y="138919"/>
                    </a:cubicBezTo>
                    <a:cubicBezTo>
                      <a:pt x="61408" y="138919"/>
                      <a:pt x="75601" y="124727"/>
                      <a:pt x="75601" y="107260"/>
                    </a:cubicBezTo>
                    <a:cubicBezTo>
                      <a:pt x="75601" y="89792"/>
                      <a:pt x="62500" y="81604"/>
                      <a:pt x="43941" y="75600"/>
                    </a:cubicBezTo>
                    <a:cubicBezTo>
                      <a:pt x="27565" y="70142"/>
                      <a:pt x="12282" y="61408"/>
                      <a:pt x="12282" y="43941"/>
                    </a:cubicBezTo>
                    <a:cubicBezTo>
                      <a:pt x="12282" y="26474"/>
                      <a:pt x="26474" y="12282"/>
                      <a:pt x="43941" y="12282"/>
                    </a:cubicBezTo>
                    <a:cubicBezTo>
                      <a:pt x="61408" y="12282"/>
                      <a:pt x="75601" y="26474"/>
                      <a:pt x="75601" y="43941"/>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10" name="Google Shape;910;p6"/>
              <p:cNvSpPr/>
              <p:nvPr/>
            </p:nvSpPr>
            <p:spPr>
              <a:xfrm>
                <a:off x="9083684" y="8727134"/>
                <a:ext cx="21834" cy="38210"/>
              </a:xfrm>
              <a:custGeom>
                <a:avLst/>
                <a:gdLst/>
                <a:ahLst/>
                <a:cxnLst/>
                <a:rect l="l" t="t" r="r" b="b"/>
                <a:pathLst>
                  <a:path w="21834" h="38209" extrusionOk="0">
                    <a:moveTo>
                      <a:pt x="12282" y="12281"/>
                    </a:moveTo>
                    <a:lnTo>
                      <a:pt x="12282" y="3029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11" name="Google Shape;911;p6"/>
              <p:cNvSpPr/>
              <p:nvPr/>
            </p:nvSpPr>
            <p:spPr>
              <a:xfrm>
                <a:off x="9083684" y="8871784"/>
                <a:ext cx="21834" cy="38210"/>
              </a:xfrm>
              <a:custGeom>
                <a:avLst/>
                <a:gdLst/>
                <a:ahLst/>
                <a:cxnLst/>
                <a:rect l="l" t="t" r="r" b="b"/>
                <a:pathLst>
                  <a:path w="21834" h="38209" extrusionOk="0">
                    <a:moveTo>
                      <a:pt x="12282" y="12281"/>
                    </a:moveTo>
                    <a:lnTo>
                      <a:pt x="12282" y="29749"/>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12" name="Google Shape;912;p6"/>
              <p:cNvSpPr/>
              <p:nvPr/>
            </p:nvSpPr>
            <p:spPr>
              <a:xfrm>
                <a:off x="9198858" y="8709121"/>
                <a:ext cx="103712" cy="229257"/>
              </a:xfrm>
              <a:custGeom>
                <a:avLst/>
                <a:gdLst/>
                <a:ahLst/>
                <a:cxnLst/>
                <a:rect l="l" t="t" r="r" b="b"/>
                <a:pathLst>
                  <a:path w="103711" h="229257" extrusionOk="0">
                    <a:moveTo>
                      <a:pt x="64137" y="221888"/>
                    </a:moveTo>
                    <a:cubicBezTo>
                      <a:pt x="87609" y="193504"/>
                      <a:pt x="108351" y="140011"/>
                      <a:pt x="85425" y="94705"/>
                    </a:cubicBezTo>
                    <a:cubicBezTo>
                      <a:pt x="70688" y="65775"/>
                      <a:pt x="47216" y="36845"/>
                      <a:pt x="12282" y="12282"/>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13" name="Google Shape;913;p6"/>
              <p:cNvSpPr/>
              <p:nvPr/>
            </p:nvSpPr>
            <p:spPr>
              <a:xfrm>
                <a:off x="8883582" y="8708575"/>
                <a:ext cx="109170" cy="223799"/>
              </a:xfrm>
              <a:custGeom>
                <a:avLst/>
                <a:gdLst/>
                <a:ahLst/>
                <a:cxnLst/>
                <a:rect l="l" t="t" r="r" b="b"/>
                <a:pathLst>
                  <a:path w="109170" h="223798" extrusionOk="0">
                    <a:moveTo>
                      <a:pt x="97209" y="12282"/>
                    </a:moveTo>
                    <a:cubicBezTo>
                      <a:pt x="61729" y="36845"/>
                      <a:pt x="38803" y="65775"/>
                      <a:pt x="24065" y="94705"/>
                    </a:cubicBezTo>
                    <a:cubicBezTo>
                      <a:pt x="2231" y="136735"/>
                      <a:pt x="12602" y="187500"/>
                      <a:pt x="39895" y="214792"/>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14" name="Google Shape;914;p6"/>
              <p:cNvSpPr/>
              <p:nvPr/>
            </p:nvSpPr>
            <p:spPr>
              <a:xfrm>
                <a:off x="8920474" y="8619055"/>
                <a:ext cx="349344" cy="114629"/>
              </a:xfrm>
              <a:custGeom>
                <a:avLst/>
                <a:gdLst/>
                <a:ahLst/>
                <a:cxnLst/>
                <a:rect l="l" t="t" r="r" b="b"/>
                <a:pathLst>
                  <a:path w="349344" h="114628" extrusionOk="0">
                    <a:moveTo>
                      <a:pt x="12282" y="107260"/>
                    </a:moveTo>
                    <a:lnTo>
                      <a:pt x="12282" y="68504"/>
                    </a:lnTo>
                    <a:cubicBezTo>
                      <a:pt x="12282" y="37391"/>
                      <a:pt x="37391" y="12282"/>
                      <a:pt x="68504" y="12282"/>
                    </a:cubicBezTo>
                    <a:lnTo>
                      <a:pt x="281932" y="12282"/>
                    </a:lnTo>
                    <a:cubicBezTo>
                      <a:pt x="313045" y="12282"/>
                      <a:pt x="338155" y="37391"/>
                      <a:pt x="338155" y="68504"/>
                    </a:cubicBezTo>
                    <a:lnTo>
                      <a:pt x="338155" y="107260"/>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15" name="Google Shape;915;p6"/>
              <p:cNvSpPr/>
              <p:nvPr/>
            </p:nvSpPr>
            <p:spPr>
              <a:xfrm>
                <a:off x="9030736" y="8525169"/>
                <a:ext cx="81878" cy="81878"/>
              </a:xfrm>
              <a:custGeom>
                <a:avLst/>
                <a:gdLst/>
                <a:ahLst/>
                <a:cxnLst/>
                <a:rect l="l" t="t" r="r" b="b"/>
                <a:pathLst>
                  <a:path w="81877" h="81877" extrusionOk="0">
                    <a:moveTo>
                      <a:pt x="71234" y="41757"/>
                    </a:moveTo>
                    <a:cubicBezTo>
                      <a:pt x="71234" y="58036"/>
                      <a:pt x="58037" y="71234"/>
                      <a:pt x="41758" y="71234"/>
                    </a:cubicBezTo>
                    <a:cubicBezTo>
                      <a:pt x="25478" y="71234"/>
                      <a:pt x="12281" y="58037"/>
                      <a:pt x="12281" y="41757"/>
                    </a:cubicBezTo>
                    <a:cubicBezTo>
                      <a:pt x="12281" y="25479"/>
                      <a:pt x="25478" y="12281"/>
                      <a:pt x="41758" y="12281"/>
                    </a:cubicBezTo>
                    <a:cubicBezTo>
                      <a:pt x="58037" y="12281"/>
                      <a:pt x="71234" y="25478"/>
                      <a:pt x="71234" y="41757"/>
                    </a:cubicBezTo>
                    <a:close/>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16" name="Google Shape;916;p6"/>
              <p:cNvSpPr/>
              <p:nvPr/>
            </p:nvSpPr>
            <p:spPr>
              <a:xfrm>
                <a:off x="9107155" y="8525169"/>
                <a:ext cx="49127" cy="81878"/>
              </a:xfrm>
              <a:custGeom>
                <a:avLst/>
                <a:gdLst/>
                <a:ahLst/>
                <a:cxnLst/>
                <a:rect l="l" t="t" r="r" b="b"/>
                <a:pathLst>
                  <a:path w="49126" h="81877" extrusionOk="0">
                    <a:moveTo>
                      <a:pt x="12282" y="12282"/>
                    </a:moveTo>
                    <a:cubicBezTo>
                      <a:pt x="28657" y="12282"/>
                      <a:pt x="41757" y="25382"/>
                      <a:pt x="41757" y="41758"/>
                    </a:cubicBezTo>
                    <a:cubicBezTo>
                      <a:pt x="41757" y="58133"/>
                      <a:pt x="28657" y="71234"/>
                      <a:pt x="12282" y="71234"/>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17" name="Google Shape;917;p6"/>
              <p:cNvSpPr/>
              <p:nvPr/>
            </p:nvSpPr>
            <p:spPr>
              <a:xfrm>
                <a:off x="8971784" y="8668728"/>
                <a:ext cx="245633" cy="21834"/>
              </a:xfrm>
              <a:custGeom>
                <a:avLst/>
                <a:gdLst/>
                <a:ahLst/>
                <a:cxnLst/>
                <a:rect l="l" t="t" r="r" b="b"/>
                <a:pathLst>
                  <a:path w="245632" h="21834" extrusionOk="0">
                    <a:moveTo>
                      <a:pt x="12282" y="12282"/>
                    </a:moveTo>
                    <a:lnTo>
                      <a:pt x="236080" y="12282"/>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grpSp>
      </p:grpSp>
      <p:grpSp>
        <p:nvGrpSpPr>
          <p:cNvPr id="918" name="Google Shape;918;p6"/>
          <p:cNvGrpSpPr/>
          <p:nvPr/>
        </p:nvGrpSpPr>
        <p:grpSpPr>
          <a:xfrm>
            <a:off x="399398" y="3954025"/>
            <a:ext cx="4046473" cy="442850"/>
            <a:chOff x="540001" y="4661375"/>
            <a:chExt cx="5395297" cy="590466"/>
          </a:xfrm>
        </p:grpSpPr>
        <p:sp>
          <p:nvSpPr>
            <p:cNvPr id="919" name="Google Shape;919;p6"/>
            <p:cNvSpPr/>
            <p:nvPr/>
          </p:nvSpPr>
          <p:spPr>
            <a:xfrm>
              <a:off x="540001" y="4661375"/>
              <a:ext cx="3939900" cy="2430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000" b="1" i="0" u="none" strike="noStrike" cap="none" dirty="0">
                  <a:solidFill>
                    <a:srgbClr val="2C3E50"/>
                  </a:solidFill>
                  <a:latin typeface="Titillium Web" panose="00000500000000000000" pitchFamily="2" charset="0"/>
                  <a:ea typeface="Bebas Neue"/>
                  <a:cs typeface="Bebas Neue"/>
                  <a:sym typeface="Bebas Neue"/>
                </a:rPr>
                <a:t>COST STRUCTURE</a:t>
              </a:r>
              <a:endParaRPr lang="en-US" sz="1000" b="1" i="0" u="none" strike="noStrike" cap="none" dirty="0">
                <a:solidFill>
                  <a:srgbClr val="000000"/>
                </a:solidFill>
                <a:latin typeface="Titillium Web" panose="00000500000000000000" pitchFamily="2" charset="0"/>
                <a:sym typeface="Arial"/>
              </a:endParaRPr>
            </a:p>
          </p:txBody>
        </p:sp>
        <p:grpSp>
          <p:nvGrpSpPr>
            <p:cNvPr id="920" name="Google Shape;920;p6"/>
            <p:cNvGrpSpPr/>
            <p:nvPr/>
          </p:nvGrpSpPr>
          <p:grpSpPr>
            <a:xfrm>
              <a:off x="5505450" y="4751731"/>
              <a:ext cx="429848" cy="500110"/>
              <a:chOff x="3034366" y="4089085"/>
              <a:chExt cx="619260" cy="720479"/>
            </a:xfrm>
          </p:grpSpPr>
          <p:sp>
            <p:nvSpPr>
              <p:cNvPr id="921" name="Google Shape;921;p6"/>
              <p:cNvSpPr/>
              <p:nvPr/>
            </p:nvSpPr>
            <p:spPr>
              <a:xfrm>
                <a:off x="3136154" y="4089085"/>
                <a:ext cx="420801" cy="420801"/>
              </a:xfrm>
              <a:custGeom>
                <a:avLst/>
                <a:gdLst/>
                <a:ahLst/>
                <a:cxnLst/>
                <a:rect l="l" t="t" r="r" b="b"/>
                <a:pathLst>
                  <a:path w="602722" h="602722" extrusionOk="0">
                    <a:moveTo>
                      <a:pt x="585211" y="301768"/>
                    </a:moveTo>
                    <a:cubicBezTo>
                      <a:pt x="585211" y="458309"/>
                      <a:pt x="458309" y="585211"/>
                      <a:pt x="301768" y="585211"/>
                    </a:cubicBezTo>
                    <a:cubicBezTo>
                      <a:pt x="145228" y="585211"/>
                      <a:pt x="18326" y="458309"/>
                      <a:pt x="18326" y="301768"/>
                    </a:cubicBezTo>
                    <a:cubicBezTo>
                      <a:pt x="18326" y="145227"/>
                      <a:pt x="145228" y="18326"/>
                      <a:pt x="301768" y="18326"/>
                    </a:cubicBezTo>
                    <a:cubicBezTo>
                      <a:pt x="458309" y="18326"/>
                      <a:pt x="585211" y="145227"/>
                      <a:pt x="585211" y="301768"/>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22" name="Google Shape;922;p6"/>
              <p:cNvSpPr/>
              <p:nvPr/>
            </p:nvSpPr>
            <p:spPr>
              <a:xfrm>
                <a:off x="3334045" y="4130028"/>
                <a:ext cx="181968" cy="181968"/>
              </a:xfrm>
              <a:custGeom>
                <a:avLst/>
                <a:gdLst/>
                <a:ahLst/>
                <a:cxnLst/>
                <a:rect l="l" t="t" r="r" b="b"/>
                <a:pathLst>
                  <a:path w="260636" h="260636" extrusionOk="0">
                    <a:moveTo>
                      <a:pt x="243125" y="243125"/>
                    </a:moveTo>
                    <a:cubicBezTo>
                      <a:pt x="243125" y="118508"/>
                      <a:pt x="142128" y="18326"/>
                      <a:pt x="18326"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23" name="Google Shape;923;p6"/>
              <p:cNvSpPr/>
              <p:nvPr/>
            </p:nvSpPr>
            <p:spPr>
              <a:xfrm>
                <a:off x="3305043" y="4484297"/>
                <a:ext cx="79611" cy="96670"/>
              </a:xfrm>
              <a:custGeom>
                <a:avLst/>
                <a:gdLst/>
                <a:ahLst/>
                <a:cxnLst/>
                <a:rect l="l" t="t" r="r" b="b"/>
                <a:pathLst>
                  <a:path w="114028" h="138463" extrusionOk="0">
                    <a:moveTo>
                      <a:pt x="18326" y="18326"/>
                    </a:moveTo>
                    <a:lnTo>
                      <a:pt x="18326" y="121766"/>
                    </a:lnTo>
                    <a:lnTo>
                      <a:pt x="100589" y="121766"/>
                    </a:lnTo>
                    <a:lnTo>
                      <a:pt x="100589" y="1832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24" name="Google Shape;924;p6"/>
              <p:cNvSpPr/>
              <p:nvPr/>
            </p:nvSpPr>
            <p:spPr>
              <a:xfrm>
                <a:off x="3228844" y="4263661"/>
                <a:ext cx="90984" cy="119417"/>
              </a:xfrm>
              <a:custGeom>
                <a:avLst/>
                <a:gdLst/>
                <a:ahLst/>
                <a:cxnLst/>
                <a:rect l="l" t="t" r="r" b="b"/>
                <a:pathLst>
                  <a:path w="130318" h="171042" extrusionOk="0">
                    <a:moveTo>
                      <a:pt x="18326" y="18326"/>
                    </a:moveTo>
                    <a:lnTo>
                      <a:pt x="118508" y="18326"/>
                    </a:lnTo>
                    <a:lnTo>
                      <a:pt x="118508" y="153531"/>
                    </a:lnTo>
                    <a:lnTo>
                      <a:pt x="18326" y="153531"/>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25" name="Google Shape;925;p6"/>
              <p:cNvSpPr/>
              <p:nvPr/>
            </p:nvSpPr>
            <p:spPr>
              <a:xfrm>
                <a:off x="3298788" y="4215325"/>
                <a:ext cx="90984" cy="164909"/>
              </a:xfrm>
              <a:custGeom>
                <a:avLst/>
                <a:gdLst/>
                <a:ahLst/>
                <a:cxnLst/>
                <a:rect l="l" t="t" r="r" b="b"/>
                <a:pathLst>
                  <a:path w="130318" h="236201" extrusionOk="0">
                    <a:moveTo>
                      <a:pt x="18326" y="18326"/>
                    </a:moveTo>
                    <a:lnTo>
                      <a:pt x="118508" y="18326"/>
                    </a:lnTo>
                    <a:lnTo>
                      <a:pt x="118508" y="221948"/>
                    </a:lnTo>
                    <a:lnTo>
                      <a:pt x="18326" y="221948"/>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26" name="Google Shape;926;p6"/>
              <p:cNvSpPr/>
              <p:nvPr/>
            </p:nvSpPr>
            <p:spPr>
              <a:xfrm>
                <a:off x="3368732" y="4263661"/>
                <a:ext cx="90984" cy="119417"/>
              </a:xfrm>
              <a:custGeom>
                <a:avLst/>
                <a:gdLst/>
                <a:ahLst/>
                <a:cxnLst/>
                <a:rect l="l" t="t" r="r" b="b"/>
                <a:pathLst>
                  <a:path w="130318" h="171042" extrusionOk="0">
                    <a:moveTo>
                      <a:pt x="18326" y="18326"/>
                    </a:moveTo>
                    <a:lnTo>
                      <a:pt x="118508" y="18326"/>
                    </a:lnTo>
                    <a:lnTo>
                      <a:pt x="118508" y="153531"/>
                    </a:lnTo>
                    <a:lnTo>
                      <a:pt x="18326" y="153531"/>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27" name="Google Shape;927;p6"/>
              <p:cNvSpPr/>
              <p:nvPr/>
            </p:nvSpPr>
            <p:spPr>
              <a:xfrm>
                <a:off x="3074740" y="4629302"/>
                <a:ext cx="56865" cy="62552"/>
              </a:xfrm>
              <a:custGeom>
                <a:avLst/>
                <a:gdLst/>
                <a:ahLst/>
                <a:cxnLst/>
                <a:rect l="l" t="t" r="r" b="b"/>
                <a:pathLst>
                  <a:path w="81448" h="89593" extrusionOk="0">
                    <a:moveTo>
                      <a:pt x="69639" y="18326"/>
                    </a:moveTo>
                    <a:lnTo>
                      <a:pt x="18326" y="7289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28" name="Google Shape;928;p6"/>
              <p:cNvSpPr/>
              <p:nvPr/>
            </p:nvSpPr>
            <p:spPr>
              <a:xfrm>
                <a:off x="3143547" y="4629302"/>
                <a:ext cx="56865" cy="62552"/>
              </a:xfrm>
              <a:custGeom>
                <a:avLst/>
                <a:gdLst/>
                <a:ahLst/>
                <a:cxnLst/>
                <a:rect l="l" t="t" r="r" b="b"/>
                <a:pathLst>
                  <a:path w="81448" h="89593" extrusionOk="0">
                    <a:moveTo>
                      <a:pt x="69639" y="72897"/>
                    </a:moveTo>
                    <a:lnTo>
                      <a:pt x="18326"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29" name="Google Shape;929;p6"/>
              <p:cNvSpPr/>
              <p:nvPr/>
            </p:nvSpPr>
            <p:spPr>
              <a:xfrm>
                <a:off x="3212353" y="4627027"/>
                <a:ext cx="62552" cy="62552"/>
              </a:xfrm>
              <a:custGeom>
                <a:avLst/>
                <a:gdLst/>
                <a:ahLst/>
                <a:cxnLst/>
                <a:rect l="l" t="t" r="r" b="b"/>
                <a:pathLst>
                  <a:path w="89593" h="89593" extrusionOk="0">
                    <a:moveTo>
                      <a:pt x="73711" y="18326"/>
                    </a:moveTo>
                    <a:lnTo>
                      <a:pt x="18326" y="76155"/>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30" name="Google Shape;930;p6"/>
              <p:cNvSpPr/>
              <p:nvPr/>
            </p:nvSpPr>
            <p:spPr>
              <a:xfrm>
                <a:off x="3034366" y="4660578"/>
                <a:ext cx="68238" cy="68238"/>
              </a:xfrm>
              <a:custGeom>
                <a:avLst/>
                <a:gdLst/>
                <a:ahLst/>
                <a:cxnLst/>
                <a:rect l="l" t="t" r="r" b="b"/>
                <a:pathLst>
                  <a:path w="97738" h="97738" extrusionOk="0">
                    <a:moveTo>
                      <a:pt x="86743" y="52535"/>
                    </a:moveTo>
                    <a:cubicBezTo>
                      <a:pt x="86743" y="71427"/>
                      <a:pt x="71427" y="86743"/>
                      <a:pt x="52534" y="86743"/>
                    </a:cubicBezTo>
                    <a:cubicBezTo>
                      <a:pt x="33641" y="86743"/>
                      <a:pt x="18326" y="71427"/>
                      <a:pt x="18326" y="52535"/>
                    </a:cubicBezTo>
                    <a:cubicBezTo>
                      <a:pt x="18326" y="33642"/>
                      <a:pt x="33641" y="18326"/>
                      <a:pt x="52534"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31" name="Google Shape;931;p6"/>
              <p:cNvSpPr/>
              <p:nvPr/>
            </p:nvSpPr>
            <p:spPr>
              <a:xfrm>
                <a:off x="3103172" y="4588359"/>
                <a:ext cx="68238" cy="68238"/>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32" name="Google Shape;932;p6"/>
              <p:cNvSpPr/>
              <p:nvPr/>
            </p:nvSpPr>
            <p:spPr>
              <a:xfrm>
                <a:off x="3172548" y="4660578"/>
                <a:ext cx="68238" cy="68238"/>
              </a:xfrm>
              <a:custGeom>
                <a:avLst/>
                <a:gdLst/>
                <a:ahLst/>
                <a:cxnLst/>
                <a:rect l="l" t="t" r="r" b="b"/>
                <a:pathLst>
                  <a:path w="97738" h="97738" extrusionOk="0">
                    <a:moveTo>
                      <a:pt x="86743" y="52535"/>
                    </a:moveTo>
                    <a:cubicBezTo>
                      <a:pt x="86743" y="33801"/>
                      <a:pt x="71268" y="18326"/>
                      <a:pt x="52535" y="18326"/>
                    </a:cubicBezTo>
                    <a:cubicBezTo>
                      <a:pt x="33801" y="18326"/>
                      <a:pt x="18326" y="33801"/>
                      <a:pt x="18326" y="52535"/>
                    </a:cubicBezTo>
                    <a:cubicBezTo>
                      <a:pt x="18326" y="71268"/>
                      <a:pt x="33801" y="86743"/>
                      <a:pt x="52535" y="86743"/>
                    </a:cubicBezTo>
                    <a:cubicBezTo>
                      <a:pt x="71268" y="87558"/>
                      <a:pt x="86743" y="7208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33" name="Google Shape;933;p6"/>
              <p:cNvSpPr/>
              <p:nvPr/>
            </p:nvSpPr>
            <p:spPr>
              <a:xfrm>
                <a:off x="3283434" y="4556515"/>
                <a:ext cx="125103" cy="181968"/>
              </a:xfrm>
              <a:custGeom>
                <a:avLst/>
                <a:gdLst/>
                <a:ahLst/>
                <a:cxnLst/>
                <a:rect l="l" t="t" r="r" b="b"/>
                <a:pathLst>
                  <a:path w="179187" h="260636" extrusionOk="0">
                    <a:moveTo>
                      <a:pt x="162491" y="242311"/>
                    </a:moveTo>
                    <a:lnTo>
                      <a:pt x="162491" y="44390"/>
                    </a:lnTo>
                    <a:cubicBezTo>
                      <a:pt x="162491" y="29729"/>
                      <a:pt x="151088" y="18326"/>
                      <a:pt x="136427" y="18326"/>
                    </a:cubicBezTo>
                    <a:lnTo>
                      <a:pt x="44390" y="18326"/>
                    </a:lnTo>
                    <a:cubicBezTo>
                      <a:pt x="29729" y="18326"/>
                      <a:pt x="18326" y="29729"/>
                      <a:pt x="18326" y="44390"/>
                    </a:cubicBezTo>
                    <a:lnTo>
                      <a:pt x="18326" y="242311"/>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34" name="Google Shape;934;p6"/>
              <p:cNvSpPr/>
              <p:nvPr/>
            </p:nvSpPr>
            <p:spPr>
              <a:xfrm>
                <a:off x="3283434" y="4712894"/>
                <a:ext cx="125103" cy="96670"/>
              </a:xfrm>
              <a:custGeom>
                <a:avLst/>
                <a:gdLst/>
                <a:ahLst/>
                <a:cxnLst/>
                <a:rect l="l" t="t" r="r" b="b"/>
                <a:pathLst>
                  <a:path w="179187" h="138463" extrusionOk="0">
                    <a:moveTo>
                      <a:pt x="18326" y="18326"/>
                    </a:moveTo>
                    <a:lnTo>
                      <a:pt x="18326" y="99775"/>
                    </a:lnTo>
                    <a:cubicBezTo>
                      <a:pt x="18326" y="114436"/>
                      <a:pt x="29729" y="125839"/>
                      <a:pt x="44390" y="125839"/>
                    </a:cubicBezTo>
                    <a:lnTo>
                      <a:pt x="136427" y="125839"/>
                    </a:lnTo>
                    <a:cubicBezTo>
                      <a:pt x="151088" y="125839"/>
                      <a:pt x="162491" y="114436"/>
                      <a:pt x="162491" y="99775"/>
                    </a:cubicBezTo>
                    <a:lnTo>
                      <a:pt x="162491"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35" name="Google Shape;935;p6"/>
              <p:cNvSpPr/>
              <p:nvPr/>
            </p:nvSpPr>
            <p:spPr>
              <a:xfrm>
                <a:off x="3556955" y="4629302"/>
                <a:ext cx="56865" cy="62552"/>
              </a:xfrm>
              <a:custGeom>
                <a:avLst/>
                <a:gdLst/>
                <a:ahLst/>
                <a:cxnLst/>
                <a:rect l="l" t="t" r="r" b="b"/>
                <a:pathLst>
                  <a:path w="81448" h="89593" extrusionOk="0">
                    <a:moveTo>
                      <a:pt x="18326" y="18326"/>
                    </a:moveTo>
                    <a:lnTo>
                      <a:pt x="69639" y="7289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36" name="Google Shape;936;p6"/>
              <p:cNvSpPr/>
              <p:nvPr/>
            </p:nvSpPr>
            <p:spPr>
              <a:xfrm>
                <a:off x="3488148" y="4629302"/>
                <a:ext cx="56865" cy="62552"/>
              </a:xfrm>
              <a:custGeom>
                <a:avLst/>
                <a:gdLst/>
                <a:ahLst/>
                <a:cxnLst/>
                <a:rect l="l" t="t" r="r" b="b"/>
                <a:pathLst>
                  <a:path w="81448" h="89593" extrusionOk="0">
                    <a:moveTo>
                      <a:pt x="18326" y="72897"/>
                    </a:moveTo>
                    <a:lnTo>
                      <a:pt x="69639"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37" name="Google Shape;937;p6"/>
              <p:cNvSpPr/>
              <p:nvPr/>
            </p:nvSpPr>
            <p:spPr>
              <a:xfrm>
                <a:off x="3417067" y="4627027"/>
                <a:ext cx="62552" cy="62552"/>
              </a:xfrm>
              <a:custGeom>
                <a:avLst/>
                <a:gdLst/>
                <a:ahLst/>
                <a:cxnLst/>
                <a:rect l="l" t="t" r="r" b="b"/>
                <a:pathLst>
                  <a:path w="89593" h="89593" extrusionOk="0">
                    <a:moveTo>
                      <a:pt x="18326" y="18326"/>
                    </a:moveTo>
                    <a:lnTo>
                      <a:pt x="72897" y="76155"/>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38" name="Google Shape;938;p6"/>
              <p:cNvSpPr/>
              <p:nvPr/>
            </p:nvSpPr>
            <p:spPr>
              <a:xfrm>
                <a:off x="3585388" y="4660578"/>
                <a:ext cx="68238" cy="68238"/>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39" name="Google Shape;939;p6"/>
              <p:cNvSpPr/>
              <p:nvPr/>
            </p:nvSpPr>
            <p:spPr>
              <a:xfrm>
                <a:off x="3516581" y="4588359"/>
                <a:ext cx="68238" cy="68238"/>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sp>
            <p:nvSpPr>
              <p:cNvPr id="940" name="Google Shape;940;p6"/>
              <p:cNvSpPr/>
              <p:nvPr/>
            </p:nvSpPr>
            <p:spPr>
              <a:xfrm>
                <a:off x="3447774" y="4660578"/>
                <a:ext cx="68238" cy="68238"/>
              </a:xfrm>
              <a:custGeom>
                <a:avLst/>
                <a:gdLst/>
                <a:ahLst/>
                <a:cxnLst/>
                <a:rect l="l" t="t" r="r" b="b"/>
                <a:pathLst>
                  <a:path w="97738" h="97738" extrusionOk="0">
                    <a:moveTo>
                      <a:pt x="18326" y="52535"/>
                    </a:moveTo>
                    <a:cubicBezTo>
                      <a:pt x="18326" y="33801"/>
                      <a:pt x="33801" y="18326"/>
                      <a:pt x="52535" y="18326"/>
                    </a:cubicBezTo>
                    <a:cubicBezTo>
                      <a:pt x="71268" y="18326"/>
                      <a:pt x="86743" y="33801"/>
                      <a:pt x="86743" y="52535"/>
                    </a:cubicBezTo>
                    <a:cubicBezTo>
                      <a:pt x="86743" y="71268"/>
                      <a:pt x="71268" y="86743"/>
                      <a:pt x="52535" y="86743"/>
                    </a:cubicBezTo>
                    <a:cubicBezTo>
                      <a:pt x="32987" y="87558"/>
                      <a:pt x="18326" y="72082"/>
                      <a:pt x="18326"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lang="de-DE" sz="1000" b="1" i="0" u="none" strike="noStrike" cap="none" dirty="0">
                  <a:solidFill>
                    <a:srgbClr val="000000"/>
                  </a:solidFill>
                  <a:latin typeface="Titillium Web" panose="00000500000000000000" pitchFamily="2" charset="0"/>
                  <a:ea typeface="Calibri"/>
                  <a:cs typeface="Calibri"/>
                  <a:sym typeface="Calibri"/>
                </a:endParaRPr>
              </a:p>
            </p:txBody>
          </p:sp>
        </p:grpSp>
      </p:grpSp>
      <p:sp>
        <p:nvSpPr>
          <p:cNvPr id="2" name="Google Shape;994;p7">
            <a:extLst>
              <a:ext uri="{FF2B5EF4-FFF2-40B4-BE49-F238E27FC236}">
                <a16:creationId xmlns:a16="http://schemas.microsoft.com/office/drawing/2014/main" id="{7B0ACA00-6340-5C14-6E40-A7F03EA60D9E}"/>
              </a:ext>
            </a:extLst>
          </p:cNvPr>
          <p:cNvSpPr/>
          <p:nvPr/>
        </p:nvSpPr>
        <p:spPr>
          <a:xfrm>
            <a:off x="2072034" y="2286065"/>
            <a:ext cx="1086750" cy="43174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000" b="1" i="0" u="none" strike="noStrike" cap="none" dirty="0">
                <a:solidFill>
                  <a:srgbClr val="2C3E50"/>
                </a:solidFill>
                <a:latin typeface="Titillium Web" panose="00000500000000000000" pitchFamily="2" charset="0"/>
                <a:ea typeface="Bebas Neue"/>
                <a:cs typeface="Bebas Neue"/>
                <a:sym typeface="Bebas Neue"/>
              </a:rPr>
              <a:t>KEY </a:t>
            </a:r>
            <a:br>
              <a:rPr lang="en-US" sz="1000" b="1" i="0" u="none" strike="noStrike" cap="none" dirty="0">
                <a:solidFill>
                  <a:srgbClr val="2C3E50"/>
                </a:solidFill>
                <a:latin typeface="Titillium Web" panose="00000500000000000000" pitchFamily="2" charset="0"/>
                <a:ea typeface="Bebas Neue"/>
                <a:cs typeface="Bebas Neue"/>
                <a:sym typeface="Bebas Neue"/>
              </a:rPr>
            </a:br>
            <a:r>
              <a:rPr lang="en-US" sz="1000" b="1" i="0" u="none" strike="noStrike" cap="none" dirty="0">
                <a:solidFill>
                  <a:srgbClr val="2C3E50"/>
                </a:solidFill>
                <a:latin typeface="Titillium Web" panose="00000500000000000000" pitchFamily="2" charset="0"/>
                <a:ea typeface="Bebas Neue"/>
                <a:cs typeface="Bebas Neue"/>
                <a:sym typeface="Bebas Neue"/>
              </a:rPr>
              <a:t>RESOURCES</a:t>
            </a:r>
            <a:endParaRPr lang="en-US" sz="1000" b="1" i="0" u="none" strike="noStrike" cap="none" dirty="0">
              <a:solidFill>
                <a:srgbClr val="000000"/>
              </a:solidFill>
              <a:latin typeface="Titillium Web" panose="00000500000000000000" pitchFamily="2" charset="0"/>
              <a:sym typeface="Arial"/>
            </a:endParaRPr>
          </a:p>
        </p:txBody>
      </p:sp>
      <p:sp>
        <p:nvSpPr>
          <p:cNvPr id="3" name="Google Shape;997;p7">
            <a:extLst>
              <a:ext uri="{FF2B5EF4-FFF2-40B4-BE49-F238E27FC236}">
                <a16:creationId xmlns:a16="http://schemas.microsoft.com/office/drawing/2014/main" id="{7DFC47FE-121D-655E-F732-C019D15A2222}"/>
              </a:ext>
            </a:extLst>
          </p:cNvPr>
          <p:cNvSpPr/>
          <p:nvPr/>
        </p:nvSpPr>
        <p:spPr>
          <a:xfrm>
            <a:off x="405597" y="673996"/>
            <a:ext cx="1666350" cy="247496"/>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000" b="1" i="0" u="none" strike="noStrike" cap="none" dirty="0">
                <a:solidFill>
                  <a:srgbClr val="2C3E50"/>
                </a:solidFill>
                <a:latin typeface="Titillium Web" panose="00000500000000000000" pitchFamily="2" charset="0"/>
                <a:ea typeface="Bebas Neue"/>
                <a:cs typeface="Bebas Neue"/>
                <a:sym typeface="Bebas Neue"/>
              </a:rPr>
              <a:t>KEY </a:t>
            </a:r>
            <a:br>
              <a:rPr lang="en-US" sz="1000" b="1" i="0" u="none" strike="noStrike" cap="none" dirty="0">
                <a:solidFill>
                  <a:srgbClr val="2C3E50"/>
                </a:solidFill>
                <a:latin typeface="Titillium Web" panose="00000500000000000000" pitchFamily="2" charset="0"/>
                <a:ea typeface="Bebas Neue"/>
                <a:cs typeface="Bebas Neue"/>
                <a:sym typeface="Bebas Neue"/>
              </a:rPr>
            </a:br>
            <a:r>
              <a:rPr lang="en-US" sz="1000" b="1" i="0" u="none" strike="noStrike" cap="none" dirty="0">
                <a:solidFill>
                  <a:srgbClr val="2C3E50"/>
                </a:solidFill>
                <a:latin typeface="Titillium Web" panose="00000500000000000000" pitchFamily="2" charset="0"/>
                <a:ea typeface="Bebas Neue"/>
                <a:cs typeface="Bebas Neue"/>
                <a:sym typeface="Bebas Neue"/>
              </a:rPr>
              <a:t>PARTNERS</a:t>
            </a:r>
            <a:endParaRPr lang="en-US" sz="1000" b="1" i="0" u="none" strike="noStrike" cap="none" dirty="0">
              <a:solidFill>
                <a:srgbClr val="000000"/>
              </a:solidFill>
              <a:latin typeface="Titillium Web" panose="00000500000000000000" pitchFamily="2" charset="0"/>
              <a:sym typeface="Arial"/>
            </a:endParaRPr>
          </a:p>
        </p:txBody>
      </p:sp>
      <p:sp>
        <p:nvSpPr>
          <p:cNvPr id="4" name="Google Shape;998;p7">
            <a:extLst>
              <a:ext uri="{FF2B5EF4-FFF2-40B4-BE49-F238E27FC236}">
                <a16:creationId xmlns:a16="http://schemas.microsoft.com/office/drawing/2014/main" id="{EFF73C9E-C668-3010-187F-1578773EA07D}"/>
              </a:ext>
            </a:extLst>
          </p:cNvPr>
          <p:cNvSpPr/>
          <p:nvPr/>
        </p:nvSpPr>
        <p:spPr>
          <a:xfrm>
            <a:off x="2065453" y="573656"/>
            <a:ext cx="1288575" cy="43174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000" b="1" i="0" u="none" strike="noStrike" cap="none" dirty="0">
                <a:solidFill>
                  <a:srgbClr val="2C3E50"/>
                </a:solidFill>
                <a:latin typeface="Titillium Web" panose="00000500000000000000" pitchFamily="2" charset="0"/>
                <a:ea typeface="Bebas Neue"/>
                <a:cs typeface="Bebas Neue"/>
                <a:sym typeface="Bebas Neue"/>
              </a:rPr>
              <a:t>KEY </a:t>
            </a:r>
            <a:br>
              <a:rPr lang="en-US" sz="1000" b="1" i="0" u="none" strike="noStrike" cap="none" dirty="0">
                <a:solidFill>
                  <a:srgbClr val="2C3E50"/>
                </a:solidFill>
                <a:latin typeface="Titillium Web" panose="00000500000000000000" pitchFamily="2" charset="0"/>
                <a:ea typeface="Bebas Neue"/>
                <a:cs typeface="Bebas Neue"/>
                <a:sym typeface="Bebas Neue"/>
              </a:rPr>
            </a:br>
            <a:r>
              <a:rPr lang="en-US" sz="1000" b="1" i="0" u="none" strike="noStrike" cap="none" dirty="0">
                <a:solidFill>
                  <a:srgbClr val="2C3E50"/>
                </a:solidFill>
                <a:latin typeface="Titillium Web" panose="00000500000000000000" pitchFamily="2" charset="0"/>
                <a:ea typeface="Bebas Neue"/>
                <a:cs typeface="Bebas Neue"/>
                <a:sym typeface="Bebas Neue"/>
              </a:rPr>
              <a:t>ACTIVITIES</a:t>
            </a:r>
            <a:endParaRPr lang="en-US" sz="1000" b="1" i="0" u="none" strike="noStrike" cap="none" dirty="0">
              <a:solidFill>
                <a:srgbClr val="000000"/>
              </a:solidFill>
              <a:latin typeface="Titillium Web" panose="00000500000000000000" pitchFamily="2" charset="0"/>
              <a:sym typeface="Arial"/>
            </a:endParaRPr>
          </a:p>
        </p:txBody>
      </p:sp>
      <p:sp>
        <p:nvSpPr>
          <p:cNvPr id="5" name="Google Shape;999;p7">
            <a:extLst>
              <a:ext uri="{FF2B5EF4-FFF2-40B4-BE49-F238E27FC236}">
                <a16:creationId xmlns:a16="http://schemas.microsoft.com/office/drawing/2014/main" id="{0F76AC97-C3DF-820C-A926-D493C05D86B8}"/>
              </a:ext>
            </a:extLst>
          </p:cNvPr>
          <p:cNvSpPr/>
          <p:nvPr/>
        </p:nvSpPr>
        <p:spPr>
          <a:xfrm>
            <a:off x="3731060" y="596810"/>
            <a:ext cx="1666350" cy="431742"/>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000" b="1" i="0" u="none" strike="noStrike" cap="none" dirty="0">
                <a:solidFill>
                  <a:srgbClr val="2C3E50"/>
                </a:solidFill>
                <a:latin typeface="Titillium Web" panose="00000500000000000000" pitchFamily="2" charset="0"/>
                <a:ea typeface="Bebas Neue"/>
                <a:cs typeface="Bebas Neue"/>
                <a:sym typeface="Bebas Neue"/>
              </a:rPr>
              <a:t>VALUE </a:t>
            </a:r>
            <a:br>
              <a:rPr lang="en-US" sz="1000" b="1" i="0" u="none" strike="noStrike" cap="none" dirty="0">
                <a:solidFill>
                  <a:srgbClr val="2C3E50"/>
                </a:solidFill>
                <a:latin typeface="Titillium Web" panose="00000500000000000000" pitchFamily="2" charset="0"/>
                <a:ea typeface="Bebas Neue"/>
                <a:cs typeface="Bebas Neue"/>
                <a:sym typeface="Bebas Neue"/>
              </a:rPr>
            </a:br>
            <a:r>
              <a:rPr lang="en-US" sz="1000" b="1" i="0" u="none" strike="noStrike" cap="none" dirty="0">
                <a:solidFill>
                  <a:srgbClr val="2C3E50"/>
                </a:solidFill>
                <a:latin typeface="Titillium Web" panose="00000500000000000000" pitchFamily="2" charset="0"/>
                <a:ea typeface="Bebas Neue"/>
                <a:cs typeface="Bebas Neue"/>
                <a:sym typeface="Bebas Neue"/>
              </a:rPr>
              <a:t>PROPOSITION</a:t>
            </a:r>
            <a:endParaRPr lang="en-US" sz="1000" b="1" i="0" u="none" strike="noStrike" cap="none" dirty="0">
              <a:solidFill>
                <a:srgbClr val="000000"/>
              </a:solidFill>
              <a:latin typeface="Titillium Web" panose="00000500000000000000" pitchFamily="2"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7"/>
          <p:cNvSpPr txBox="1"/>
          <p:nvPr/>
        </p:nvSpPr>
        <p:spPr>
          <a:xfrm>
            <a:off x="3125409" y="4956949"/>
            <a:ext cx="2893181" cy="30004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75"/>
              <a:buFont typeface="Arial"/>
              <a:buNone/>
            </a:pPr>
            <a:r>
              <a:rPr lang="en-US" sz="675" b="0" i="0" u="none" strike="noStrike" cap="none">
                <a:solidFill>
                  <a:srgbClr val="A5A5A5"/>
                </a:solidFill>
                <a:latin typeface="Titillium Web" panose="00000500000000000000" pitchFamily="2" charset="0"/>
                <a:ea typeface="Calibri"/>
                <a:cs typeface="Calibri"/>
                <a:sym typeface="Calibri"/>
              </a:rPr>
              <a:t>Business Model Canvas is under Creative Commons license by Strategyzer AG</a:t>
            </a:r>
            <a:endParaRPr sz="1400" b="0" i="0" u="none" strike="noStrike" cap="none">
              <a:solidFill>
                <a:srgbClr val="000000"/>
              </a:solidFill>
              <a:latin typeface="Titillium Web" panose="00000500000000000000" pitchFamily="2" charset="0"/>
              <a:sym typeface="Arial"/>
            </a:endParaRPr>
          </a:p>
        </p:txBody>
      </p:sp>
      <p:grpSp>
        <p:nvGrpSpPr>
          <p:cNvPr id="978" name="Google Shape;978;p7"/>
          <p:cNvGrpSpPr/>
          <p:nvPr/>
        </p:nvGrpSpPr>
        <p:grpSpPr>
          <a:xfrm>
            <a:off x="5028084" y="108789"/>
            <a:ext cx="3709710" cy="455954"/>
            <a:chOff x="4436533" y="605228"/>
            <a:chExt cx="4384408" cy="432000"/>
          </a:xfrm>
        </p:grpSpPr>
        <p:sp>
          <p:nvSpPr>
            <p:cNvPr id="979" name="Google Shape;979;p7"/>
            <p:cNvSpPr/>
            <p:nvPr/>
          </p:nvSpPr>
          <p:spPr>
            <a:xfrm>
              <a:off x="4436533" y="605228"/>
              <a:ext cx="1794934"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Titillium Web" panose="00000500000000000000" pitchFamily="2" charset="0"/>
                  <a:ea typeface="Bebas Neue"/>
                  <a:cs typeface="Bebas Neue"/>
                  <a:sym typeface="Bebas Neue"/>
                </a:rPr>
                <a:t>Project:</a:t>
              </a:r>
              <a:endParaRPr sz="1400" b="0" i="0" u="none" strike="noStrike" cap="none">
                <a:solidFill>
                  <a:srgbClr val="000000"/>
                </a:solidFill>
                <a:latin typeface="Titillium Web" panose="00000500000000000000" pitchFamily="2" charset="0"/>
                <a:sym typeface="Arial"/>
              </a:endParaRPr>
            </a:p>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7F7F7F"/>
                  </a:solidFill>
                  <a:latin typeface="Titillium Web" panose="00000500000000000000" pitchFamily="2" charset="0"/>
                  <a:sym typeface="Arial"/>
                </a:rPr>
                <a:t>NAME</a:t>
              </a:r>
              <a:endParaRPr sz="1200" b="0" i="0" u="none" strike="noStrike" cap="none">
                <a:solidFill>
                  <a:srgbClr val="7F7F7F"/>
                </a:solidFill>
                <a:latin typeface="Titillium Web" panose="00000500000000000000" pitchFamily="2" charset="0"/>
                <a:sym typeface="Arial"/>
              </a:endParaRPr>
            </a:p>
          </p:txBody>
        </p:sp>
        <p:sp>
          <p:nvSpPr>
            <p:cNvPr id="980" name="Google Shape;980;p7"/>
            <p:cNvSpPr/>
            <p:nvPr/>
          </p:nvSpPr>
          <p:spPr>
            <a:xfrm>
              <a:off x="6282266" y="605228"/>
              <a:ext cx="1794934"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Titillium Web" panose="00000500000000000000" pitchFamily="2" charset="0"/>
                  <a:ea typeface="Bebas Neue"/>
                  <a:cs typeface="Bebas Neue"/>
                  <a:sym typeface="Bebas Neue"/>
                </a:rPr>
                <a:t>CREATED BY: </a:t>
              </a:r>
              <a:endParaRPr sz="1400" b="0" i="0" u="none" strike="noStrike" cap="none">
                <a:solidFill>
                  <a:srgbClr val="000000"/>
                </a:solidFill>
                <a:latin typeface="Titillium Web" panose="00000500000000000000" pitchFamily="2" charset="0"/>
                <a:sym typeface="Arial"/>
              </a:endParaRPr>
            </a:p>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7F7F7F"/>
                  </a:solidFill>
                  <a:latin typeface="Titillium Web" panose="00000500000000000000" pitchFamily="2" charset="0"/>
                  <a:sym typeface="Arial"/>
                </a:rPr>
                <a:t>NAME</a:t>
              </a:r>
              <a:endParaRPr sz="1200" b="0" i="0" u="none" strike="noStrike" cap="none">
                <a:solidFill>
                  <a:srgbClr val="7F7F7F"/>
                </a:solidFill>
                <a:latin typeface="Titillium Web" panose="00000500000000000000" pitchFamily="2" charset="0"/>
                <a:sym typeface="Arial"/>
              </a:endParaRPr>
            </a:p>
          </p:txBody>
        </p:sp>
        <p:sp>
          <p:nvSpPr>
            <p:cNvPr id="981" name="Google Shape;981;p7"/>
            <p:cNvSpPr/>
            <p:nvPr/>
          </p:nvSpPr>
          <p:spPr>
            <a:xfrm>
              <a:off x="8128000" y="605228"/>
              <a:ext cx="692941"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Titillium Web" panose="00000500000000000000" pitchFamily="2" charset="0"/>
                  <a:ea typeface="Bebas Neue"/>
                  <a:cs typeface="Bebas Neue"/>
                  <a:sym typeface="Bebas Neue"/>
                </a:rPr>
                <a:t>DATE:</a:t>
              </a:r>
              <a:br>
                <a:rPr lang="en-US" sz="1000" b="0" i="0" u="none" strike="noStrike" cap="none">
                  <a:solidFill>
                    <a:srgbClr val="000000"/>
                  </a:solidFill>
                  <a:latin typeface="Titillium Web" panose="00000500000000000000" pitchFamily="2" charset="0"/>
                  <a:ea typeface="Calibri"/>
                  <a:cs typeface="Calibri"/>
                  <a:sym typeface="Calibri"/>
                </a:rPr>
              </a:br>
              <a:r>
                <a:rPr lang="en-US" sz="1000" b="0" i="0" u="none" strike="noStrike" cap="none">
                  <a:solidFill>
                    <a:srgbClr val="7F7F7F"/>
                  </a:solidFill>
                  <a:latin typeface="Titillium Web" panose="00000500000000000000" pitchFamily="2" charset="0"/>
                  <a:sym typeface="Arial"/>
                </a:rPr>
                <a:t>00/00/00</a:t>
              </a:r>
              <a:endParaRPr sz="1200" b="0" i="0" u="none" strike="noStrike" cap="none">
                <a:solidFill>
                  <a:srgbClr val="7F7F7F"/>
                </a:solidFill>
                <a:latin typeface="Titillium Web" panose="00000500000000000000" pitchFamily="2" charset="0"/>
                <a:sym typeface="Arial"/>
              </a:endParaRPr>
            </a:p>
          </p:txBody>
        </p:sp>
      </p:grpSp>
      <p:sp>
        <p:nvSpPr>
          <p:cNvPr id="982" name="Google Shape;982;p7"/>
          <p:cNvSpPr txBox="1">
            <a:spLocks noGrp="1"/>
          </p:cNvSpPr>
          <p:nvPr>
            <p:ph type="title"/>
          </p:nvPr>
        </p:nvSpPr>
        <p:spPr>
          <a:xfrm>
            <a:off x="269621" y="74580"/>
            <a:ext cx="2622436" cy="480781"/>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Titillium Web"/>
              <a:buNone/>
            </a:pPr>
            <a:r>
              <a:rPr lang="en-US" sz="1600" b="1">
                <a:solidFill>
                  <a:srgbClr val="36338C"/>
                </a:solidFill>
                <a:latin typeface="Titillium Web" panose="00000500000000000000" pitchFamily="2" charset="0"/>
                <a:ea typeface="Titillium Web"/>
                <a:cs typeface="Titillium Web"/>
                <a:sym typeface="Titillium Web"/>
              </a:rPr>
              <a:t>TEMPLATE TYPE 3</a:t>
            </a:r>
            <a:endParaRPr>
              <a:latin typeface="Titillium Web" panose="00000500000000000000" pitchFamily="2" charset="0"/>
            </a:endParaRPr>
          </a:p>
        </p:txBody>
      </p:sp>
      <p:grpSp>
        <p:nvGrpSpPr>
          <p:cNvPr id="983" name="Google Shape;983;p7"/>
          <p:cNvGrpSpPr/>
          <p:nvPr/>
        </p:nvGrpSpPr>
        <p:grpSpPr>
          <a:xfrm>
            <a:off x="405594" y="527936"/>
            <a:ext cx="8332199" cy="4428803"/>
            <a:chOff x="539998" y="1463714"/>
            <a:chExt cx="11109599" cy="4348358"/>
          </a:xfrm>
        </p:grpSpPr>
        <p:grpSp>
          <p:nvGrpSpPr>
            <p:cNvPr id="984" name="Google Shape;984;p7"/>
            <p:cNvGrpSpPr/>
            <p:nvPr/>
          </p:nvGrpSpPr>
          <p:grpSpPr>
            <a:xfrm>
              <a:off x="540001" y="1520825"/>
              <a:ext cx="11109596" cy="4291247"/>
              <a:chOff x="540001" y="1520825"/>
              <a:chExt cx="11109596" cy="4291247"/>
            </a:xfrm>
          </p:grpSpPr>
          <p:sp>
            <p:nvSpPr>
              <p:cNvPr id="985" name="Google Shape;985;p7"/>
              <p:cNvSpPr/>
              <p:nvPr/>
            </p:nvSpPr>
            <p:spPr>
              <a:xfrm>
                <a:off x="540001" y="1520827"/>
                <a:ext cx="2221800" cy="31158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p:txBody>
          </p:sp>
          <p:sp>
            <p:nvSpPr>
              <p:cNvPr id="986" name="Google Shape;986;p7"/>
              <p:cNvSpPr/>
              <p:nvPr/>
            </p:nvSpPr>
            <p:spPr>
              <a:xfrm>
                <a:off x="2761921" y="1520825"/>
                <a:ext cx="2221800" cy="15615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987" name="Google Shape;987;p7"/>
              <p:cNvSpPr/>
              <p:nvPr/>
            </p:nvSpPr>
            <p:spPr>
              <a:xfrm>
                <a:off x="4983841" y="1520827"/>
                <a:ext cx="2221800" cy="31230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9BBB59"/>
                  </a:solidFill>
                  <a:latin typeface="Titillium Web" panose="00000500000000000000" pitchFamily="2" charset="0"/>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9BBB59"/>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9BBB59"/>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9BBB59"/>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9BBB59"/>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9BBB59"/>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9BBB59"/>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9BBB59"/>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9BBB59"/>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9BBB59"/>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endParaRPr sz="900" b="0" i="0" u="none" strike="noStrike" cap="none">
                  <a:solidFill>
                    <a:srgbClr val="9BBB59"/>
                  </a:solidFill>
                  <a:latin typeface="Titillium Web" panose="00000500000000000000" pitchFamily="2" charset="0"/>
                  <a:ea typeface="Calibri"/>
                  <a:cs typeface="Calibri"/>
                  <a:sym typeface="Calibri"/>
                </a:endParaRPr>
              </a:p>
            </p:txBody>
          </p:sp>
          <p:sp>
            <p:nvSpPr>
              <p:cNvPr id="988" name="Google Shape;988;p7"/>
              <p:cNvSpPr/>
              <p:nvPr/>
            </p:nvSpPr>
            <p:spPr>
              <a:xfrm>
                <a:off x="7205761" y="1520826"/>
                <a:ext cx="2221800" cy="15615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BF9000"/>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BF9000"/>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BF9000"/>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989" name="Google Shape;989;p7"/>
              <p:cNvSpPr/>
              <p:nvPr/>
            </p:nvSpPr>
            <p:spPr>
              <a:xfrm>
                <a:off x="2761918" y="3075176"/>
                <a:ext cx="2221800" cy="15687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D7D7D"/>
                  </a:solidFill>
                  <a:latin typeface="Titillium Web" panose="00000500000000000000" pitchFamily="2" charset="0"/>
                  <a:ea typeface="Calibri"/>
                  <a:cs typeface="Calibri"/>
                  <a:sym typeface="Calibri"/>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D7D7D"/>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990" name="Google Shape;990;p7"/>
              <p:cNvSpPr/>
              <p:nvPr/>
            </p:nvSpPr>
            <p:spPr>
              <a:xfrm>
                <a:off x="7205758" y="3075177"/>
                <a:ext cx="2221800" cy="15687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43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br>
                  <a:rPr lang="en-US" sz="900" b="0" i="0" u="none" strike="noStrike" cap="none">
                    <a:solidFill>
                      <a:srgbClr val="BF9000"/>
                    </a:solidFill>
                    <a:latin typeface="Titillium Web" panose="00000500000000000000" pitchFamily="2" charset="0"/>
                    <a:ea typeface="Calibri"/>
                    <a:cs typeface="Calibri"/>
                    <a:sym typeface="Calibri"/>
                  </a:rPr>
                </a:br>
                <a:r>
                  <a:rPr lang="en-US" sz="900" b="0" i="0" u="none" strike="noStrike" cap="none">
                    <a:solidFill>
                      <a:srgbClr val="BF9000"/>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BF9000"/>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BF9000"/>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991" name="Google Shape;991;p7"/>
              <p:cNvSpPr/>
              <p:nvPr/>
            </p:nvSpPr>
            <p:spPr>
              <a:xfrm>
                <a:off x="540001" y="4636672"/>
                <a:ext cx="5554800" cy="11754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3498DB"/>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3498DB"/>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3498DB"/>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992" name="Google Shape;992;p7"/>
              <p:cNvSpPr/>
              <p:nvPr/>
            </p:nvSpPr>
            <p:spPr>
              <a:xfrm>
                <a:off x="6094797" y="4636672"/>
                <a:ext cx="5554800" cy="11754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3498DB"/>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3498DB"/>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3498DB"/>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993" name="Google Shape;993;p7"/>
              <p:cNvSpPr/>
              <p:nvPr/>
            </p:nvSpPr>
            <p:spPr>
              <a:xfrm>
                <a:off x="9427681" y="1520825"/>
                <a:ext cx="2221800" cy="31158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7F7F7F"/>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F7F7F"/>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F7F7F"/>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F7F7F"/>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F7F7F"/>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F7F7F"/>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F7F7F"/>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F7F7F"/>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F7F7F"/>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7F7F7F"/>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endParaRPr sz="900" b="0" i="0" u="none" strike="noStrike" cap="none">
                  <a:solidFill>
                    <a:srgbClr val="7F7F7F"/>
                  </a:solidFill>
                  <a:latin typeface="Titillium Web" panose="00000500000000000000" pitchFamily="2" charset="0"/>
                  <a:ea typeface="Calibri"/>
                  <a:cs typeface="Calibri"/>
                  <a:sym typeface="Calibri"/>
                </a:endParaRPr>
              </a:p>
            </p:txBody>
          </p:sp>
        </p:grpSp>
        <p:sp>
          <p:nvSpPr>
            <p:cNvPr id="994" name="Google Shape;994;p7"/>
            <p:cNvSpPr/>
            <p:nvPr/>
          </p:nvSpPr>
          <p:spPr>
            <a:xfrm>
              <a:off x="2761918" y="3145019"/>
              <a:ext cx="1449000" cy="4239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Key </a:t>
              </a:r>
              <a:br>
                <a:rPr lang="en-US" sz="1200" b="0" i="0" u="none" strike="noStrike" cap="none">
                  <a:solidFill>
                    <a:srgbClr val="2C3E50"/>
                  </a:solidFill>
                  <a:latin typeface="Titillium Web" panose="00000500000000000000" pitchFamily="2" charset="0"/>
                  <a:ea typeface="Bebas Neue"/>
                  <a:cs typeface="Bebas Neue"/>
                  <a:sym typeface="Bebas Neue"/>
                </a:rPr>
              </a:br>
              <a:r>
                <a:rPr lang="en-US" sz="1200" b="0" i="0" u="none" strike="noStrike" cap="none">
                  <a:solidFill>
                    <a:srgbClr val="2C3E50"/>
                  </a:solidFill>
                  <a:latin typeface="Titillium Web" panose="00000500000000000000" pitchFamily="2" charset="0"/>
                  <a:ea typeface="Bebas Neue"/>
                  <a:cs typeface="Bebas Neue"/>
                  <a:sym typeface="Bebas Neue"/>
                </a:rPr>
                <a:t>Resources</a:t>
              </a:r>
              <a:endParaRPr sz="1400" b="0" i="0" u="none" strike="noStrike" cap="none">
                <a:solidFill>
                  <a:srgbClr val="000000"/>
                </a:solidFill>
                <a:latin typeface="Titillium Web" panose="00000500000000000000" pitchFamily="2" charset="0"/>
                <a:sym typeface="Arial"/>
              </a:endParaRPr>
            </a:p>
          </p:txBody>
        </p:sp>
        <p:sp>
          <p:nvSpPr>
            <p:cNvPr id="995" name="Google Shape;995;p7"/>
            <p:cNvSpPr/>
            <p:nvPr/>
          </p:nvSpPr>
          <p:spPr>
            <a:xfrm>
              <a:off x="7196605" y="2992454"/>
              <a:ext cx="2221800" cy="4239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Channels</a:t>
              </a:r>
              <a:endParaRPr sz="1400" b="0" i="0" u="none" strike="noStrike" cap="none">
                <a:solidFill>
                  <a:srgbClr val="000000"/>
                </a:solidFill>
                <a:latin typeface="Titillium Web" panose="00000500000000000000" pitchFamily="2" charset="0"/>
                <a:sym typeface="Arial"/>
              </a:endParaRPr>
            </a:p>
          </p:txBody>
        </p:sp>
        <p:sp>
          <p:nvSpPr>
            <p:cNvPr id="996" name="Google Shape;996;p7"/>
            <p:cNvSpPr/>
            <p:nvPr/>
          </p:nvSpPr>
          <p:spPr>
            <a:xfrm>
              <a:off x="539998" y="4651725"/>
              <a:ext cx="3939900" cy="2430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Cost Structure</a:t>
              </a:r>
              <a:endParaRPr sz="1400" b="0" i="0" u="none" strike="noStrike" cap="none">
                <a:solidFill>
                  <a:srgbClr val="000000"/>
                </a:solidFill>
                <a:latin typeface="Titillium Web" panose="00000500000000000000" pitchFamily="2" charset="0"/>
                <a:sym typeface="Arial"/>
              </a:endParaRPr>
            </a:p>
          </p:txBody>
        </p:sp>
        <p:sp>
          <p:nvSpPr>
            <p:cNvPr id="997" name="Google Shape;997;p7"/>
            <p:cNvSpPr/>
            <p:nvPr/>
          </p:nvSpPr>
          <p:spPr>
            <a:xfrm>
              <a:off x="540002" y="1562231"/>
              <a:ext cx="2221800" cy="2430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dirty="0">
                  <a:solidFill>
                    <a:srgbClr val="2C3E50"/>
                  </a:solidFill>
                  <a:latin typeface="Titillium Web" panose="00000500000000000000" pitchFamily="2" charset="0"/>
                  <a:ea typeface="Bebas Neue"/>
                  <a:cs typeface="Bebas Neue"/>
                  <a:sym typeface="Bebas Neue"/>
                </a:rPr>
                <a:t>Key </a:t>
              </a:r>
              <a:br>
                <a:rPr lang="en-US" sz="1200" b="0" i="0" u="none" strike="noStrike" cap="none" dirty="0">
                  <a:solidFill>
                    <a:srgbClr val="2C3E50"/>
                  </a:solidFill>
                  <a:latin typeface="Titillium Web" panose="00000500000000000000" pitchFamily="2" charset="0"/>
                  <a:ea typeface="Bebas Neue"/>
                  <a:cs typeface="Bebas Neue"/>
                  <a:sym typeface="Bebas Neue"/>
                </a:rPr>
              </a:br>
              <a:r>
                <a:rPr lang="en-US" sz="1200" b="0" i="0" u="none" strike="noStrike" cap="none" dirty="0">
                  <a:solidFill>
                    <a:srgbClr val="2C3E50"/>
                  </a:solidFill>
                  <a:latin typeface="Titillium Web" panose="00000500000000000000" pitchFamily="2" charset="0"/>
                  <a:ea typeface="Bebas Neue"/>
                  <a:cs typeface="Bebas Neue"/>
                  <a:sym typeface="Bebas Neue"/>
                </a:rPr>
                <a:t>Partners</a:t>
              </a:r>
              <a:endParaRPr sz="1400" b="0" i="0" u="none" strike="noStrike" cap="none" dirty="0">
                <a:solidFill>
                  <a:srgbClr val="000000"/>
                </a:solidFill>
                <a:latin typeface="Titillium Web" panose="00000500000000000000" pitchFamily="2" charset="0"/>
                <a:sym typeface="Arial"/>
              </a:endParaRPr>
            </a:p>
          </p:txBody>
        </p:sp>
        <p:sp>
          <p:nvSpPr>
            <p:cNvPr id="998" name="Google Shape;998;p7"/>
            <p:cNvSpPr/>
            <p:nvPr/>
          </p:nvSpPr>
          <p:spPr>
            <a:xfrm>
              <a:off x="2753144" y="1463714"/>
              <a:ext cx="1718100" cy="4239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Key </a:t>
              </a:r>
              <a:br>
                <a:rPr lang="en-US" sz="1200" b="0" i="0" u="none" strike="noStrike" cap="none">
                  <a:solidFill>
                    <a:srgbClr val="2C3E50"/>
                  </a:solidFill>
                  <a:latin typeface="Titillium Web" panose="00000500000000000000" pitchFamily="2" charset="0"/>
                  <a:ea typeface="Bebas Neue"/>
                  <a:cs typeface="Bebas Neue"/>
                  <a:sym typeface="Bebas Neue"/>
                </a:rPr>
              </a:br>
              <a:r>
                <a:rPr lang="en-US" sz="1200" b="0" i="0" u="none" strike="noStrike" cap="none">
                  <a:solidFill>
                    <a:srgbClr val="2C3E50"/>
                  </a:solidFill>
                  <a:latin typeface="Titillium Web" panose="00000500000000000000" pitchFamily="2" charset="0"/>
                  <a:ea typeface="Bebas Neue"/>
                  <a:cs typeface="Bebas Neue"/>
                  <a:sym typeface="Bebas Neue"/>
                </a:rPr>
                <a:t>Activities</a:t>
              </a:r>
              <a:endParaRPr sz="1400" b="0" i="0" u="none" strike="noStrike" cap="none">
                <a:solidFill>
                  <a:srgbClr val="000000"/>
                </a:solidFill>
                <a:latin typeface="Titillium Web" panose="00000500000000000000" pitchFamily="2" charset="0"/>
                <a:sym typeface="Arial"/>
              </a:endParaRPr>
            </a:p>
          </p:txBody>
        </p:sp>
        <p:sp>
          <p:nvSpPr>
            <p:cNvPr id="999" name="Google Shape;999;p7"/>
            <p:cNvSpPr/>
            <p:nvPr/>
          </p:nvSpPr>
          <p:spPr>
            <a:xfrm>
              <a:off x="4973953" y="1471484"/>
              <a:ext cx="2221800" cy="4239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dirty="0">
                  <a:solidFill>
                    <a:srgbClr val="2C3E50"/>
                  </a:solidFill>
                  <a:latin typeface="Titillium Web" panose="00000500000000000000" pitchFamily="2" charset="0"/>
                  <a:ea typeface="Bebas Neue"/>
                  <a:cs typeface="Bebas Neue"/>
                  <a:sym typeface="Bebas Neue"/>
                </a:rPr>
                <a:t>Value </a:t>
              </a:r>
              <a:br>
                <a:rPr lang="en-US" sz="1200" b="0" i="0" u="none" strike="noStrike" cap="none" dirty="0">
                  <a:solidFill>
                    <a:srgbClr val="2C3E50"/>
                  </a:solidFill>
                  <a:latin typeface="Titillium Web" panose="00000500000000000000" pitchFamily="2" charset="0"/>
                  <a:ea typeface="Bebas Neue"/>
                  <a:cs typeface="Bebas Neue"/>
                  <a:sym typeface="Bebas Neue"/>
                </a:rPr>
              </a:br>
              <a:r>
                <a:rPr lang="en-US" sz="1200" b="0" i="0" u="none" strike="noStrike" cap="none" dirty="0">
                  <a:solidFill>
                    <a:srgbClr val="2C3E50"/>
                  </a:solidFill>
                  <a:latin typeface="Titillium Web" panose="00000500000000000000" pitchFamily="2" charset="0"/>
                  <a:ea typeface="Bebas Neue"/>
                  <a:cs typeface="Bebas Neue"/>
                  <a:sym typeface="Bebas Neue"/>
                </a:rPr>
                <a:t>Proposition</a:t>
              </a:r>
              <a:endParaRPr sz="1400" b="0" i="0" u="none" strike="noStrike" cap="none" dirty="0">
                <a:solidFill>
                  <a:srgbClr val="000000"/>
                </a:solidFill>
                <a:latin typeface="Titillium Web" panose="00000500000000000000" pitchFamily="2" charset="0"/>
                <a:sym typeface="Arial"/>
              </a:endParaRPr>
            </a:p>
          </p:txBody>
        </p:sp>
        <p:sp>
          <p:nvSpPr>
            <p:cNvPr id="1000" name="Google Shape;1000;p7"/>
            <p:cNvSpPr/>
            <p:nvPr/>
          </p:nvSpPr>
          <p:spPr>
            <a:xfrm>
              <a:off x="7204370" y="1548146"/>
              <a:ext cx="1870800" cy="2430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Customer Relationships</a:t>
              </a:r>
              <a:endParaRPr sz="1400" b="0" i="0" u="none" strike="noStrike" cap="none">
                <a:solidFill>
                  <a:srgbClr val="000000"/>
                </a:solidFill>
                <a:latin typeface="Titillium Web" panose="00000500000000000000" pitchFamily="2" charset="0"/>
                <a:sym typeface="Arial"/>
              </a:endParaRPr>
            </a:p>
          </p:txBody>
        </p:sp>
        <p:sp>
          <p:nvSpPr>
            <p:cNvPr id="1001" name="Google Shape;1001;p7"/>
            <p:cNvSpPr/>
            <p:nvPr/>
          </p:nvSpPr>
          <p:spPr>
            <a:xfrm>
              <a:off x="9417793" y="1544970"/>
              <a:ext cx="1726200" cy="2430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Customer Segments</a:t>
              </a:r>
              <a:endParaRPr sz="1400" b="0" i="0" u="none" strike="noStrike" cap="none">
                <a:solidFill>
                  <a:srgbClr val="000000"/>
                </a:solidFill>
                <a:latin typeface="Titillium Web" panose="00000500000000000000" pitchFamily="2" charset="0"/>
                <a:sym typeface="Arial"/>
              </a:endParaRPr>
            </a:p>
          </p:txBody>
        </p:sp>
        <p:grpSp>
          <p:nvGrpSpPr>
            <p:cNvPr id="1002" name="Google Shape;1002;p7"/>
            <p:cNvGrpSpPr/>
            <p:nvPr/>
          </p:nvGrpSpPr>
          <p:grpSpPr>
            <a:xfrm>
              <a:off x="2192795" y="4092930"/>
              <a:ext cx="364040" cy="363082"/>
              <a:chOff x="14842424" y="9461856"/>
              <a:chExt cx="783051" cy="780989"/>
            </a:xfrm>
          </p:grpSpPr>
          <p:sp>
            <p:nvSpPr>
              <p:cNvPr id="1003" name="Google Shape;1003;p7"/>
              <p:cNvSpPr/>
              <p:nvPr/>
            </p:nvSpPr>
            <p:spPr>
              <a:xfrm>
                <a:off x="15308630" y="9879019"/>
                <a:ext cx="260046" cy="362855"/>
              </a:xfrm>
              <a:custGeom>
                <a:avLst/>
                <a:gdLst/>
                <a:ahLst/>
                <a:cxnLst/>
                <a:rect l="l" t="t" r="r" b="b"/>
                <a:pathLst>
                  <a:path w="350230" h="488693" extrusionOk="0">
                    <a:moveTo>
                      <a:pt x="338420" y="476883"/>
                    </a:moveTo>
                    <a:lnTo>
                      <a:pt x="314800" y="278963"/>
                    </a:lnTo>
                    <a:cubicBezTo>
                      <a:pt x="306655" y="240681"/>
                      <a:pt x="286293" y="204844"/>
                      <a:pt x="255342" y="179595"/>
                    </a:cubicBezTo>
                    <a:cubicBezTo>
                      <a:pt x="235795" y="163305"/>
                      <a:pt x="216247" y="153532"/>
                      <a:pt x="197514" y="149459"/>
                    </a:cubicBezTo>
                    <a:lnTo>
                      <a:pt x="47648" y="105476"/>
                    </a:lnTo>
                    <a:cubicBezTo>
                      <a:pt x="44390" y="104662"/>
                      <a:pt x="41132" y="103033"/>
                      <a:pt x="38688" y="101404"/>
                    </a:cubicBezTo>
                    <a:cubicBezTo>
                      <a:pt x="30543" y="95702"/>
                      <a:pt x="25656" y="87558"/>
                      <a:pt x="24842" y="77784"/>
                    </a:cubicBezTo>
                    <a:lnTo>
                      <a:pt x="18326"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04" name="Google Shape;1004;p7"/>
              <p:cNvSpPr/>
              <p:nvPr/>
            </p:nvSpPr>
            <p:spPr>
              <a:xfrm>
                <a:off x="14896311" y="9674373"/>
                <a:ext cx="260046" cy="568472"/>
              </a:xfrm>
              <a:custGeom>
                <a:avLst/>
                <a:gdLst/>
                <a:ahLst/>
                <a:cxnLst/>
                <a:rect l="l" t="t" r="r" b="b"/>
                <a:pathLst>
                  <a:path w="350230" h="765619" extrusionOk="0">
                    <a:moveTo>
                      <a:pt x="243125" y="18326"/>
                    </a:moveTo>
                    <a:cubicBezTo>
                      <a:pt x="220319" y="24842"/>
                      <a:pt x="203215" y="52535"/>
                      <a:pt x="203215" y="86743"/>
                    </a:cubicBezTo>
                    <a:cubicBezTo>
                      <a:pt x="203215" y="124210"/>
                      <a:pt x="223577" y="154346"/>
                      <a:pt x="250455" y="156789"/>
                    </a:cubicBezTo>
                    <a:cubicBezTo>
                      <a:pt x="265116" y="213803"/>
                      <a:pt x="296067" y="262673"/>
                      <a:pt x="338420" y="295252"/>
                    </a:cubicBezTo>
                    <a:lnTo>
                      <a:pt x="331904" y="354710"/>
                    </a:lnTo>
                    <a:cubicBezTo>
                      <a:pt x="331090" y="364484"/>
                      <a:pt x="325389" y="372629"/>
                      <a:pt x="318058" y="378330"/>
                    </a:cubicBezTo>
                    <a:cubicBezTo>
                      <a:pt x="315615" y="379959"/>
                      <a:pt x="312357" y="381588"/>
                      <a:pt x="309099" y="382403"/>
                    </a:cubicBezTo>
                    <a:lnTo>
                      <a:pt x="160047" y="425571"/>
                    </a:lnTo>
                    <a:cubicBezTo>
                      <a:pt x="140499" y="429643"/>
                      <a:pt x="120952" y="440231"/>
                      <a:pt x="101404" y="456521"/>
                    </a:cubicBezTo>
                    <a:cubicBezTo>
                      <a:pt x="70454" y="481771"/>
                      <a:pt x="50091" y="516794"/>
                      <a:pt x="41946" y="555889"/>
                    </a:cubicBezTo>
                    <a:lnTo>
                      <a:pt x="18326" y="7538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05" name="Google Shape;1005;p7"/>
              <p:cNvSpPr/>
              <p:nvPr/>
            </p:nvSpPr>
            <p:spPr>
              <a:xfrm>
                <a:off x="15308024" y="9674373"/>
                <a:ext cx="260046" cy="568472"/>
              </a:xfrm>
              <a:custGeom>
                <a:avLst/>
                <a:gdLst/>
                <a:ahLst/>
                <a:cxnLst/>
                <a:rect l="l" t="t" r="r" b="b"/>
                <a:pathLst>
                  <a:path w="350230" h="765619" extrusionOk="0">
                    <a:moveTo>
                      <a:pt x="113621" y="18326"/>
                    </a:moveTo>
                    <a:cubicBezTo>
                      <a:pt x="136427" y="24842"/>
                      <a:pt x="153531" y="52535"/>
                      <a:pt x="153531" y="86743"/>
                    </a:cubicBezTo>
                    <a:cubicBezTo>
                      <a:pt x="153531" y="124210"/>
                      <a:pt x="133169" y="154346"/>
                      <a:pt x="106291" y="156789"/>
                    </a:cubicBezTo>
                    <a:cubicBezTo>
                      <a:pt x="91630" y="213803"/>
                      <a:pt x="60680" y="262673"/>
                      <a:pt x="18326" y="295252"/>
                    </a:cubicBezTo>
                    <a:lnTo>
                      <a:pt x="24842" y="354710"/>
                    </a:lnTo>
                    <a:cubicBezTo>
                      <a:pt x="25657" y="364484"/>
                      <a:pt x="31358" y="372629"/>
                      <a:pt x="38688" y="378330"/>
                    </a:cubicBezTo>
                    <a:cubicBezTo>
                      <a:pt x="41132" y="379959"/>
                      <a:pt x="44390" y="381588"/>
                      <a:pt x="47648" y="382403"/>
                    </a:cubicBezTo>
                    <a:lnTo>
                      <a:pt x="196699" y="425571"/>
                    </a:lnTo>
                    <a:cubicBezTo>
                      <a:pt x="216247" y="429643"/>
                      <a:pt x="235795" y="440231"/>
                      <a:pt x="255342" y="456521"/>
                    </a:cubicBezTo>
                    <a:cubicBezTo>
                      <a:pt x="286293" y="481771"/>
                      <a:pt x="306655" y="516794"/>
                      <a:pt x="314800" y="555889"/>
                    </a:cubicBezTo>
                    <a:lnTo>
                      <a:pt x="338420" y="7538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06" name="Google Shape;1006;p7"/>
              <p:cNvSpPr/>
              <p:nvPr/>
            </p:nvSpPr>
            <p:spPr>
              <a:xfrm>
                <a:off x="15110644" y="9948042"/>
                <a:ext cx="247950" cy="90713"/>
              </a:xfrm>
              <a:custGeom>
                <a:avLst/>
                <a:gdLst/>
                <a:ahLst/>
                <a:cxnLst/>
                <a:rect l="l" t="t" r="r" b="b"/>
                <a:pathLst>
                  <a:path w="333940" h="122173" extrusionOk="0">
                    <a:moveTo>
                      <a:pt x="316429" y="18326"/>
                    </a:moveTo>
                    <a:lnTo>
                      <a:pt x="258600" y="70453"/>
                    </a:lnTo>
                    <a:cubicBezTo>
                      <a:pt x="206473" y="116879"/>
                      <a:pt x="128282" y="116879"/>
                      <a:pt x="76155" y="70453"/>
                    </a:cubicBez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07" name="Google Shape;1007;p7"/>
              <p:cNvSpPr/>
              <p:nvPr/>
            </p:nvSpPr>
            <p:spPr>
              <a:xfrm>
                <a:off x="15062965" y="9461856"/>
                <a:ext cx="338664" cy="235855"/>
              </a:xfrm>
              <a:custGeom>
                <a:avLst/>
                <a:gdLst/>
                <a:ahLst/>
                <a:cxnLst/>
                <a:rect l="l" t="t" r="r" b="b"/>
                <a:pathLst>
                  <a:path w="456113" h="317650" extrusionOk="0">
                    <a:moveTo>
                      <a:pt x="18935" y="304212"/>
                    </a:moveTo>
                    <a:cubicBezTo>
                      <a:pt x="18935" y="304212"/>
                      <a:pt x="14048" y="236609"/>
                      <a:pt x="31967" y="179595"/>
                    </a:cubicBezTo>
                    <a:cubicBezTo>
                      <a:pt x="31967" y="179595"/>
                      <a:pt x="73506" y="18326"/>
                      <a:pt x="230702" y="18326"/>
                    </a:cubicBezTo>
                    <a:cubicBezTo>
                      <a:pt x="387899" y="18326"/>
                      <a:pt x="429437" y="179595"/>
                      <a:pt x="429437" y="179595"/>
                    </a:cubicBezTo>
                    <a:cubicBezTo>
                      <a:pt x="447356" y="235794"/>
                      <a:pt x="442469" y="304212"/>
                      <a:pt x="442469" y="304212"/>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08" name="Google Shape;1008;p7"/>
              <p:cNvSpPr/>
              <p:nvPr/>
            </p:nvSpPr>
            <p:spPr>
              <a:xfrm>
                <a:off x="15068867" y="9553854"/>
                <a:ext cx="314474" cy="84666"/>
              </a:xfrm>
              <a:custGeom>
                <a:avLst/>
                <a:gdLst/>
                <a:ahLst/>
                <a:cxnLst/>
                <a:rect l="l" t="t" r="r" b="b"/>
                <a:pathLst>
                  <a:path w="423534" h="114028" extrusionOk="0">
                    <a:moveTo>
                      <a:pt x="18326" y="90045"/>
                    </a:moveTo>
                    <a:cubicBezTo>
                      <a:pt x="62309" y="106335"/>
                      <a:pt x="129097" y="107149"/>
                      <a:pt x="228464" y="52578"/>
                    </a:cubicBezTo>
                    <a:cubicBezTo>
                      <a:pt x="288737" y="19184"/>
                      <a:pt x="352267" y="13483"/>
                      <a:pt x="407652" y="21628"/>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09" name="Google Shape;1009;p7"/>
              <p:cNvSpPr/>
              <p:nvPr/>
            </p:nvSpPr>
            <p:spPr>
              <a:xfrm>
                <a:off x="15407762" y="9713728"/>
                <a:ext cx="217713" cy="405187"/>
              </a:xfrm>
              <a:custGeom>
                <a:avLst/>
                <a:gdLst/>
                <a:ahLst/>
                <a:cxnLst/>
                <a:rect l="l" t="t" r="r" b="b"/>
                <a:pathLst>
                  <a:path w="293216" h="545707" extrusionOk="0">
                    <a:moveTo>
                      <a:pt x="114656" y="18326"/>
                    </a:moveTo>
                    <a:cubicBezTo>
                      <a:pt x="135833" y="28914"/>
                      <a:pt x="146421" y="58236"/>
                      <a:pt x="139905" y="90816"/>
                    </a:cubicBezTo>
                    <a:cubicBezTo>
                      <a:pt x="133389" y="126653"/>
                      <a:pt x="108140" y="151088"/>
                      <a:pt x="82076" y="148644"/>
                    </a:cubicBezTo>
                    <a:cubicBezTo>
                      <a:pt x="68230" y="177151"/>
                      <a:pt x="51126" y="201586"/>
                      <a:pt x="29949" y="222763"/>
                    </a:cubicBezTo>
                    <a:cubicBezTo>
                      <a:pt x="9587" y="243125"/>
                      <a:pt x="16917" y="261044"/>
                      <a:pt x="44610" y="270818"/>
                    </a:cubicBezTo>
                    <a:lnTo>
                      <a:pt x="76375" y="281406"/>
                    </a:lnTo>
                    <a:cubicBezTo>
                      <a:pt x="174928" y="313986"/>
                      <a:pt x="271038" y="366113"/>
                      <a:pt x="275925" y="515979"/>
                    </a:cubicBezTo>
                    <a:cubicBezTo>
                      <a:pt x="275925" y="520051"/>
                      <a:pt x="276739" y="524124"/>
                      <a:pt x="276739" y="52819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10" name="Google Shape;1010;p7"/>
              <p:cNvSpPr/>
              <p:nvPr/>
            </p:nvSpPr>
            <p:spPr>
              <a:xfrm>
                <a:off x="15369176" y="9483047"/>
                <a:ext cx="145142" cy="253998"/>
              </a:xfrm>
              <a:custGeom>
                <a:avLst/>
                <a:gdLst/>
                <a:ahLst/>
                <a:cxnLst/>
                <a:rect l="l" t="t" r="r" b="b"/>
                <a:pathLst>
                  <a:path w="195477" h="342085" extrusionOk="0">
                    <a:moveTo>
                      <a:pt x="166563" y="328646"/>
                    </a:moveTo>
                    <a:cubicBezTo>
                      <a:pt x="166563" y="328646"/>
                      <a:pt x="183667" y="265116"/>
                      <a:pt x="177151" y="208102"/>
                    </a:cubicBezTo>
                    <a:cubicBezTo>
                      <a:pt x="177151" y="208102"/>
                      <a:pt x="167378" y="47647"/>
                      <a:pt x="18326"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11" name="Google Shape;1011;p7"/>
              <p:cNvSpPr/>
              <p:nvPr/>
            </p:nvSpPr>
            <p:spPr>
              <a:xfrm>
                <a:off x="14842424" y="9713728"/>
                <a:ext cx="217713" cy="405187"/>
              </a:xfrm>
              <a:custGeom>
                <a:avLst/>
                <a:gdLst/>
                <a:ahLst/>
                <a:cxnLst/>
                <a:rect l="l" t="t" r="r" b="b"/>
                <a:pathLst>
                  <a:path w="293216" h="545707" extrusionOk="0">
                    <a:moveTo>
                      <a:pt x="180409" y="18326"/>
                    </a:moveTo>
                    <a:cubicBezTo>
                      <a:pt x="159233" y="28914"/>
                      <a:pt x="148644" y="58236"/>
                      <a:pt x="155160" y="90816"/>
                    </a:cubicBezTo>
                    <a:cubicBezTo>
                      <a:pt x="161676" y="126653"/>
                      <a:pt x="186925" y="151088"/>
                      <a:pt x="212989" y="148644"/>
                    </a:cubicBezTo>
                    <a:cubicBezTo>
                      <a:pt x="226835" y="177151"/>
                      <a:pt x="243940" y="201586"/>
                      <a:pt x="265116" y="222763"/>
                    </a:cubicBezTo>
                    <a:cubicBezTo>
                      <a:pt x="285479" y="243125"/>
                      <a:pt x="278148" y="261044"/>
                      <a:pt x="250455" y="270818"/>
                    </a:cubicBezTo>
                    <a:lnTo>
                      <a:pt x="218690" y="281406"/>
                    </a:lnTo>
                    <a:cubicBezTo>
                      <a:pt x="120137" y="313986"/>
                      <a:pt x="24028" y="366113"/>
                      <a:pt x="19141" y="515979"/>
                    </a:cubicBezTo>
                    <a:cubicBezTo>
                      <a:pt x="19141" y="520051"/>
                      <a:pt x="18326" y="524124"/>
                      <a:pt x="18326" y="52819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12" name="Google Shape;1012;p7"/>
              <p:cNvSpPr/>
              <p:nvPr/>
            </p:nvSpPr>
            <p:spPr>
              <a:xfrm>
                <a:off x="14953940" y="9483047"/>
                <a:ext cx="145142" cy="253998"/>
              </a:xfrm>
              <a:custGeom>
                <a:avLst/>
                <a:gdLst/>
                <a:ahLst/>
                <a:cxnLst/>
                <a:rect l="l" t="t" r="r" b="b"/>
                <a:pathLst>
                  <a:path w="195477" h="342085" extrusionOk="0">
                    <a:moveTo>
                      <a:pt x="30395" y="328646"/>
                    </a:moveTo>
                    <a:cubicBezTo>
                      <a:pt x="30395" y="328646"/>
                      <a:pt x="13291" y="265116"/>
                      <a:pt x="19806" y="208102"/>
                    </a:cubicBezTo>
                    <a:cubicBezTo>
                      <a:pt x="19806" y="208102"/>
                      <a:pt x="29580" y="47647"/>
                      <a:pt x="178632"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1013" name="Google Shape;1013;p7"/>
            <p:cNvGrpSpPr/>
            <p:nvPr/>
          </p:nvGrpSpPr>
          <p:grpSpPr>
            <a:xfrm>
              <a:off x="4483126" y="4067768"/>
              <a:ext cx="358766" cy="430348"/>
              <a:chOff x="9950261" y="7309727"/>
              <a:chExt cx="593885" cy="712378"/>
            </a:xfrm>
          </p:grpSpPr>
          <p:sp>
            <p:nvSpPr>
              <p:cNvPr id="1014" name="Google Shape;1014;p7"/>
              <p:cNvSpPr/>
              <p:nvPr/>
            </p:nvSpPr>
            <p:spPr>
              <a:xfrm>
                <a:off x="10401133" y="7598991"/>
                <a:ext cx="43668" cy="136462"/>
              </a:xfrm>
              <a:custGeom>
                <a:avLst/>
                <a:gdLst/>
                <a:ahLst/>
                <a:cxnLst/>
                <a:rect l="l" t="t" r="r" b="b"/>
                <a:pathLst>
                  <a:path w="43668" h="136462" extrusionOk="0">
                    <a:moveTo>
                      <a:pt x="12282" y="127456"/>
                    </a:moveTo>
                    <a:cubicBezTo>
                      <a:pt x="43941" y="95797"/>
                      <a:pt x="43941" y="43941"/>
                      <a:pt x="12282" y="12282"/>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15" name="Google Shape;1015;p7"/>
              <p:cNvSpPr/>
              <p:nvPr/>
            </p:nvSpPr>
            <p:spPr>
              <a:xfrm>
                <a:off x="9950261" y="7749180"/>
                <a:ext cx="294759" cy="272925"/>
              </a:xfrm>
              <a:custGeom>
                <a:avLst/>
                <a:gdLst/>
                <a:ahLst/>
                <a:cxnLst/>
                <a:rect l="l" t="t" r="r" b="b"/>
                <a:pathLst>
                  <a:path w="294759" h="272925" extrusionOk="0">
                    <a:moveTo>
                      <a:pt x="175491" y="238729"/>
                    </a:moveTo>
                    <a:lnTo>
                      <a:pt x="186408" y="257834"/>
                    </a:lnTo>
                    <a:cubicBezTo>
                      <a:pt x="190775" y="264930"/>
                      <a:pt x="200054" y="267659"/>
                      <a:pt x="207151" y="263293"/>
                    </a:cubicBezTo>
                    <a:lnTo>
                      <a:pt x="227893" y="251284"/>
                    </a:lnTo>
                    <a:cubicBezTo>
                      <a:pt x="234989" y="246917"/>
                      <a:pt x="237718" y="237638"/>
                      <a:pt x="233351" y="230542"/>
                    </a:cubicBezTo>
                    <a:lnTo>
                      <a:pt x="222434" y="211983"/>
                    </a:lnTo>
                    <a:cubicBezTo>
                      <a:pt x="235535" y="198882"/>
                      <a:pt x="244268" y="183053"/>
                      <a:pt x="248635" y="166131"/>
                    </a:cubicBezTo>
                    <a:lnTo>
                      <a:pt x="270469" y="166131"/>
                    </a:lnTo>
                    <a:cubicBezTo>
                      <a:pt x="278657" y="166131"/>
                      <a:pt x="285753" y="159581"/>
                      <a:pt x="285753" y="150847"/>
                    </a:cubicBezTo>
                    <a:lnTo>
                      <a:pt x="285753" y="126830"/>
                    </a:lnTo>
                    <a:cubicBezTo>
                      <a:pt x="285753" y="118642"/>
                      <a:pt x="279203" y="111546"/>
                      <a:pt x="270469" y="111546"/>
                    </a:cubicBezTo>
                    <a:lnTo>
                      <a:pt x="248635" y="111546"/>
                    </a:lnTo>
                    <a:cubicBezTo>
                      <a:pt x="244268" y="94625"/>
                      <a:pt x="235535" y="78795"/>
                      <a:pt x="222434" y="65695"/>
                    </a:cubicBezTo>
                    <a:lnTo>
                      <a:pt x="233351" y="47136"/>
                    </a:lnTo>
                    <a:cubicBezTo>
                      <a:pt x="237718" y="40040"/>
                      <a:pt x="234989" y="30760"/>
                      <a:pt x="227893" y="26393"/>
                    </a:cubicBezTo>
                    <a:lnTo>
                      <a:pt x="207151" y="14385"/>
                    </a:lnTo>
                    <a:cubicBezTo>
                      <a:pt x="200054" y="10018"/>
                      <a:pt x="190775" y="12747"/>
                      <a:pt x="186408" y="19843"/>
                    </a:cubicBezTo>
                    <a:lnTo>
                      <a:pt x="175491" y="38948"/>
                    </a:lnTo>
                    <a:cubicBezTo>
                      <a:pt x="158024" y="34581"/>
                      <a:pt x="140011" y="34581"/>
                      <a:pt x="122544" y="38948"/>
                    </a:cubicBezTo>
                    <a:lnTo>
                      <a:pt x="111627" y="19843"/>
                    </a:lnTo>
                    <a:cubicBezTo>
                      <a:pt x="107260" y="12747"/>
                      <a:pt x="97980" y="10018"/>
                      <a:pt x="90884" y="14385"/>
                    </a:cubicBezTo>
                    <a:lnTo>
                      <a:pt x="70142" y="26393"/>
                    </a:lnTo>
                    <a:cubicBezTo>
                      <a:pt x="63046" y="30760"/>
                      <a:pt x="60317" y="40040"/>
                      <a:pt x="64683" y="47136"/>
                    </a:cubicBezTo>
                    <a:lnTo>
                      <a:pt x="75601" y="65695"/>
                    </a:lnTo>
                    <a:cubicBezTo>
                      <a:pt x="62500" y="78795"/>
                      <a:pt x="53766" y="94625"/>
                      <a:pt x="49400" y="111546"/>
                    </a:cubicBezTo>
                    <a:lnTo>
                      <a:pt x="27566" y="111546"/>
                    </a:lnTo>
                    <a:cubicBezTo>
                      <a:pt x="19378" y="111546"/>
                      <a:pt x="12282" y="118096"/>
                      <a:pt x="12282" y="126830"/>
                    </a:cubicBezTo>
                    <a:lnTo>
                      <a:pt x="12282" y="150847"/>
                    </a:lnTo>
                    <a:cubicBezTo>
                      <a:pt x="12282" y="159035"/>
                      <a:pt x="18832" y="166131"/>
                      <a:pt x="27566" y="166131"/>
                    </a:cubicBezTo>
                    <a:lnTo>
                      <a:pt x="49400" y="166131"/>
                    </a:lnTo>
                    <a:cubicBezTo>
                      <a:pt x="53766" y="183053"/>
                      <a:pt x="62500" y="198882"/>
                      <a:pt x="75601" y="211983"/>
                    </a:cubicBezTo>
                    <a:lnTo>
                      <a:pt x="64683" y="230542"/>
                    </a:lnTo>
                    <a:cubicBezTo>
                      <a:pt x="60317" y="237638"/>
                      <a:pt x="63046" y="246917"/>
                      <a:pt x="70142" y="251284"/>
                    </a:cubicBezTo>
                    <a:lnTo>
                      <a:pt x="90884" y="263293"/>
                    </a:lnTo>
                    <a:cubicBezTo>
                      <a:pt x="97980" y="267659"/>
                      <a:pt x="107260" y="264930"/>
                      <a:pt x="111627" y="257834"/>
                    </a:cubicBezTo>
                    <a:lnTo>
                      <a:pt x="122544" y="238729"/>
                    </a:lnTo>
                    <a:cubicBezTo>
                      <a:pt x="140011" y="243096"/>
                      <a:pt x="158024" y="243096"/>
                      <a:pt x="175491" y="238729"/>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16" name="Google Shape;1016;p7"/>
              <p:cNvSpPr/>
              <p:nvPr/>
            </p:nvSpPr>
            <p:spPr>
              <a:xfrm>
                <a:off x="10156593" y="7488829"/>
                <a:ext cx="387553" cy="360261"/>
              </a:xfrm>
              <a:custGeom>
                <a:avLst/>
                <a:gdLst/>
                <a:ahLst/>
                <a:cxnLst/>
                <a:rect l="l" t="t" r="r" b="b"/>
                <a:pathLst>
                  <a:path w="387553" h="360261" extrusionOk="0">
                    <a:moveTo>
                      <a:pt x="230622" y="313492"/>
                    </a:moveTo>
                    <a:lnTo>
                      <a:pt x="245360" y="338601"/>
                    </a:lnTo>
                    <a:cubicBezTo>
                      <a:pt x="250818" y="348426"/>
                      <a:pt x="263373" y="351701"/>
                      <a:pt x="273198" y="346243"/>
                    </a:cubicBezTo>
                    <a:lnTo>
                      <a:pt x="301037" y="330413"/>
                    </a:lnTo>
                    <a:cubicBezTo>
                      <a:pt x="310862" y="324954"/>
                      <a:pt x="314137" y="312400"/>
                      <a:pt x="308678" y="302575"/>
                    </a:cubicBezTo>
                    <a:lnTo>
                      <a:pt x="294486" y="277465"/>
                    </a:lnTo>
                    <a:cubicBezTo>
                      <a:pt x="311954" y="259998"/>
                      <a:pt x="323416" y="238710"/>
                      <a:pt x="329421" y="216876"/>
                    </a:cubicBezTo>
                    <a:lnTo>
                      <a:pt x="358351" y="216876"/>
                    </a:lnTo>
                    <a:cubicBezTo>
                      <a:pt x="369268" y="216876"/>
                      <a:pt x="378547" y="207596"/>
                      <a:pt x="378547" y="196679"/>
                    </a:cubicBezTo>
                    <a:lnTo>
                      <a:pt x="378547" y="164474"/>
                    </a:lnTo>
                    <a:cubicBezTo>
                      <a:pt x="378547" y="153557"/>
                      <a:pt x="369268" y="144278"/>
                      <a:pt x="358351" y="144278"/>
                    </a:cubicBezTo>
                    <a:lnTo>
                      <a:pt x="329421" y="144278"/>
                    </a:lnTo>
                    <a:cubicBezTo>
                      <a:pt x="323416" y="121898"/>
                      <a:pt x="311954" y="101156"/>
                      <a:pt x="294486" y="83688"/>
                    </a:cubicBezTo>
                    <a:lnTo>
                      <a:pt x="308678" y="58579"/>
                    </a:lnTo>
                    <a:cubicBezTo>
                      <a:pt x="314137" y="48754"/>
                      <a:pt x="310862" y="36745"/>
                      <a:pt x="301037" y="30741"/>
                    </a:cubicBezTo>
                    <a:lnTo>
                      <a:pt x="273198" y="14911"/>
                    </a:lnTo>
                    <a:cubicBezTo>
                      <a:pt x="263373" y="9453"/>
                      <a:pt x="251364" y="12728"/>
                      <a:pt x="245360" y="22553"/>
                    </a:cubicBezTo>
                    <a:lnTo>
                      <a:pt x="230622" y="47662"/>
                    </a:lnTo>
                    <a:cubicBezTo>
                      <a:pt x="207696" y="41658"/>
                      <a:pt x="183679" y="41658"/>
                      <a:pt x="160207" y="47662"/>
                    </a:cubicBezTo>
                    <a:lnTo>
                      <a:pt x="145469" y="22553"/>
                    </a:lnTo>
                    <a:cubicBezTo>
                      <a:pt x="140011" y="12728"/>
                      <a:pt x="127456" y="9453"/>
                      <a:pt x="117630" y="14911"/>
                    </a:cubicBezTo>
                    <a:lnTo>
                      <a:pt x="89792" y="30741"/>
                    </a:lnTo>
                    <a:cubicBezTo>
                      <a:pt x="79967" y="36199"/>
                      <a:pt x="76692" y="48754"/>
                      <a:pt x="82150" y="58579"/>
                    </a:cubicBezTo>
                    <a:lnTo>
                      <a:pt x="96343" y="83688"/>
                    </a:lnTo>
                    <a:cubicBezTo>
                      <a:pt x="78875" y="101156"/>
                      <a:pt x="67412" y="122444"/>
                      <a:pt x="61408" y="144278"/>
                    </a:cubicBezTo>
                    <a:lnTo>
                      <a:pt x="32478" y="144278"/>
                    </a:lnTo>
                    <a:cubicBezTo>
                      <a:pt x="21561" y="144278"/>
                      <a:pt x="12282" y="153557"/>
                      <a:pt x="12282" y="164474"/>
                    </a:cubicBezTo>
                    <a:lnTo>
                      <a:pt x="12282" y="196679"/>
                    </a:lnTo>
                    <a:cubicBezTo>
                      <a:pt x="12282" y="207596"/>
                      <a:pt x="21561" y="216876"/>
                      <a:pt x="32478" y="216876"/>
                    </a:cubicBezTo>
                    <a:lnTo>
                      <a:pt x="61408" y="216876"/>
                    </a:lnTo>
                    <a:cubicBezTo>
                      <a:pt x="67412" y="239256"/>
                      <a:pt x="78875" y="259998"/>
                      <a:pt x="96343" y="277465"/>
                    </a:cubicBezTo>
                    <a:lnTo>
                      <a:pt x="82150" y="302575"/>
                    </a:lnTo>
                    <a:cubicBezTo>
                      <a:pt x="76692" y="312400"/>
                      <a:pt x="79967" y="324409"/>
                      <a:pt x="89792" y="330413"/>
                    </a:cubicBezTo>
                    <a:lnTo>
                      <a:pt x="117630" y="346243"/>
                    </a:lnTo>
                    <a:cubicBezTo>
                      <a:pt x="127456" y="351701"/>
                      <a:pt x="139464" y="348426"/>
                      <a:pt x="145469" y="338601"/>
                    </a:cubicBezTo>
                    <a:lnTo>
                      <a:pt x="160207" y="313492"/>
                    </a:lnTo>
                    <a:cubicBezTo>
                      <a:pt x="183132" y="319496"/>
                      <a:pt x="207696" y="319496"/>
                      <a:pt x="230622" y="313492"/>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17" name="Google Shape;1017;p7"/>
              <p:cNvSpPr/>
              <p:nvPr/>
            </p:nvSpPr>
            <p:spPr>
              <a:xfrm>
                <a:off x="9950775" y="7309727"/>
                <a:ext cx="294759" cy="283842"/>
              </a:xfrm>
              <a:custGeom>
                <a:avLst/>
                <a:gdLst/>
                <a:ahLst/>
                <a:cxnLst/>
                <a:rect l="l" t="t" r="r" b="b"/>
                <a:pathLst>
                  <a:path w="294759" h="283842" extrusionOk="0">
                    <a:moveTo>
                      <a:pt x="251396" y="162354"/>
                    </a:moveTo>
                    <a:lnTo>
                      <a:pt x="273230" y="160716"/>
                    </a:lnTo>
                    <a:cubicBezTo>
                      <a:pt x="281418" y="160171"/>
                      <a:pt x="287968" y="152529"/>
                      <a:pt x="287422" y="144341"/>
                    </a:cubicBezTo>
                    <a:lnTo>
                      <a:pt x="285785" y="120324"/>
                    </a:lnTo>
                    <a:cubicBezTo>
                      <a:pt x="285238" y="112136"/>
                      <a:pt x="277597" y="105585"/>
                      <a:pt x="269409" y="106131"/>
                    </a:cubicBezTo>
                    <a:lnTo>
                      <a:pt x="247575" y="107769"/>
                    </a:lnTo>
                    <a:cubicBezTo>
                      <a:pt x="241570" y="90302"/>
                      <a:pt x="230653" y="75564"/>
                      <a:pt x="217553" y="64101"/>
                    </a:cubicBezTo>
                    <a:lnTo>
                      <a:pt x="226833" y="44450"/>
                    </a:lnTo>
                    <a:cubicBezTo>
                      <a:pt x="230653" y="36808"/>
                      <a:pt x="227378" y="28075"/>
                      <a:pt x="219736" y="24254"/>
                    </a:cubicBezTo>
                    <a:lnTo>
                      <a:pt x="197902" y="13883"/>
                    </a:lnTo>
                    <a:cubicBezTo>
                      <a:pt x="190261" y="10062"/>
                      <a:pt x="181527" y="13337"/>
                      <a:pt x="177706" y="20979"/>
                    </a:cubicBezTo>
                    <a:lnTo>
                      <a:pt x="168427" y="40629"/>
                    </a:lnTo>
                    <a:cubicBezTo>
                      <a:pt x="151505" y="37354"/>
                      <a:pt x="133492" y="38446"/>
                      <a:pt x="116025" y="44450"/>
                    </a:cubicBezTo>
                    <a:lnTo>
                      <a:pt x="103471" y="26437"/>
                    </a:lnTo>
                    <a:cubicBezTo>
                      <a:pt x="98558" y="19341"/>
                      <a:pt x="89278" y="17703"/>
                      <a:pt x="82182" y="22616"/>
                    </a:cubicBezTo>
                    <a:lnTo>
                      <a:pt x="62532" y="36262"/>
                    </a:lnTo>
                    <a:cubicBezTo>
                      <a:pt x="55435" y="41175"/>
                      <a:pt x="53798" y="50455"/>
                      <a:pt x="58711" y="57551"/>
                    </a:cubicBezTo>
                    <a:lnTo>
                      <a:pt x="71265" y="75564"/>
                    </a:lnTo>
                    <a:cubicBezTo>
                      <a:pt x="59803" y="89210"/>
                      <a:pt x="52160" y="105585"/>
                      <a:pt x="48339" y="123053"/>
                    </a:cubicBezTo>
                    <a:lnTo>
                      <a:pt x="26505" y="124690"/>
                    </a:lnTo>
                    <a:cubicBezTo>
                      <a:pt x="18318" y="125236"/>
                      <a:pt x="11767" y="132878"/>
                      <a:pt x="12313" y="141066"/>
                    </a:cubicBezTo>
                    <a:lnTo>
                      <a:pt x="13951" y="165083"/>
                    </a:lnTo>
                    <a:cubicBezTo>
                      <a:pt x="14497" y="173271"/>
                      <a:pt x="22139" y="179821"/>
                      <a:pt x="30326" y="179275"/>
                    </a:cubicBezTo>
                    <a:lnTo>
                      <a:pt x="52160" y="177638"/>
                    </a:lnTo>
                    <a:cubicBezTo>
                      <a:pt x="58165" y="195105"/>
                      <a:pt x="69082" y="209843"/>
                      <a:pt x="82182" y="221306"/>
                    </a:cubicBezTo>
                    <a:lnTo>
                      <a:pt x="72903" y="240956"/>
                    </a:lnTo>
                    <a:cubicBezTo>
                      <a:pt x="69082" y="248598"/>
                      <a:pt x="72357" y="257332"/>
                      <a:pt x="79999" y="261153"/>
                    </a:cubicBezTo>
                    <a:lnTo>
                      <a:pt x="101833" y="271524"/>
                    </a:lnTo>
                    <a:cubicBezTo>
                      <a:pt x="109475" y="275345"/>
                      <a:pt x="118208" y="272070"/>
                      <a:pt x="122029" y="264428"/>
                    </a:cubicBezTo>
                    <a:lnTo>
                      <a:pt x="131309" y="244777"/>
                    </a:lnTo>
                    <a:cubicBezTo>
                      <a:pt x="148230" y="248053"/>
                      <a:pt x="166243" y="246961"/>
                      <a:pt x="183710" y="240956"/>
                    </a:cubicBezTo>
                    <a:lnTo>
                      <a:pt x="196265" y="258970"/>
                    </a:lnTo>
                    <a:cubicBezTo>
                      <a:pt x="201178" y="266066"/>
                      <a:pt x="210457" y="267703"/>
                      <a:pt x="217553" y="262790"/>
                    </a:cubicBezTo>
                    <a:lnTo>
                      <a:pt x="237204" y="249144"/>
                    </a:lnTo>
                    <a:cubicBezTo>
                      <a:pt x="244300" y="244232"/>
                      <a:pt x="245937" y="234952"/>
                      <a:pt x="241025" y="227856"/>
                    </a:cubicBezTo>
                    <a:lnTo>
                      <a:pt x="228471" y="209843"/>
                    </a:lnTo>
                    <a:cubicBezTo>
                      <a:pt x="239933" y="196197"/>
                      <a:pt x="248121" y="179821"/>
                      <a:pt x="251396" y="162354"/>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18" name="Google Shape;1018;p7"/>
              <p:cNvSpPr/>
              <p:nvPr/>
            </p:nvSpPr>
            <p:spPr>
              <a:xfrm>
                <a:off x="10048514" y="7400847"/>
                <a:ext cx="98253" cy="98253"/>
              </a:xfrm>
              <a:custGeom>
                <a:avLst/>
                <a:gdLst/>
                <a:ahLst/>
                <a:cxnLst/>
                <a:rect l="l" t="t" r="r" b="b"/>
                <a:pathLst>
                  <a:path w="98253" h="98253" extrusionOk="0">
                    <a:moveTo>
                      <a:pt x="90884" y="51583"/>
                    </a:moveTo>
                    <a:cubicBezTo>
                      <a:pt x="90884" y="29749"/>
                      <a:pt x="73417" y="12282"/>
                      <a:pt x="51583" y="12282"/>
                    </a:cubicBezTo>
                    <a:cubicBezTo>
                      <a:pt x="29749" y="12282"/>
                      <a:pt x="12282" y="29749"/>
                      <a:pt x="12282" y="51583"/>
                    </a:cubicBezTo>
                    <a:cubicBezTo>
                      <a:pt x="12282" y="73417"/>
                      <a:pt x="29749" y="90884"/>
                      <a:pt x="51583" y="90884"/>
                    </a:cubicBezTo>
                    <a:cubicBezTo>
                      <a:pt x="73417" y="90884"/>
                      <a:pt x="90884" y="73417"/>
                      <a:pt x="90884" y="51583"/>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19" name="Google Shape;1019;p7"/>
              <p:cNvSpPr/>
              <p:nvPr/>
            </p:nvSpPr>
            <p:spPr>
              <a:xfrm>
                <a:off x="10047422" y="7835890"/>
                <a:ext cx="98253" cy="98253"/>
              </a:xfrm>
              <a:custGeom>
                <a:avLst/>
                <a:gdLst/>
                <a:ahLst/>
                <a:cxnLst/>
                <a:rect l="l" t="t" r="r" b="b"/>
                <a:pathLst>
                  <a:path w="98253" h="98253" extrusionOk="0">
                    <a:moveTo>
                      <a:pt x="90884" y="51583"/>
                    </a:moveTo>
                    <a:cubicBezTo>
                      <a:pt x="90884" y="73288"/>
                      <a:pt x="73289" y="90884"/>
                      <a:pt x="51583" y="90884"/>
                    </a:cubicBezTo>
                    <a:cubicBezTo>
                      <a:pt x="29878" y="90884"/>
                      <a:pt x="12282" y="73288"/>
                      <a:pt x="12282" y="51583"/>
                    </a:cubicBezTo>
                    <a:cubicBezTo>
                      <a:pt x="12282" y="29877"/>
                      <a:pt x="29878" y="12282"/>
                      <a:pt x="51583" y="12282"/>
                    </a:cubicBezTo>
                    <a:cubicBezTo>
                      <a:pt x="73289" y="12282"/>
                      <a:pt x="90884" y="29877"/>
                      <a:pt x="90884" y="51583"/>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20" name="Google Shape;1020;p7"/>
              <p:cNvSpPr/>
              <p:nvPr/>
            </p:nvSpPr>
            <p:spPr>
              <a:xfrm>
                <a:off x="10304654" y="7621507"/>
                <a:ext cx="92794" cy="92794"/>
              </a:xfrm>
              <a:custGeom>
                <a:avLst/>
                <a:gdLst/>
                <a:ahLst/>
                <a:cxnLst/>
                <a:rect l="l" t="t" r="r" b="b"/>
                <a:pathLst>
                  <a:path w="92794" h="92794" extrusionOk="0">
                    <a:moveTo>
                      <a:pt x="72189" y="22516"/>
                    </a:moveTo>
                    <a:cubicBezTo>
                      <a:pt x="58542" y="8870"/>
                      <a:pt x="36163" y="8870"/>
                      <a:pt x="22516" y="22516"/>
                    </a:cubicBezTo>
                    <a:cubicBezTo>
                      <a:pt x="8870" y="36163"/>
                      <a:pt x="8870" y="58543"/>
                      <a:pt x="22516" y="72189"/>
                    </a:cubicBezTo>
                    <a:cubicBezTo>
                      <a:pt x="36163" y="85835"/>
                      <a:pt x="58542" y="85835"/>
                      <a:pt x="72189" y="72189"/>
                    </a:cubicBezTo>
                    <a:cubicBezTo>
                      <a:pt x="85835" y="58543"/>
                      <a:pt x="85835" y="36163"/>
                      <a:pt x="72189" y="22516"/>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1021" name="Google Shape;1021;p7"/>
            <p:cNvGrpSpPr/>
            <p:nvPr/>
          </p:nvGrpSpPr>
          <p:grpSpPr>
            <a:xfrm>
              <a:off x="11089848" y="4078796"/>
              <a:ext cx="409724" cy="419207"/>
              <a:chOff x="9963221" y="4066766"/>
              <a:chExt cx="630344" cy="644933"/>
            </a:xfrm>
          </p:grpSpPr>
          <p:sp>
            <p:nvSpPr>
              <p:cNvPr id="1022" name="Google Shape;1022;p7"/>
              <p:cNvSpPr/>
              <p:nvPr/>
            </p:nvSpPr>
            <p:spPr>
              <a:xfrm>
                <a:off x="10292469" y="4184476"/>
                <a:ext cx="301096" cy="420399"/>
              </a:xfrm>
              <a:custGeom>
                <a:avLst/>
                <a:gdLst/>
                <a:ahLst/>
                <a:cxnLst/>
                <a:rect l="l" t="t" r="r" b="b"/>
                <a:pathLst>
                  <a:path w="431679" h="602722" extrusionOk="0">
                    <a:moveTo>
                      <a:pt x="303601" y="15272"/>
                    </a:moveTo>
                    <a:lnTo>
                      <a:pt x="240885" y="77987"/>
                    </a:lnTo>
                    <a:lnTo>
                      <a:pt x="15272" y="303601"/>
                    </a:lnTo>
                    <a:lnTo>
                      <a:pt x="240885" y="529214"/>
                    </a:lnTo>
                    <a:lnTo>
                      <a:pt x="303601" y="591930"/>
                    </a:lnTo>
                    <a:cubicBezTo>
                      <a:pt x="377719" y="517812"/>
                      <a:pt x="423331" y="416000"/>
                      <a:pt x="423331" y="303601"/>
                    </a:cubicBezTo>
                    <a:cubicBezTo>
                      <a:pt x="423331" y="190387"/>
                      <a:pt x="377719" y="88576"/>
                      <a:pt x="303601" y="15272"/>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23" name="Google Shape;1023;p7"/>
              <p:cNvSpPr/>
              <p:nvPr/>
            </p:nvSpPr>
            <p:spPr>
              <a:xfrm>
                <a:off x="10258918" y="4066766"/>
                <a:ext cx="221561" cy="301096"/>
              </a:xfrm>
              <a:custGeom>
                <a:avLst/>
                <a:gdLst/>
                <a:ahLst/>
                <a:cxnLst/>
                <a:rect l="l" t="t" r="r" b="b"/>
                <a:pathLst>
                  <a:path w="317650" h="431679" extrusionOk="0">
                    <a:moveTo>
                      <a:pt x="303601" y="135002"/>
                    </a:moveTo>
                    <a:cubicBezTo>
                      <a:pt x="229482" y="60883"/>
                      <a:pt x="127671" y="15272"/>
                      <a:pt x="15272" y="15272"/>
                    </a:cubicBezTo>
                    <a:lnTo>
                      <a:pt x="15272" y="422516"/>
                    </a:lnTo>
                    <a:lnTo>
                      <a:pt x="303601" y="13500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24" name="Google Shape;1024;p7"/>
              <p:cNvSpPr/>
              <p:nvPr/>
            </p:nvSpPr>
            <p:spPr>
              <a:xfrm>
                <a:off x="10057617" y="4067334"/>
                <a:ext cx="221561" cy="301096"/>
              </a:xfrm>
              <a:custGeom>
                <a:avLst/>
                <a:gdLst/>
                <a:ahLst/>
                <a:cxnLst/>
                <a:rect l="l" t="t" r="r" b="b"/>
                <a:pathLst>
                  <a:path w="317650" h="431679" extrusionOk="0">
                    <a:moveTo>
                      <a:pt x="303601" y="15272"/>
                    </a:moveTo>
                    <a:cubicBezTo>
                      <a:pt x="191202" y="15272"/>
                      <a:pt x="89390" y="60883"/>
                      <a:pt x="15272" y="135002"/>
                    </a:cubicBezTo>
                    <a:lnTo>
                      <a:pt x="303601" y="422516"/>
                    </a:lnTo>
                    <a:lnTo>
                      <a:pt x="303601" y="1527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25" name="Google Shape;1025;p7"/>
              <p:cNvSpPr/>
              <p:nvPr/>
            </p:nvSpPr>
            <p:spPr>
              <a:xfrm>
                <a:off x="9963221" y="4206085"/>
                <a:ext cx="505614" cy="505614"/>
              </a:xfrm>
              <a:custGeom>
                <a:avLst/>
                <a:gdLst/>
                <a:ahLst/>
                <a:cxnLst/>
                <a:rect l="l" t="t" r="r" b="b"/>
                <a:pathLst>
                  <a:path w="724895" h="724895" extrusionOk="0">
                    <a:moveTo>
                      <a:pt x="135002" y="15272"/>
                    </a:moveTo>
                    <a:cubicBezTo>
                      <a:pt x="60883" y="89390"/>
                      <a:pt x="15272" y="191201"/>
                      <a:pt x="15272" y="303601"/>
                    </a:cubicBezTo>
                    <a:cubicBezTo>
                      <a:pt x="15272" y="528400"/>
                      <a:pt x="197717" y="710846"/>
                      <a:pt x="422516" y="710846"/>
                    </a:cubicBezTo>
                    <a:cubicBezTo>
                      <a:pt x="534916" y="710846"/>
                      <a:pt x="636727" y="665234"/>
                      <a:pt x="710845" y="591116"/>
                    </a:cubicBezTo>
                    <a:lnTo>
                      <a:pt x="422516" y="302786"/>
                    </a:lnTo>
                    <a:lnTo>
                      <a:pt x="135002" y="15272"/>
                    </a:ln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1026" name="Google Shape;1026;p7"/>
            <p:cNvGrpSpPr/>
            <p:nvPr/>
          </p:nvGrpSpPr>
          <p:grpSpPr>
            <a:xfrm>
              <a:off x="11006381" y="5189723"/>
              <a:ext cx="474954" cy="430297"/>
              <a:chOff x="8663730" y="8525169"/>
              <a:chExt cx="716155" cy="648820"/>
            </a:xfrm>
          </p:grpSpPr>
          <p:sp>
            <p:nvSpPr>
              <p:cNvPr id="1027" name="Google Shape;1027;p7"/>
              <p:cNvSpPr/>
              <p:nvPr/>
            </p:nvSpPr>
            <p:spPr>
              <a:xfrm>
                <a:off x="8855869" y="8911268"/>
                <a:ext cx="360261" cy="114628"/>
              </a:xfrm>
              <a:custGeom>
                <a:avLst/>
                <a:gdLst/>
                <a:ahLst/>
                <a:cxnLst/>
                <a:rect l="l" t="t" r="r" b="b"/>
                <a:pathLst>
                  <a:path w="360261" h="114628" extrusionOk="0">
                    <a:moveTo>
                      <a:pt x="205708" y="107623"/>
                    </a:moveTo>
                    <a:lnTo>
                      <a:pt x="239005" y="107623"/>
                    </a:lnTo>
                    <a:cubicBezTo>
                      <a:pt x="270664" y="107623"/>
                      <a:pt x="301777" y="98343"/>
                      <a:pt x="327978" y="80331"/>
                    </a:cubicBezTo>
                    <a:lnTo>
                      <a:pt x="352541" y="63955"/>
                    </a:lnTo>
                    <a:cubicBezTo>
                      <a:pt x="356362" y="61226"/>
                      <a:pt x="358000" y="55768"/>
                      <a:pt x="355271" y="51946"/>
                    </a:cubicBezTo>
                    <a:cubicBezTo>
                      <a:pt x="351450" y="45942"/>
                      <a:pt x="346537" y="42121"/>
                      <a:pt x="341078" y="38846"/>
                    </a:cubicBezTo>
                    <a:cubicBezTo>
                      <a:pt x="329070" y="31750"/>
                      <a:pt x="314332" y="32296"/>
                      <a:pt x="302323" y="38300"/>
                    </a:cubicBezTo>
                    <a:cubicBezTo>
                      <a:pt x="257018" y="60134"/>
                      <a:pt x="217171" y="41576"/>
                      <a:pt x="217171" y="41576"/>
                    </a:cubicBezTo>
                    <a:cubicBezTo>
                      <a:pt x="202433" y="32296"/>
                      <a:pt x="188786" y="25200"/>
                      <a:pt x="175140" y="19741"/>
                    </a:cubicBezTo>
                    <a:cubicBezTo>
                      <a:pt x="119463" y="-3185"/>
                      <a:pt x="55599" y="5549"/>
                      <a:pt x="7018" y="40483"/>
                    </a:cubicBezTo>
                    <a:lnTo>
                      <a:pt x="7018" y="40483"/>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28" name="Google Shape;1028;p7"/>
              <p:cNvSpPr/>
              <p:nvPr/>
            </p:nvSpPr>
            <p:spPr>
              <a:xfrm>
                <a:off x="8855869" y="8898661"/>
                <a:ext cx="524016" cy="174672"/>
              </a:xfrm>
              <a:custGeom>
                <a:avLst/>
                <a:gdLst/>
                <a:ahLst/>
                <a:cxnLst/>
                <a:rect l="l" t="t" r="r" b="b"/>
                <a:pathLst>
                  <a:path w="524016" h="174672" extrusionOk="0">
                    <a:moveTo>
                      <a:pt x="7018" y="169902"/>
                    </a:moveTo>
                    <a:cubicBezTo>
                      <a:pt x="7018" y="169902"/>
                      <a:pt x="82345" y="155164"/>
                      <a:pt x="213895" y="162806"/>
                    </a:cubicBezTo>
                    <a:cubicBezTo>
                      <a:pt x="248830" y="164989"/>
                      <a:pt x="283218" y="156801"/>
                      <a:pt x="313786" y="140972"/>
                    </a:cubicBezTo>
                    <a:lnTo>
                      <a:pt x="514113" y="35077"/>
                    </a:lnTo>
                    <a:cubicBezTo>
                      <a:pt x="518480" y="32894"/>
                      <a:pt x="519572" y="26889"/>
                      <a:pt x="516842" y="23068"/>
                    </a:cubicBezTo>
                    <a:cubicBezTo>
                      <a:pt x="509746" y="13789"/>
                      <a:pt x="493371" y="1234"/>
                      <a:pt x="460620" y="9967"/>
                    </a:cubicBezTo>
                    <a:cubicBezTo>
                      <a:pt x="456799" y="11059"/>
                      <a:pt x="453524" y="12151"/>
                      <a:pt x="449703" y="13789"/>
                    </a:cubicBezTo>
                    <a:lnTo>
                      <a:pt x="348720" y="56911"/>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29" name="Google Shape;1029;p7"/>
              <p:cNvSpPr/>
              <p:nvPr/>
            </p:nvSpPr>
            <p:spPr>
              <a:xfrm>
                <a:off x="8779996" y="8918533"/>
                <a:ext cx="87336" cy="201964"/>
              </a:xfrm>
              <a:custGeom>
                <a:avLst/>
                <a:gdLst/>
                <a:ahLst/>
                <a:cxnLst/>
                <a:rect l="l" t="t" r="r" b="b"/>
                <a:pathLst>
                  <a:path w="87336" h="201964" extrusionOk="0">
                    <a:moveTo>
                      <a:pt x="7018" y="198066"/>
                    </a:moveTo>
                    <a:lnTo>
                      <a:pt x="80708" y="198066"/>
                    </a:lnTo>
                    <a:lnTo>
                      <a:pt x="80708" y="7018"/>
                    </a:lnTo>
                    <a:lnTo>
                      <a:pt x="7018" y="7018"/>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30" name="Google Shape;1030;p7"/>
              <p:cNvSpPr/>
              <p:nvPr/>
            </p:nvSpPr>
            <p:spPr>
              <a:xfrm>
                <a:off x="8663730" y="8862855"/>
                <a:ext cx="125545" cy="311134"/>
              </a:xfrm>
              <a:custGeom>
                <a:avLst/>
                <a:gdLst/>
                <a:ahLst/>
                <a:cxnLst/>
                <a:rect l="l" t="t" r="r" b="b"/>
                <a:pathLst>
                  <a:path w="125545" h="311134" extrusionOk="0">
                    <a:moveTo>
                      <a:pt x="7018" y="304507"/>
                    </a:moveTo>
                    <a:lnTo>
                      <a:pt x="123284" y="304507"/>
                    </a:lnTo>
                    <a:lnTo>
                      <a:pt x="123284" y="7018"/>
                    </a:lnTo>
                    <a:lnTo>
                      <a:pt x="7018" y="7018"/>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31" name="Google Shape;1031;p7"/>
              <p:cNvSpPr/>
              <p:nvPr/>
            </p:nvSpPr>
            <p:spPr>
              <a:xfrm>
                <a:off x="9052024" y="8745147"/>
                <a:ext cx="87336" cy="147379"/>
              </a:xfrm>
              <a:custGeom>
                <a:avLst/>
                <a:gdLst/>
                <a:ahLst/>
                <a:cxnLst/>
                <a:rect l="l" t="t" r="r" b="b"/>
                <a:pathLst>
                  <a:path w="87336" h="147379" extrusionOk="0">
                    <a:moveTo>
                      <a:pt x="12282" y="107260"/>
                    </a:moveTo>
                    <a:cubicBezTo>
                      <a:pt x="12282" y="124727"/>
                      <a:pt x="26474" y="138919"/>
                      <a:pt x="43941" y="138919"/>
                    </a:cubicBezTo>
                    <a:cubicBezTo>
                      <a:pt x="61408" y="138919"/>
                      <a:pt x="75601" y="124727"/>
                      <a:pt x="75601" y="107260"/>
                    </a:cubicBezTo>
                    <a:cubicBezTo>
                      <a:pt x="75601" y="89792"/>
                      <a:pt x="62500" y="81604"/>
                      <a:pt x="43941" y="75600"/>
                    </a:cubicBezTo>
                    <a:cubicBezTo>
                      <a:pt x="27565" y="70142"/>
                      <a:pt x="12282" y="61408"/>
                      <a:pt x="12282" y="43941"/>
                    </a:cubicBezTo>
                    <a:cubicBezTo>
                      <a:pt x="12282" y="26474"/>
                      <a:pt x="26474" y="12282"/>
                      <a:pt x="43941" y="12282"/>
                    </a:cubicBezTo>
                    <a:cubicBezTo>
                      <a:pt x="61408" y="12282"/>
                      <a:pt x="75601" y="26474"/>
                      <a:pt x="75601" y="43941"/>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32" name="Google Shape;1032;p7"/>
              <p:cNvSpPr/>
              <p:nvPr/>
            </p:nvSpPr>
            <p:spPr>
              <a:xfrm>
                <a:off x="9083684" y="8727134"/>
                <a:ext cx="21834" cy="38209"/>
              </a:xfrm>
              <a:custGeom>
                <a:avLst/>
                <a:gdLst/>
                <a:ahLst/>
                <a:cxnLst/>
                <a:rect l="l" t="t" r="r" b="b"/>
                <a:pathLst>
                  <a:path w="21834" h="38209" extrusionOk="0">
                    <a:moveTo>
                      <a:pt x="12282" y="12281"/>
                    </a:moveTo>
                    <a:lnTo>
                      <a:pt x="12282" y="3029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33" name="Google Shape;1033;p7"/>
              <p:cNvSpPr/>
              <p:nvPr/>
            </p:nvSpPr>
            <p:spPr>
              <a:xfrm>
                <a:off x="9083684" y="8871784"/>
                <a:ext cx="21834" cy="38209"/>
              </a:xfrm>
              <a:custGeom>
                <a:avLst/>
                <a:gdLst/>
                <a:ahLst/>
                <a:cxnLst/>
                <a:rect l="l" t="t" r="r" b="b"/>
                <a:pathLst>
                  <a:path w="21834" h="38209" extrusionOk="0">
                    <a:moveTo>
                      <a:pt x="12282" y="12281"/>
                    </a:moveTo>
                    <a:lnTo>
                      <a:pt x="12282" y="29749"/>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34" name="Google Shape;1034;p7"/>
              <p:cNvSpPr/>
              <p:nvPr/>
            </p:nvSpPr>
            <p:spPr>
              <a:xfrm>
                <a:off x="9198858" y="8709121"/>
                <a:ext cx="103711" cy="229257"/>
              </a:xfrm>
              <a:custGeom>
                <a:avLst/>
                <a:gdLst/>
                <a:ahLst/>
                <a:cxnLst/>
                <a:rect l="l" t="t" r="r" b="b"/>
                <a:pathLst>
                  <a:path w="103711" h="229257" extrusionOk="0">
                    <a:moveTo>
                      <a:pt x="64137" y="221888"/>
                    </a:moveTo>
                    <a:cubicBezTo>
                      <a:pt x="87609" y="193504"/>
                      <a:pt x="108351" y="140011"/>
                      <a:pt x="85425" y="94705"/>
                    </a:cubicBezTo>
                    <a:cubicBezTo>
                      <a:pt x="70688" y="65775"/>
                      <a:pt x="47216" y="36845"/>
                      <a:pt x="12282" y="12282"/>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35" name="Google Shape;1035;p7"/>
              <p:cNvSpPr/>
              <p:nvPr/>
            </p:nvSpPr>
            <p:spPr>
              <a:xfrm>
                <a:off x="8883582" y="8708575"/>
                <a:ext cx="109170" cy="223798"/>
              </a:xfrm>
              <a:custGeom>
                <a:avLst/>
                <a:gdLst/>
                <a:ahLst/>
                <a:cxnLst/>
                <a:rect l="l" t="t" r="r" b="b"/>
                <a:pathLst>
                  <a:path w="109170" h="223798" extrusionOk="0">
                    <a:moveTo>
                      <a:pt x="97209" y="12282"/>
                    </a:moveTo>
                    <a:cubicBezTo>
                      <a:pt x="61729" y="36845"/>
                      <a:pt x="38803" y="65775"/>
                      <a:pt x="24065" y="94705"/>
                    </a:cubicBezTo>
                    <a:cubicBezTo>
                      <a:pt x="2231" y="136735"/>
                      <a:pt x="12602" y="187500"/>
                      <a:pt x="39895" y="214792"/>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36" name="Google Shape;1036;p7"/>
              <p:cNvSpPr/>
              <p:nvPr/>
            </p:nvSpPr>
            <p:spPr>
              <a:xfrm>
                <a:off x="8920474" y="8619055"/>
                <a:ext cx="349344" cy="114628"/>
              </a:xfrm>
              <a:custGeom>
                <a:avLst/>
                <a:gdLst/>
                <a:ahLst/>
                <a:cxnLst/>
                <a:rect l="l" t="t" r="r" b="b"/>
                <a:pathLst>
                  <a:path w="349344" h="114628" extrusionOk="0">
                    <a:moveTo>
                      <a:pt x="12282" y="107260"/>
                    </a:moveTo>
                    <a:lnTo>
                      <a:pt x="12282" y="68504"/>
                    </a:lnTo>
                    <a:cubicBezTo>
                      <a:pt x="12282" y="37391"/>
                      <a:pt x="37391" y="12282"/>
                      <a:pt x="68504" y="12282"/>
                    </a:cubicBezTo>
                    <a:lnTo>
                      <a:pt x="281932" y="12282"/>
                    </a:lnTo>
                    <a:cubicBezTo>
                      <a:pt x="313045" y="12282"/>
                      <a:pt x="338155" y="37391"/>
                      <a:pt x="338155" y="68504"/>
                    </a:cubicBezTo>
                    <a:lnTo>
                      <a:pt x="338155" y="107260"/>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37" name="Google Shape;1037;p7"/>
              <p:cNvSpPr/>
              <p:nvPr/>
            </p:nvSpPr>
            <p:spPr>
              <a:xfrm>
                <a:off x="9030736" y="8525169"/>
                <a:ext cx="81877" cy="81877"/>
              </a:xfrm>
              <a:custGeom>
                <a:avLst/>
                <a:gdLst/>
                <a:ahLst/>
                <a:cxnLst/>
                <a:rect l="l" t="t" r="r" b="b"/>
                <a:pathLst>
                  <a:path w="81877" h="81877" extrusionOk="0">
                    <a:moveTo>
                      <a:pt x="71234" y="41757"/>
                    </a:moveTo>
                    <a:cubicBezTo>
                      <a:pt x="71234" y="58036"/>
                      <a:pt x="58037" y="71234"/>
                      <a:pt x="41758" y="71234"/>
                    </a:cubicBezTo>
                    <a:cubicBezTo>
                      <a:pt x="25478" y="71234"/>
                      <a:pt x="12281" y="58037"/>
                      <a:pt x="12281" y="41757"/>
                    </a:cubicBezTo>
                    <a:cubicBezTo>
                      <a:pt x="12281" y="25479"/>
                      <a:pt x="25478" y="12281"/>
                      <a:pt x="41758" y="12281"/>
                    </a:cubicBezTo>
                    <a:cubicBezTo>
                      <a:pt x="58037" y="12281"/>
                      <a:pt x="71234" y="25478"/>
                      <a:pt x="71234" y="41757"/>
                    </a:cubicBezTo>
                    <a:close/>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38" name="Google Shape;1038;p7"/>
              <p:cNvSpPr/>
              <p:nvPr/>
            </p:nvSpPr>
            <p:spPr>
              <a:xfrm>
                <a:off x="9107155" y="8525169"/>
                <a:ext cx="49126" cy="81877"/>
              </a:xfrm>
              <a:custGeom>
                <a:avLst/>
                <a:gdLst/>
                <a:ahLst/>
                <a:cxnLst/>
                <a:rect l="l" t="t" r="r" b="b"/>
                <a:pathLst>
                  <a:path w="49126" h="81877" extrusionOk="0">
                    <a:moveTo>
                      <a:pt x="12282" y="12282"/>
                    </a:moveTo>
                    <a:cubicBezTo>
                      <a:pt x="28657" y="12282"/>
                      <a:pt x="41757" y="25382"/>
                      <a:pt x="41757" y="41758"/>
                    </a:cubicBezTo>
                    <a:cubicBezTo>
                      <a:pt x="41757" y="58133"/>
                      <a:pt x="28657" y="71234"/>
                      <a:pt x="12282" y="71234"/>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39" name="Google Shape;1039;p7"/>
              <p:cNvSpPr/>
              <p:nvPr/>
            </p:nvSpPr>
            <p:spPr>
              <a:xfrm>
                <a:off x="8971784" y="8668728"/>
                <a:ext cx="245632" cy="21834"/>
              </a:xfrm>
              <a:custGeom>
                <a:avLst/>
                <a:gdLst/>
                <a:ahLst/>
                <a:cxnLst/>
                <a:rect l="l" t="t" r="r" b="b"/>
                <a:pathLst>
                  <a:path w="245632" h="21834" extrusionOk="0">
                    <a:moveTo>
                      <a:pt x="12282" y="12282"/>
                    </a:moveTo>
                    <a:lnTo>
                      <a:pt x="236080" y="12282"/>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1040" name="Google Shape;1040;p7"/>
            <p:cNvGrpSpPr/>
            <p:nvPr/>
          </p:nvGrpSpPr>
          <p:grpSpPr>
            <a:xfrm>
              <a:off x="5505354" y="5142111"/>
              <a:ext cx="429783" cy="500021"/>
              <a:chOff x="3034366" y="4089085"/>
              <a:chExt cx="619194" cy="720387"/>
            </a:xfrm>
          </p:grpSpPr>
          <p:sp>
            <p:nvSpPr>
              <p:cNvPr id="1041" name="Google Shape;1041;p7"/>
              <p:cNvSpPr/>
              <p:nvPr/>
            </p:nvSpPr>
            <p:spPr>
              <a:xfrm>
                <a:off x="3136154" y="4089085"/>
                <a:ext cx="420399" cy="420399"/>
              </a:xfrm>
              <a:custGeom>
                <a:avLst/>
                <a:gdLst/>
                <a:ahLst/>
                <a:cxnLst/>
                <a:rect l="l" t="t" r="r" b="b"/>
                <a:pathLst>
                  <a:path w="602722" h="602722" extrusionOk="0">
                    <a:moveTo>
                      <a:pt x="585211" y="301768"/>
                    </a:moveTo>
                    <a:cubicBezTo>
                      <a:pt x="585211" y="458309"/>
                      <a:pt x="458309" y="585211"/>
                      <a:pt x="301768" y="585211"/>
                    </a:cubicBezTo>
                    <a:cubicBezTo>
                      <a:pt x="145228" y="585211"/>
                      <a:pt x="18326" y="458309"/>
                      <a:pt x="18326" y="301768"/>
                    </a:cubicBezTo>
                    <a:cubicBezTo>
                      <a:pt x="18326" y="145227"/>
                      <a:pt x="145228" y="18326"/>
                      <a:pt x="301768" y="18326"/>
                    </a:cubicBezTo>
                    <a:cubicBezTo>
                      <a:pt x="458309" y="18326"/>
                      <a:pt x="585211" y="145227"/>
                      <a:pt x="585211" y="301768"/>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42" name="Google Shape;1042;p7"/>
              <p:cNvSpPr/>
              <p:nvPr/>
            </p:nvSpPr>
            <p:spPr>
              <a:xfrm>
                <a:off x="3334045" y="4130028"/>
                <a:ext cx="181794" cy="181794"/>
              </a:xfrm>
              <a:custGeom>
                <a:avLst/>
                <a:gdLst/>
                <a:ahLst/>
                <a:cxnLst/>
                <a:rect l="l" t="t" r="r" b="b"/>
                <a:pathLst>
                  <a:path w="260636" h="260636" extrusionOk="0">
                    <a:moveTo>
                      <a:pt x="243125" y="243125"/>
                    </a:moveTo>
                    <a:cubicBezTo>
                      <a:pt x="243125" y="118508"/>
                      <a:pt x="142128" y="18326"/>
                      <a:pt x="18326"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43" name="Google Shape;1043;p7"/>
              <p:cNvSpPr/>
              <p:nvPr/>
            </p:nvSpPr>
            <p:spPr>
              <a:xfrm>
                <a:off x="3305043" y="4484297"/>
                <a:ext cx="79535" cy="96578"/>
              </a:xfrm>
              <a:custGeom>
                <a:avLst/>
                <a:gdLst/>
                <a:ahLst/>
                <a:cxnLst/>
                <a:rect l="l" t="t" r="r" b="b"/>
                <a:pathLst>
                  <a:path w="114028" h="138463" extrusionOk="0">
                    <a:moveTo>
                      <a:pt x="18326" y="18326"/>
                    </a:moveTo>
                    <a:lnTo>
                      <a:pt x="18326" y="121766"/>
                    </a:lnTo>
                    <a:lnTo>
                      <a:pt x="100589" y="121766"/>
                    </a:lnTo>
                    <a:lnTo>
                      <a:pt x="100589" y="1832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44" name="Google Shape;1044;p7"/>
              <p:cNvSpPr/>
              <p:nvPr/>
            </p:nvSpPr>
            <p:spPr>
              <a:xfrm>
                <a:off x="3228844" y="4263661"/>
                <a:ext cx="90897" cy="119302"/>
              </a:xfrm>
              <a:custGeom>
                <a:avLst/>
                <a:gdLst/>
                <a:ahLst/>
                <a:cxnLst/>
                <a:rect l="l" t="t" r="r" b="b"/>
                <a:pathLst>
                  <a:path w="130318" h="171042" extrusionOk="0">
                    <a:moveTo>
                      <a:pt x="18326" y="18326"/>
                    </a:moveTo>
                    <a:lnTo>
                      <a:pt x="118508" y="18326"/>
                    </a:lnTo>
                    <a:lnTo>
                      <a:pt x="118508" y="153531"/>
                    </a:lnTo>
                    <a:lnTo>
                      <a:pt x="18326" y="153531"/>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45" name="Google Shape;1045;p7"/>
              <p:cNvSpPr/>
              <p:nvPr/>
            </p:nvSpPr>
            <p:spPr>
              <a:xfrm>
                <a:off x="3298788" y="4215325"/>
                <a:ext cx="90897" cy="164750"/>
              </a:xfrm>
              <a:custGeom>
                <a:avLst/>
                <a:gdLst/>
                <a:ahLst/>
                <a:cxnLst/>
                <a:rect l="l" t="t" r="r" b="b"/>
                <a:pathLst>
                  <a:path w="130318" h="236201" extrusionOk="0">
                    <a:moveTo>
                      <a:pt x="18326" y="18326"/>
                    </a:moveTo>
                    <a:lnTo>
                      <a:pt x="118508" y="18326"/>
                    </a:lnTo>
                    <a:lnTo>
                      <a:pt x="118508" y="221948"/>
                    </a:lnTo>
                    <a:lnTo>
                      <a:pt x="18326" y="221948"/>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46" name="Google Shape;1046;p7"/>
              <p:cNvSpPr/>
              <p:nvPr/>
            </p:nvSpPr>
            <p:spPr>
              <a:xfrm>
                <a:off x="3368732" y="4263661"/>
                <a:ext cx="90897" cy="119302"/>
              </a:xfrm>
              <a:custGeom>
                <a:avLst/>
                <a:gdLst/>
                <a:ahLst/>
                <a:cxnLst/>
                <a:rect l="l" t="t" r="r" b="b"/>
                <a:pathLst>
                  <a:path w="130318" h="171042" extrusionOk="0">
                    <a:moveTo>
                      <a:pt x="18326" y="18326"/>
                    </a:moveTo>
                    <a:lnTo>
                      <a:pt x="118508" y="18326"/>
                    </a:lnTo>
                    <a:lnTo>
                      <a:pt x="118508" y="153531"/>
                    </a:lnTo>
                    <a:lnTo>
                      <a:pt x="18326" y="153531"/>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47" name="Google Shape;1047;p7"/>
              <p:cNvSpPr/>
              <p:nvPr/>
            </p:nvSpPr>
            <p:spPr>
              <a:xfrm>
                <a:off x="3074740" y="4629302"/>
                <a:ext cx="56810" cy="62491"/>
              </a:xfrm>
              <a:custGeom>
                <a:avLst/>
                <a:gdLst/>
                <a:ahLst/>
                <a:cxnLst/>
                <a:rect l="l" t="t" r="r" b="b"/>
                <a:pathLst>
                  <a:path w="81448" h="89593" extrusionOk="0">
                    <a:moveTo>
                      <a:pt x="69639" y="18326"/>
                    </a:moveTo>
                    <a:lnTo>
                      <a:pt x="18326" y="7289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48" name="Google Shape;1048;p7"/>
              <p:cNvSpPr/>
              <p:nvPr/>
            </p:nvSpPr>
            <p:spPr>
              <a:xfrm>
                <a:off x="3143547" y="4629302"/>
                <a:ext cx="56810" cy="62491"/>
              </a:xfrm>
              <a:custGeom>
                <a:avLst/>
                <a:gdLst/>
                <a:ahLst/>
                <a:cxnLst/>
                <a:rect l="l" t="t" r="r" b="b"/>
                <a:pathLst>
                  <a:path w="81448" h="89593" extrusionOk="0">
                    <a:moveTo>
                      <a:pt x="69639" y="72897"/>
                    </a:moveTo>
                    <a:lnTo>
                      <a:pt x="18326"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49" name="Google Shape;1049;p7"/>
              <p:cNvSpPr/>
              <p:nvPr/>
            </p:nvSpPr>
            <p:spPr>
              <a:xfrm>
                <a:off x="3212353" y="4627027"/>
                <a:ext cx="62491" cy="62491"/>
              </a:xfrm>
              <a:custGeom>
                <a:avLst/>
                <a:gdLst/>
                <a:ahLst/>
                <a:cxnLst/>
                <a:rect l="l" t="t" r="r" b="b"/>
                <a:pathLst>
                  <a:path w="89593" h="89593" extrusionOk="0">
                    <a:moveTo>
                      <a:pt x="73711" y="18326"/>
                    </a:moveTo>
                    <a:lnTo>
                      <a:pt x="18326" y="76155"/>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50" name="Google Shape;1050;p7"/>
              <p:cNvSpPr/>
              <p:nvPr/>
            </p:nvSpPr>
            <p:spPr>
              <a:xfrm>
                <a:off x="3034366" y="4660578"/>
                <a:ext cx="68172" cy="68172"/>
              </a:xfrm>
              <a:custGeom>
                <a:avLst/>
                <a:gdLst/>
                <a:ahLst/>
                <a:cxnLst/>
                <a:rect l="l" t="t" r="r" b="b"/>
                <a:pathLst>
                  <a:path w="97738" h="97738" extrusionOk="0">
                    <a:moveTo>
                      <a:pt x="86743" y="52535"/>
                    </a:moveTo>
                    <a:cubicBezTo>
                      <a:pt x="86743" y="71427"/>
                      <a:pt x="71427" y="86743"/>
                      <a:pt x="52534" y="86743"/>
                    </a:cubicBezTo>
                    <a:cubicBezTo>
                      <a:pt x="33641" y="86743"/>
                      <a:pt x="18326" y="71427"/>
                      <a:pt x="18326" y="52535"/>
                    </a:cubicBezTo>
                    <a:cubicBezTo>
                      <a:pt x="18326" y="33642"/>
                      <a:pt x="33641" y="18326"/>
                      <a:pt x="52534"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51" name="Google Shape;1051;p7"/>
              <p:cNvSpPr/>
              <p:nvPr/>
            </p:nvSpPr>
            <p:spPr>
              <a:xfrm>
                <a:off x="3103172" y="4588359"/>
                <a:ext cx="68172" cy="68172"/>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52" name="Google Shape;1052;p7"/>
              <p:cNvSpPr/>
              <p:nvPr/>
            </p:nvSpPr>
            <p:spPr>
              <a:xfrm>
                <a:off x="3172548" y="4660578"/>
                <a:ext cx="68172" cy="68172"/>
              </a:xfrm>
              <a:custGeom>
                <a:avLst/>
                <a:gdLst/>
                <a:ahLst/>
                <a:cxnLst/>
                <a:rect l="l" t="t" r="r" b="b"/>
                <a:pathLst>
                  <a:path w="97738" h="97738" extrusionOk="0">
                    <a:moveTo>
                      <a:pt x="86743" y="52535"/>
                    </a:moveTo>
                    <a:cubicBezTo>
                      <a:pt x="86743" y="33801"/>
                      <a:pt x="71268" y="18326"/>
                      <a:pt x="52535" y="18326"/>
                    </a:cubicBezTo>
                    <a:cubicBezTo>
                      <a:pt x="33801" y="18326"/>
                      <a:pt x="18326" y="33801"/>
                      <a:pt x="18326" y="52535"/>
                    </a:cubicBezTo>
                    <a:cubicBezTo>
                      <a:pt x="18326" y="71268"/>
                      <a:pt x="33801" y="86743"/>
                      <a:pt x="52535" y="86743"/>
                    </a:cubicBezTo>
                    <a:cubicBezTo>
                      <a:pt x="71268" y="87558"/>
                      <a:pt x="86743" y="7208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53" name="Google Shape;1053;p7"/>
              <p:cNvSpPr/>
              <p:nvPr/>
            </p:nvSpPr>
            <p:spPr>
              <a:xfrm>
                <a:off x="3283434" y="4556515"/>
                <a:ext cx="124983" cy="181794"/>
              </a:xfrm>
              <a:custGeom>
                <a:avLst/>
                <a:gdLst/>
                <a:ahLst/>
                <a:cxnLst/>
                <a:rect l="l" t="t" r="r" b="b"/>
                <a:pathLst>
                  <a:path w="179187" h="260636" extrusionOk="0">
                    <a:moveTo>
                      <a:pt x="162491" y="242311"/>
                    </a:moveTo>
                    <a:lnTo>
                      <a:pt x="162491" y="44390"/>
                    </a:lnTo>
                    <a:cubicBezTo>
                      <a:pt x="162491" y="29729"/>
                      <a:pt x="151088" y="18326"/>
                      <a:pt x="136427" y="18326"/>
                    </a:cubicBezTo>
                    <a:lnTo>
                      <a:pt x="44390" y="18326"/>
                    </a:lnTo>
                    <a:cubicBezTo>
                      <a:pt x="29729" y="18326"/>
                      <a:pt x="18326" y="29729"/>
                      <a:pt x="18326" y="44390"/>
                    </a:cubicBezTo>
                    <a:lnTo>
                      <a:pt x="18326" y="242311"/>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54" name="Google Shape;1054;p7"/>
              <p:cNvSpPr/>
              <p:nvPr/>
            </p:nvSpPr>
            <p:spPr>
              <a:xfrm>
                <a:off x="3283434" y="4712894"/>
                <a:ext cx="124983" cy="96578"/>
              </a:xfrm>
              <a:custGeom>
                <a:avLst/>
                <a:gdLst/>
                <a:ahLst/>
                <a:cxnLst/>
                <a:rect l="l" t="t" r="r" b="b"/>
                <a:pathLst>
                  <a:path w="179187" h="138463" extrusionOk="0">
                    <a:moveTo>
                      <a:pt x="18326" y="18326"/>
                    </a:moveTo>
                    <a:lnTo>
                      <a:pt x="18326" y="99775"/>
                    </a:lnTo>
                    <a:cubicBezTo>
                      <a:pt x="18326" y="114436"/>
                      <a:pt x="29729" y="125839"/>
                      <a:pt x="44390" y="125839"/>
                    </a:cubicBezTo>
                    <a:lnTo>
                      <a:pt x="136427" y="125839"/>
                    </a:lnTo>
                    <a:cubicBezTo>
                      <a:pt x="151088" y="125839"/>
                      <a:pt x="162491" y="114436"/>
                      <a:pt x="162491" y="99775"/>
                    </a:cubicBezTo>
                    <a:lnTo>
                      <a:pt x="162491"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55" name="Google Shape;1055;p7"/>
              <p:cNvSpPr/>
              <p:nvPr/>
            </p:nvSpPr>
            <p:spPr>
              <a:xfrm>
                <a:off x="3556955" y="4629302"/>
                <a:ext cx="56810" cy="62491"/>
              </a:xfrm>
              <a:custGeom>
                <a:avLst/>
                <a:gdLst/>
                <a:ahLst/>
                <a:cxnLst/>
                <a:rect l="l" t="t" r="r" b="b"/>
                <a:pathLst>
                  <a:path w="81448" h="89593" extrusionOk="0">
                    <a:moveTo>
                      <a:pt x="18326" y="18326"/>
                    </a:moveTo>
                    <a:lnTo>
                      <a:pt x="69639" y="7289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56" name="Google Shape;1056;p7"/>
              <p:cNvSpPr/>
              <p:nvPr/>
            </p:nvSpPr>
            <p:spPr>
              <a:xfrm>
                <a:off x="3488148" y="4629302"/>
                <a:ext cx="56810" cy="62491"/>
              </a:xfrm>
              <a:custGeom>
                <a:avLst/>
                <a:gdLst/>
                <a:ahLst/>
                <a:cxnLst/>
                <a:rect l="l" t="t" r="r" b="b"/>
                <a:pathLst>
                  <a:path w="81448" h="89593" extrusionOk="0">
                    <a:moveTo>
                      <a:pt x="18326" y="72897"/>
                    </a:moveTo>
                    <a:lnTo>
                      <a:pt x="69639" y="18326"/>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57" name="Google Shape;1057;p7"/>
              <p:cNvSpPr/>
              <p:nvPr/>
            </p:nvSpPr>
            <p:spPr>
              <a:xfrm>
                <a:off x="3417067" y="4627027"/>
                <a:ext cx="62491" cy="62491"/>
              </a:xfrm>
              <a:custGeom>
                <a:avLst/>
                <a:gdLst/>
                <a:ahLst/>
                <a:cxnLst/>
                <a:rect l="l" t="t" r="r" b="b"/>
                <a:pathLst>
                  <a:path w="89593" h="89593" extrusionOk="0">
                    <a:moveTo>
                      <a:pt x="18326" y="18326"/>
                    </a:moveTo>
                    <a:lnTo>
                      <a:pt x="72897" y="76155"/>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58" name="Google Shape;1058;p7"/>
              <p:cNvSpPr/>
              <p:nvPr/>
            </p:nvSpPr>
            <p:spPr>
              <a:xfrm>
                <a:off x="3585388" y="4660578"/>
                <a:ext cx="68172" cy="68172"/>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59" name="Google Shape;1059;p7"/>
              <p:cNvSpPr/>
              <p:nvPr/>
            </p:nvSpPr>
            <p:spPr>
              <a:xfrm>
                <a:off x="3516581" y="4588359"/>
                <a:ext cx="68172" cy="68172"/>
              </a:xfrm>
              <a:custGeom>
                <a:avLst/>
                <a:gdLst/>
                <a:ahLst/>
                <a:cxnLst/>
                <a:rect l="l" t="t" r="r" b="b"/>
                <a:pathLst>
                  <a:path w="97738" h="97738" extrusionOk="0">
                    <a:moveTo>
                      <a:pt x="86743" y="52535"/>
                    </a:moveTo>
                    <a:cubicBezTo>
                      <a:pt x="86743" y="71427"/>
                      <a:pt x="71427" y="86743"/>
                      <a:pt x="52535" y="86743"/>
                    </a:cubicBezTo>
                    <a:cubicBezTo>
                      <a:pt x="33642" y="86743"/>
                      <a:pt x="18326" y="71427"/>
                      <a:pt x="18326" y="52535"/>
                    </a:cubicBezTo>
                    <a:cubicBezTo>
                      <a:pt x="18326" y="33642"/>
                      <a:pt x="33642" y="18326"/>
                      <a:pt x="52535" y="18326"/>
                    </a:cubicBezTo>
                    <a:cubicBezTo>
                      <a:pt x="71427" y="18326"/>
                      <a:pt x="86743" y="33642"/>
                      <a:pt x="86743"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60" name="Google Shape;1060;p7"/>
              <p:cNvSpPr/>
              <p:nvPr/>
            </p:nvSpPr>
            <p:spPr>
              <a:xfrm>
                <a:off x="3447774" y="4660578"/>
                <a:ext cx="68172" cy="68172"/>
              </a:xfrm>
              <a:custGeom>
                <a:avLst/>
                <a:gdLst/>
                <a:ahLst/>
                <a:cxnLst/>
                <a:rect l="l" t="t" r="r" b="b"/>
                <a:pathLst>
                  <a:path w="97738" h="97738" extrusionOk="0">
                    <a:moveTo>
                      <a:pt x="18326" y="52535"/>
                    </a:moveTo>
                    <a:cubicBezTo>
                      <a:pt x="18326" y="33801"/>
                      <a:pt x="33801" y="18326"/>
                      <a:pt x="52535" y="18326"/>
                    </a:cubicBezTo>
                    <a:cubicBezTo>
                      <a:pt x="71268" y="18326"/>
                      <a:pt x="86743" y="33801"/>
                      <a:pt x="86743" y="52535"/>
                    </a:cubicBezTo>
                    <a:cubicBezTo>
                      <a:pt x="86743" y="71268"/>
                      <a:pt x="71268" y="86743"/>
                      <a:pt x="52535" y="86743"/>
                    </a:cubicBezTo>
                    <a:cubicBezTo>
                      <a:pt x="32987" y="87558"/>
                      <a:pt x="18326" y="72082"/>
                      <a:pt x="18326" y="52535"/>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1061" name="Google Shape;1061;p7"/>
            <p:cNvGrpSpPr/>
            <p:nvPr/>
          </p:nvGrpSpPr>
          <p:grpSpPr>
            <a:xfrm>
              <a:off x="6597846" y="4045989"/>
              <a:ext cx="452276" cy="452330"/>
              <a:chOff x="8113818" y="1811130"/>
              <a:chExt cx="747811" cy="747900"/>
            </a:xfrm>
          </p:grpSpPr>
          <p:sp>
            <p:nvSpPr>
              <p:cNvPr id="1062" name="Google Shape;1062;p7"/>
              <p:cNvSpPr/>
              <p:nvPr/>
            </p:nvSpPr>
            <p:spPr>
              <a:xfrm>
                <a:off x="8476940" y="2028445"/>
                <a:ext cx="140499" cy="280998"/>
              </a:xfrm>
              <a:custGeom>
                <a:avLst/>
                <a:gdLst/>
                <a:ahLst/>
                <a:cxnLst/>
                <a:rect l="l" t="t" r="r" b="b"/>
                <a:pathLst>
                  <a:path w="203622" h="407244" extrusionOk="0">
                    <a:moveTo>
                      <a:pt x="192627" y="392177"/>
                    </a:moveTo>
                    <a:lnTo>
                      <a:pt x="173893" y="300139"/>
                    </a:lnTo>
                    <a:cubicBezTo>
                      <a:pt x="169821" y="279777"/>
                      <a:pt x="158418" y="261044"/>
                      <a:pt x="142943" y="248012"/>
                    </a:cubicBezTo>
                    <a:cubicBezTo>
                      <a:pt x="132355" y="239867"/>
                      <a:pt x="122581" y="234166"/>
                      <a:pt x="112807" y="231722"/>
                    </a:cubicBezTo>
                    <a:lnTo>
                      <a:pt x="33802" y="208917"/>
                    </a:lnTo>
                    <a:cubicBezTo>
                      <a:pt x="32172" y="208102"/>
                      <a:pt x="30543" y="207288"/>
                      <a:pt x="28914" y="206473"/>
                    </a:cubicBezTo>
                    <a:cubicBezTo>
                      <a:pt x="24842" y="204030"/>
                      <a:pt x="22398" y="199143"/>
                      <a:pt x="21584" y="194256"/>
                    </a:cubicBezTo>
                    <a:lnTo>
                      <a:pt x="18326" y="163305"/>
                    </a:lnTo>
                    <a:cubicBezTo>
                      <a:pt x="40317" y="146201"/>
                      <a:pt x="56607" y="120952"/>
                      <a:pt x="64752" y="90816"/>
                    </a:cubicBezTo>
                    <a:cubicBezTo>
                      <a:pt x="78598" y="89187"/>
                      <a:pt x="90001" y="73711"/>
                      <a:pt x="90001" y="54164"/>
                    </a:cubicBezTo>
                    <a:cubicBezTo>
                      <a:pt x="90001" y="36245"/>
                      <a:pt x="81042" y="20770"/>
                      <a:pt x="68010"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63" name="Google Shape;1063;p7"/>
              <p:cNvSpPr/>
              <p:nvPr/>
            </p:nvSpPr>
            <p:spPr>
              <a:xfrm>
                <a:off x="8271564" y="2027884"/>
                <a:ext cx="140499" cy="280998"/>
              </a:xfrm>
              <a:custGeom>
                <a:avLst/>
                <a:gdLst/>
                <a:ahLst/>
                <a:cxnLst/>
                <a:rect l="l" t="t" r="r" b="b"/>
                <a:pathLst>
                  <a:path w="203622" h="407244" extrusionOk="0">
                    <a:moveTo>
                      <a:pt x="142943" y="18326"/>
                    </a:moveTo>
                    <a:cubicBezTo>
                      <a:pt x="130725" y="21584"/>
                      <a:pt x="121766" y="36245"/>
                      <a:pt x="121766" y="54163"/>
                    </a:cubicBezTo>
                    <a:cubicBezTo>
                      <a:pt x="121766" y="73711"/>
                      <a:pt x="132355" y="89187"/>
                      <a:pt x="146200" y="90816"/>
                    </a:cubicBezTo>
                    <a:cubicBezTo>
                      <a:pt x="154345" y="120952"/>
                      <a:pt x="170635" y="146201"/>
                      <a:pt x="192626" y="163305"/>
                    </a:cubicBezTo>
                    <a:lnTo>
                      <a:pt x="189369" y="194256"/>
                    </a:lnTo>
                    <a:cubicBezTo>
                      <a:pt x="188554" y="199143"/>
                      <a:pt x="186111" y="204029"/>
                      <a:pt x="182038" y="206473"/>
                    </a:cubicBezTo>
                    <a:cubicBezTo>
                      <a:pt x="180409" y="207288"/>
                      <a:pt x="178780" y="208102"/>
                      <a:pt x="177151" y="208916"/>
                    </a:cubicBezTo>
                    <a:lnTo>
                      <a:pt x="98960" y="231722"/>
                    </a:lnTo>
                    <a:cubicBezTo>
                      <a:pt x="89186" y="234166"/>
                      <a:pt x="78598" y="239053"/>
                      <a:pt x="68010" y="248012"/>
                    </a:cubicBezTo>
                    <a:cubicBezTo>
                      <a:pt x="51720" y="261044"/>
                      <a:pt x="41132" y="279777"/>
                      <a:pt x="37059" y="300139"/>
                    </a:cubicBezTo>
                    <a:lnTo>
                      <a:pt x="18326" y="392177"/>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64" name="Google Shape;1064;p7"/>
              <p:cNvSpPr/>
              <p:nvPr/>
            </p:nvSpPr>
            <p:spPr>
              <a:xfrm>
                <a:off x="8357387" y="1938102"/>
                <a:ext cx="174219" cy="112399"/>
              </a:xfrm>
              <a:custGeom>
                <a:avLst/>
                <a:gdLst/>
                <a:ahLst/>
                <a:cxnLst/>
                <a:rect l="l" t="t" r="r" b="b"/>
                <a:pathLst>
                  <a:path w="252491" h="162897" extrusionOk="0">
                    <a:moveTo>
                      <a:pt x="240726" y="148644"/>
                    </a:moveTo>
                    <a:cubicBezTo>
                      <a:pt x="240726" y="148644"/>
                      <a:pt x="247242" y="18326"/>
                      <a:pt x="129956" y="18326"/>
                    </a:cubicBezTo>
                    <a:cubicBezTo>
                      <a:pt x="12669" y="18326"/>
                      <a:pt x="18371" y="149459"/>
                      <a:pt x="18371" y="149459"/>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65" name="Google Shape;1065;p7"/>
              <p:cNvSpPr/>
              <p:nvPr/>
            </p:nvSpPr>
            <p:spPr>
              <a:xfrm>
                <a:off x="8363029" y="1973403"/>
                <a:ext cx="162979" cy="44960"/>
              </a:xfrm>
              <a:custGeom>
                <a:avLst/>
                <a:gdLst/>
                <a:ahLst/>
                <a:cxnLst/>
                <a:rect l="l" t="t" r="r" b="b"/>
                <a:pathLst>
                  <a:path w="236201" h="65159" extrusionOk="0">
                    <a:moveTo>
                      <a:pt x="18326" y="41205"/>
                    </a:moveTo>
                    <a:cubicBezTo>
                      <a:pt x="23213" y="31431"/>
                      <a:pt x="32172" y="24915"/>
                      <a:pt x="41946" y="20843"/>
                    </a:cubicBezTo>
                    <a:cubicBezTo>
                      <a:pt x="58236" y="15141"/>
                      <a:pt x="75340" y="20028"/>
                      <a:pt x="90815" y="26544"/>
                    </a:cubicBezTo>
                    <a:cubicBezTo>
                      <a:pt x="112807" y="36318"/>
                      <a:pt x="132355" y="48535"/>
                      <a:pt x="157603" y="50979"/>
                    </a:cubicBezTo>
                    <a:cubicBezTo>
                      <a:pt x="181224" y="53422"/>
                      <a:pt x="203215" y="50979"/>
                      <a:pt x="224392" y="40390"/>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66" name="Google Shape;1066;p7"/>
              <p:cNvSpPr/>
              <p:nvPr/>
            </p:nvSpPr>
            <p:spPr>
              <a:xfrm>
                <a:off x="8384352" y="2158068"/>
                <a:ext cx="73059" cy="73059"/>
              </a:xfrm>
              <a:custGeom>
                <a:avLst/>
                <a:gdLst/>
                <a:ahLst/>
                <a:cxnLst/>
                <a:rect l="l" t="t" r="r" b="b"/>
                <a:pathLst>
                  <a:path w="105883" h="105883" extrusionOk="0">
                    <a:moveTo>
                      <a:pt x="18326" y="18326"/>
                    </a:moveTo>
                    <a:lnTo>
                      <a:pt x="90816" y="9325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67" name="Google Shape;1067;p7"/>
              <p:cNvSpPr/>
              <p:nvPr/>
            </p:nvSpPr>
            <p:spPr>
              <a:xfrm>
                <a:off x="8434294" y="2158068"/>
                <a:ext cx="73059" cy="73059"/>
              </a:xfrm>
              <a:custGeom>
                <a:avLst/>
                <a:gdLst/>
                <a:ahLst/>
                <a:cxnLst/>
                <a:rect l="l" t="t" r="r" b="b"/>
                <a:pathLst>
                  <a:path w="105883" h="105883" extrusionOk="0">
                    <a:moveTo>
                      <a:pt x="90815" y="18326"/>
                    </a:moveTo>
                    <a:lnTo>
                      <a:pt x="18326" y="9325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68" name="Google Shape;1068;p7"/>
              <p:cNvSpPr/>
              <p:nvPr/>
            </p:nvSpPr>
            <p:spPr>
              <a:xfrm>
                <a:off x="8434294" y="2209693"/>
                <a:ext cx="22480" cy="56199"/>
              </a:xfrm>
              <a:custGeom>
                <a:avLst/>
                <a:gdLst/>
                <a:ahLst/>
                <a:cxnLst/>
                <a:rect l="l" t="t" r="r" b="b"/>
                <a:pathLst>
                  <a:path w="32579" h="81448" extrusionOk="0">
                    <a:moveTo>
                      <a:pt x="18326" y="18326"/>
                    </a:moveTo>
                    <a:lnTo>
                      <a:pt x="18326" y="68010"/>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69" name="Google Shape;1069;p7"/>
              <p:cNvSpPr/>
              <p:nvPr/>
            </p:nvSpPr>
            <p:spPr>
              <a:xfrm>
                <a:off x="8113818" y="1811130"/>
                <a:ext cx="663157" cy="663157"/>
              </a:xfrm>
              <a:custGeom>
                <a:avLst/>
                <a:gdLst/>
                <a:ahLst/>
                <a:cxnLst/>
                <a:rect l="l" t="t" r="r" b="b"/>
                <a:pathLst>
                  <a:path w="961097" h="961097" extrusionOk="0">
                    <a:moveTo>
                      <a:pt x="923635" y="459290"/>
                    </a:moveTo>
                    <a:cubicBezTo>
                      <a:pt x="937093" y="702283"/>
                      <a:pt x="751018" y="910177"/>
                      <a:pt x="508025" y="923635"/>
                    </a:cubicBezTo>
                    <a:cubicBezTo>
                      <a:pt x="265032" y="937093"/>
                      <a:pt x="57138" y="751018"/>
                      <a:pt x="43680" y="508025"/>
                    </a:cubicBezTo>
                    <a:cubicBezTo>
                      <a:pt x="30222" y="265032"/>
                      <a:pt x="216297" y="57137"/>
                      <a:pt x="459290" y="43679"/>
                    </a:cubicBezTo>
                    <a:cubicBezTo>
                      <a:pt x="702283" y="30222"/>
                      <a:pt x="910177" y="216297"/>
                      <a:pt x="923635" y="459290"/>
                    </a:cubicBezTo>
                    <a:close/>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70" name="Google Shape;1070;p7"/>
              <p:cNvSpPr/>
              <p:nvPr/>
            </p:nvSpPr>
            <p:spPr>
              <a:xfrm>
                <a:off x="8659310" y="2356711"/>
                <a:ext cx="202319" cy="202319"/>
              </a:xfrm>
              <a:custGeom>
                <a:avLst/>
                <a:gdLst/>
                <a:ahLst/>
                <a:cxnLst/>
                <a:rect l="l" t="t" r="r" b="b"/>
                <a:pathLst>
                  <a:path w="293216" h="293216" extrusionOk="0">
                    <a:moveTo>
                      <a:pt x="100589" y="18326"/>
                    </a:moveTo>
                    <a:lnTo>
                      <a:pt x="261044" y="178780"/>
                    </a:lnTo>
                    <a:cubicBezTo>
                      <a:pt x="283849" y="201586"/>
                      <a:pt x="283849" y="238238"/>
                      <a:pt x="261044" y="261044"/>
                    </a:cubicBezTo>
                    <a:lnTo>
                      <a:pt x="261044" y="261044"/>
                    </a:lnTo>
                    <a:cubicBezTo>
                      <a:pt x="238238" y="283849"/>
                      <a:pt x="201586" y="283849"/>
                      <a:pt x="178780" y="261044"/>
                    </a:cubicBezTo>
                    <a:lnTo>
                      <a:pt x="18326" y="100589"/>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71" name="Google Shape;1071;p7"/>
              <p:cNvSpPr/>
              <p:nvPr/>
            </p:nvSpPr>
            <p:spPr>
              <a:xfrm>
                <a:off x="8559988" y="2257390"/>
                <a:ext cx="230419" cy="230419"/>
              </a:xfrm>
              <a:custGeom>
                <a:avLst/>
                <a:gdLst/>
                <a:ahLst/>
                <a:cxnLst/>
                <a:rect l="l" t="t" r="r" b="b"/>
                <a:pathLst>
                  <a:path w="333940" h="333940" extrusionOk="0">
                    <a:moveTo>
                      <a:pt x="18326" y="322130"/>
                    </a:moveTo>
                    <a:cubicBezTo>
                      <a:pt x="159233" y="271632"/>
                      <a:pt x="270818" y="159233"/>
                      <a:pt x="322130" y="18326"/>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1072" name="Google Shape;1072;p7"/>
            <p:cNvGrpSpPr/>
            <p:nvPr/>
          </p:nvGrpSpPr>
          <p:grpSpPr>
            <a:xfrm>
              <a:off x="8922104" y="4102600"/>
              <a:ext cx="355634" cy="360905"/>
              <a:chOff x="7986064" y="5303416"/>
              <a:chExt cx="734023" cy="744901"/>
            </a:xfrm>
          </p:grpSpPr>
          <p:sp>
            <p:nvSpPr>
              <p:cNvPr id="1073" name="Google Shape;1073;p7"/>
              <p:cNvSpPr/>
              <p:nvPr/>
            </p:nvSpPr>
            <p:spPr>
              <a:xfrm>
                <a:off x="8383353" y="5963527"/>
                <a:ext cx="48869" cy="24434"/>
              </a:xfrm>
              <a:custGeom>
                <a:avLst/>
                <a:gdLst/>
                <a:ahLst/>
                <a:cxnLst/>
                <a:rect l="l" t="t" r="r" b="b"/>
                <a:pathLst>
                  <a:path w="65159" h="32579" extrusionOk="0">
                    <a:moveTo>
                      <a:pt x="50905"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74" name="Google Shape;1074;p7"/>
              <p:cNvSpPr/>
              <p:nvPr/>
            </p:nvSpPr>
            <p:spPr>
              <a:xfrm>
                <a:off x="8387632" y="5898739"/>
                <a:ext cx="61086" cy="24434"/>
              </a:xfrm>
              <a:custGeom>
                <a:avLst/>
                <a:gdLst/>
                <a:ahLst/>
                <a:cxnLst/>
                <a:rect l="l" t="t" r="r" b="b"/>
                <a:pathLst>
                  <a:path w="81448" h="32579" extrusionOk="0">
                    <a:moveTo>
                      <a:pt x="67195"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75" name="Google Shape;1075;p7"/>
              <p:cNvSpPr/>
              <p:nvPr/>
            </p:nvSpPr>
            <p:spPr>
              <a:xfrm>
                <a:off x="8392522" y="5833950"/>
                <a:ext cx="67195" cy="24434"/>
              </a:xfrm>
              <a:custGeom>
                <a:avLst/>
                <a:gdLst/>
                <a:ahLst/>
                <a:cxnLst/>
                <a:rect l="l" t="t" r="r" b="b"/>
                <a:pathLst>
                  <a:path w="89593" h="32579" extrusionOk="0">
                    <a:moveTo>
                      <a:pt x="76969" y="18326"/>
                    </a:move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76" name="Google Shape;1076;p7"/>
              <p:cNvSpPr/>
              <p:nvPr/>
            </p:nvSpPr>
            <p:spPr>
              <a:xfrm>
                <a:off x="7986064" y="5755102"/>
                <a:ext cx="134390" cy="293215"/>
              </a:xfrm>
              <a:custGeom>
                <a:avLst/>
                <a:gdLst/>
                <a:ahLst/>
                <a:cxnLst/>
                <a:rect l="l" t="t" r="r" b="b"/>
                <a:pathLst>
                  <a:path w="179187" h="390954" extrusionOk="0">
                    <a:moveTo>
                      <a:pt x="18326" y="375072"/>
                    </a:moveTo>
                    <a:lnTo>
                      <a:pt x="150273" y="375072"/>
                    </a:lnTo>
                    <a:cubicBezTo>
                      <a:pt x="160047" y="375072"/>
                      <a:pt x="168192" y="366928"/>
                      <a:pt x="168192" y="357154"/>
                    </a:cubicBezTo>
                    <a:lnTo>
                      <a:pt x="168192" y="36245"/>
                    </a:lnTo>
                    <a:cubicBezTo>
                      <a:pt x="168192" y="26471"/>
                      <a:pt x="160047" y="18326"/>
                      <a:pt x="150273" y="18326"/>
                    </a:cubicBezTo>
                    <a:lnTo>
                      <a:pt x="18326" y="18326"/>
                    </a:lnTo>
                    <a:lnTo>
                      <a:pt x="18326" y="375072"/>
                    </a:lnTo>
                    <a:close/>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77" name="Google Shape;1077;p7"/>
              <p:cNvSpPr/>
              <p:nvPr/>
            </p:nvSpPr>
            <p:spPr>
              <a:xfrm>
                <a:off x="8099139" y="5768549"/>
                <a:ext cx="409280" cy="274890"/>
              </a:xfrm>
              <a:custGeom>
                <a:avLst/>
                <a:gdLst/>
                <a:ahLst/>
                <a:cxnLst/>
                <a:rect l="l" t="t" r="r" b="b"/>
                <a:pathLst>
                  <a:path w="545707" h="366520" extrusionOk="0">
                    <a:moveTo>
                      <a:pt x="299325" y="18326"/>
                    </a:moveTo>
                    <a:lnTo>
                      <a:pt x="489915" y="18326"/>
                    </a:lnTo>
                    <a:cubicBezTo>
                      <a:pt x="514350" y="18326"/>
                      <a:pt x="533898" y="38688"/>
                      <a:pt x="533083" y="63123"/>
                    </a:cubicBezTo>
                    <a:cubicBezTo>
                      <a:pt x="532269" y="85929"/>
                      <a:pt x="511092" y="104662"/>
                      <a:pt x="488286" y="104662"/>
                    </a:cubicBezTo>
                    <a:lnTo>
                      <a:pt x="470368" y="104662"/>
                    </a:lnTo>
                    <a:cubicBezTo>
                      <a:pt x="494802" y="104662"/>
                      <a:pt x="514350" y="125024"/>
                      <a:pt x="513536" y="149459"/>
                    </a:cubicBezTo>
                    <a:cubicBezTo>
                      <a:pt x="512721" y="172264"/>
                      <a:pt x="491545" y="190998"/>
                      <a:pt x="468739" y="190998"/>
                    </a:cubicBezTo>
                    <a:lnTo>
                      <a:pt x="450820" y="190998"/>
                    </a:lnTo>
                    <a:cubicBezTo>
                      <a:pt x="475255" y="190998"/>
                      <a:pt x="494802" y="211360"/>
                      <a:pt x="493988" y="235795"/>
                    </a:cubicBezTo>
                    <a:cubicBezTo>
                      <a:pt x="493174" y="258600"/>
                      <a:pt x="471997" y="277334"/>
                      <a:pt x="449191" y="277334"/>
                    </a:cubicBezTo>
                    <a:lnTo>
                      <a:pt x="431272" y="277334"/>
                    </a:lnTo>
                    <a:cubicBezTo>
                      <a:pt x="455707" y="277334"/>
                      <a:pt x="474440" y="294438"/>
                      <a:pt x="474440" y="316429"/>
                    </a:cubicBezTo>
                    <a:cubicBezTo>
                      <a:pt x="474440" y="343307"/>
                      <a:pt x="452449" y="355525"/>
                      <a:pt x="429643" y="355525"/>
                    </a:cubicBezTo>
                    <a:cubicBezTo>
                      <a:pt x="283035" y="355525"/>
                      <a:pt x="200772" y="331090"/>
                      <a:pt x="158418" y="312357"/>
                    </a:cubicBezTo>
                    <a:cubicBezTo>
                      <a:pt x="129911" y="299325"/>
                      <a:pt x="98146" y="296067"/>
                      <a:pt x="68010" y="303397"/>
                    </a:cubicBezTo>
                    <a:lnTo>
                      <a:pt x="18326" y="31561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78" name="Google Shape;1078;p7"/>
              <p:cNvSpPr/>
              <p:nvPr/>
            </p:nvSpPr>
            <p:spPr>
              <a:xfrm>
                <a:off x="8098527" y="5676867"/>
                <a:ext cx="262673" cy="122173"/>
              </a:xfrm>
              <a:custGeom>
                <a:avLst/>
                <a:gdLst/>
                <a:ahLst/>
                <a:cxnLst/>
                <a:rect l="l" t="t" r="r" b="b"/>
                <a:pathLst>
                  <a:path w="350230" h="162897" extrusionOk="0">
                    <a:moveTo>
                      <a:pt x="18326" y="149459"/>
                    </a:moveTo>
                    <a:lnTo>
                      <a:pt x="121766" y="149459"/>
                    </a:lnTo>
                    <a:lnTo>
                      <a:pt x="179595" y="149459"/>
                    </a:lnTo>
                    <a:cubicBezTo>
                      <a:pt x="179595" y="149459"/>
                      <a:pt x="186925" y="44390"/>
                      <a:pt x="338420" y="18326"/>
                    </a:cubicBez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79" name="Google Shape;1079;p7"/>
              <p:cNvSpPr/>
              <p:nvPr/>
            </p:nvSpPr>
            <p:spPr>
              <a:xfrm>
                <a:off x="8124809" y="5326642"/>
                <a:ext cx="537563" cy="140499"/>
              </a:xfrm>
              <a:custGeom>
                <a:avLst/>
                <a:gdLst/>
                <a:ahLst/>
                <a:cxnLst/>
                <a:rect l="l" t="t" r="r" b="b"/>
                <a:pathLst>
                  <a:path w="716750" h="187332" extrusionOk="0">
                    <a:moveTo>
                      <a:pt x="705755" y="18326"/>
                    </a:moveTo>
                    <a:cubicBezTo>
                      <a:pt x="551816" y="92445"/>
                      <a:pt x="421498" y="133169"/>
                      <a:pt x="323759" y="155160"/>
                    </a:cubicBezTo>
                    <a:cubicBezTo>
                      <a:pt x="223577" y="177966"/>
                      <a:pt x="120137" y="180409"/>
                      <a:pt x="18326" y="163305"/>
                    </a:cubicBezTo>
                    <a:lnTo>
                      <a:pt x="18326" y="163305"/>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80" name="Google Shape;1080;p7"/>
              <p:cNvSpPr/>
              <p:nvPr/>
            </p:nvSpPr>
            <p:spPr>
              <a:xfrm>
                <a:off x="8338735" y="5596798"/>
                <a:ext cx="97738" cy="195477"/>
              </a:xfrm>
              <a:custGeom>
                <a:avLst/>
                <a:gdLst/>
                <a:ahLst/>
                <a:cxnLst/>
                <a:rect l="l" t="t" r="r" b="b"/>
                <a:pathLst>
                  <a:path w="130318" h="260636" extrusionOk="0">
                    <a:moveTo>
                      <a:pt x="117694" y="42761"/>
                    </a:moveTo>
                    <a:lnTo>
                      <a:pt x="117694" y="247198"/>
                    </a:lnTo>
                    <a:lnTo>
                      <a:pt x="18326" y="247198"/>
                    </a:lnTo>
                    <a:lnTo>
                      <a:pt x="18326" y="18326"/>
                    </a:lnTo>
                  </a:path>
                </a:pathLst>
              </a:custGeom>
              <a:noFill/>
              <a:ln w="12700"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81" name="Google Shape;1081;p7"/>
              <p:cNvSpPr/>
              <p:nvPr/>
            </p:nvSpPr>
            <p:spPr>
              <a:xfrm>
                <a:off x="8640675" y="5303416"/>
                <a:ext cx="79412" cy="445933"/>
              </a:xfrm>
              <a:custGeom>
                <a:avLst/>
                <a:gdLst/>
                <a:ahLst/>
                <a:cxnLst/>
                <a:rect l="l" t="t" r="r" b="b"/>
                <a:pathLst>
                  <a:path w="105883" h="594577" extrusionOk="0">
                    <a:moveTo>
                      <a:pt x="61494" y="581953"/>
                    </a:moveTo>
                    <a:lnTo>
                      <a:pt x="18326" y="581953"/>
                    </a:lnTo>
                    <a:lnTo>
                      <a:pt x="18326" y="18326"/>
                    </a:lnTo>
                    <a:lnTo>
                      <a:pt x="61494" y="18326"/>
                    </a:lnTo>
                    <a:cubicBezTo>
                      <a:pt x="79413" y="18326"/>
                      <a:pt x="94073" y="32987"/>
                      <a:pt x="94073" y="50906"/>
                    </a:cubicBezTo>
                    <a:lnTo>
                      <a:pt x="94073" y="549373"/>
                    </a:lnTo>
                    <a:cubicBezTo>
                      <a:pt x="94073" y="567292"/>
                      <a:pt x="79413" y="581953"/>
                      <a:pt x="61494" y="581953"/>
                    </a:cubicBez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82" name="Google Shape;1082;p7"/>
              <p:cNvSpPr/>
              <p:nvPr/>
            </p:nvSpPr>
            <p:spPr>
              <a:xfrm>
                <a:off x="8125421" y="5585273"/>
                <a:ext cx="537563" cy="140499"/>
              </a:xfrm>
              <a:custGeom>
                <a:avLst/>
                <a:gdLst/>
                <a:ahLst/>
                <a:cxnLst/>
                <a:rect l="l" t="t" r="r" b="b"/>
                <a:pathLst>
                  <a:path w="716750" h="187332" extrusionOk="0">
                    <a:moveTo>
                      <a:pt x="704940" y="174591"/>
                    </a:moveTo>
                    <a:cubicBezTo>
                      <a:pt x="555074" y="102101"/>
                      <a:pt x="428014" y="62191"/>
                      <a:pt x="331904" y="39386"/>
                    </a:cubicBezTo>
                    <a:cubicBezTo>
                      <a:pt x="229278" y="15765"/>
                      <a:pt x="122581" y="11693"/>
                      <a:pt x="18326" y="28797"/>
                    </a:cubicBezTo>
                    <a:lnTo>
                      <a:pt x="18326" y="28797"/>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83" name="Google Shape;1083;p7"/>
              <p:cNvSpPr/>
              <p:nvPr/>
            </p:nvSpPr>
            <p:spPr>
              <a:xfrm>
                <a:off x="8071634" y="5415267"/>
                <a:ext cx="79412" cy="226021"/>
              </a:xfrm>
              <a:custGeom>
                <a:avLst/>
                <a:gdLst/>
                <a:ahLst/>
                <a:cxnLst/>
                <a:rect l="l" t="t" r="r" b="b"/>
                <a:pathLst>
                  <a:path w="105883" h="301361" extrusionOk="0">
                    <a:moveTo>
                      <a:pt x="89187" y="283035"/>
                    </a:moveTo>
                    <a:lnTo>
                      <a:pt x="52535" y="283035"/>
                    </a:lnTo>
                    <a:cubicBezTo>
                      <a:pt x="33802" y="283035"/>
                      <a:pt x="18326" y="267560"/>
                      <a:pt x="18326" y="248827"/>
                    </a:cubicBezTo>
                    <a:lnTo>
                      <a:pt x="18326" y="52535"/>
                    </a:lnTo>
                    <a:cubicBezTo>
                      <a:pt x="18326" y="33801"/>
                      <a:pt x="33802" y="18326"/>
                      <a:pt x="52535" y="18326"/>
                    </a:cubicBezTo>
                    <a:lnTo>
                      <a:pt x="89187" y="18326"/>
                    </a:lnTo>
                    <a:lnTo>
                      <a:pt x="89187" y="283035"/>
                    </a:lnTo>
                    <a:close/>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nvGrpSpPr>
            <p:cNvPr id="1084" name="Google Shape;1084;p7"/>
            <p:cNvGrpSpPr/>
            <p:nvPr/>
          </p:nvGrpSpPr>
          <p:grpSpPr>
            <a:xfrm>
              <a:off x="4363172" y="2534817"/>
              <a:ext cx="442503" cy="390283"/>
              <a:chOff x="8797658" y="7629428"/>
              <a:chExt cx="712335" cy="628273"/>
            </a:xfrm>
          </p:grpSpPr>
          <p:sp>
            <p:nvSpPr>
              <p:cNvPr id="1085" name="Google Shape;1085;p7"/>
              <p:cNvSpPr/>
              <p:nvPr/>
            </p:nvSpPr>
            <p:spPr>
              <a:xfrm>
                <a:off x="9030736" y="7823205"/>
                <a:ext cx="92794" cy="141921"/>
              </a:xfrm>
              <a:custGeom>
                <a:avLst/>
                <a:gdLst/>
                <a:ahLst/>
                <a:cxnLst/>
                <a:rect l="l" t="t" r="r" b="b"/>
                <a:pathLst>
                  <a:path w="92794" h="141921" extrusionOk="0">
                    <a:moveTo>
                      <a:pt x="12282" y="132369"/>
                    </a:moveTo>
                    <a:lnTo>
                      <a:pt x="12282" y="12282"/>
                    </a:lnTo>
                    <a:lnTo>
                      <a:pt x="82150" y="12282"/>
                    </a:lnTo>
                    <a:lnTo>
                      <a:pt x="82150" y="13236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86" name="Google Shape;1086;p7"/>
              <p:cNvSpPr/>
              <p:nvPr/>
            </p:nvSpPr>
            <p:spPr>
              <a:xfrm>
                <a:off x="9065671" y="7823205"/>
                <a:ext cx="21834" cy="174672"/>
              </a:xfrm>
              <a:custGeom>
                <a:avLst/>
                <a:gdLst/>
                <a:ahLst/>
                <a:cxnLst/>
                <a:rect l="l" t="t" r="r" b="b"/>
                <a:pathLst>
                  <a:path w="21834" h="174672" extrusionOk="0">
                    <a:moveTo>
                      <a:pt x="12282" y="12282"/>
                    </a:moveTo>
                    <a:lnTo>
                      <a:pt x="12282" y="165120"/>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87" name="Google Shape;1087;p7"/>
              <p:cNvSpPr/>
              <p:nvPr/>
            </p:nvSpPr>
            <p:spPr>
              <a:xfrm>
                <a:off x="9043836" y="7656720"/>
                <a:ext cx="65502" cy="65502"/>
              </a:xfrm>
              <a:custGeom>
                <a:avLst/>
                <a:gdLst/>
                <a:ahLst/>
                <a:cxnLst/>
                <a:rect l="l" t="t" r="r" b="b"/>
                <a:pathLst>
                  <a:path w="65502" h="65502" extrusionOk="0">
                    <a:moveTo>
                      <a:pt x="55950" y="34116"/>
                    </a:moveTo>
                    <a:cubicBezTo>
                      <a:pt x="55950" y="46124"/>
                      <a:pt x="46124" y="55950"/>
                      <a:pt x="34116" y="55950"/>
                    </a:cubicBezTo>
                    <a:cubicBezTo>
                      <a:pt x="22107" y="55950"/>
                      <a:pt x="12282" y="46124"/>
                      <a:pt x="12282" y="34116"/>
                    </a:cubicBezTo>
                    <a:cubicBezTo>
                      <a:pt x="12282" y="22107"/>
                      <a:pt x="22107" y="12282"/>
                      <a:pt x="34116" y="12282"/>
                    </a:cubicBezTo>
                    <a:cubicBezTo>
                      <a:pt x="46124" y="12282"/>
                      <a:pt x="55950" y="22107"/>
                      <a:pt x="55950" y="34116"/>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88" name="Google Shape;1088;p7"/>
              <p:cNvSpPr/>
              <p:nvPr/>
            </p:nvSpPr>
            <p:spPr>
              <a:xfrm>
                <a:off x="9065671" y="7726043"/>
                <a:ext cx="21834" cy="87336"/>
              </a:xfrm>
              <a:custGeom>
                <a:avLst/>
                <a:gdLst/>
                <a:ahLst/>
                <a:cxnLst/>
                <a:rect l="l" t="t" r="r" b="b"/>
                <a:pathLst>
                  <a:path w="21834" h="87336" extrusionOk="0">
                    <a:moveTo>
                      <a:pt x="12282" y="12282"/>
                    </a:moveTo>
                    <a:lnTo>
                      <a:pt x="12282" y="78875"/>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89" name="Google Shape;1089;p7"/>
              <p:cNvSpPr/>
              <p:nvPr/>
            </p:nvSpPr>
            <p:spPr>
              <a:xfrm>
                <a:off x="9030736" y="7770803"/>
                <a:ext cx="92794" cy="76419"/>
              </a:xfrm>
              <a:custGeom>
                <a:avLst/>
                <a:gdLst/>
                <a:ahLst/>
                <a:cxnLst/>
                <a:rect l="l" t="t" r="r" b="b"/>
                <a:pathLst>
                  <a:path w="92794" h="76419" extrusionOk="0">
                    <a:moveTo>
                      <a:pt x="12282" y="12282"/>
                    </a:moveTo>
                    <a:lnTo>
                      <a:pt x="12282" y="64683"/>
                    </a:lnTo>
                    <a:lnTo>
                      <a:pt x="82150" y="64683"/>
                    </a:lnTo>
                    <a:lnTo>
                      <a:pt x="82150"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90" name="Google Shape;1090;p7"/>
              <p:cNvSpPr/>
              <p:nvPr/>
            </p:nvSpPr>
            <p:spPr>
              <a:xfrm>
                <a:off x="8957592" y="7682375"/>
                <a:ext cx="169213" cy="87336"/>
              </a:xfrm>
              <a:custGeom>
                <a:avLst/>
                <a:gdLst/>
                <a:ahLst/>
                <a:cxnLst/>
                <a:rect l="l" t="t" r="r" b="b"/>
                <a:pathLst>
                  <a:path w="169213" h="87336" extrusionOk="0">
                    <a:moveTo>
                      <a:pt x="158570" y="55950"/>
                    </a:moveTo>
                    <a:lnTo>
                      <a:pt x="101801" y="55950"/>
                    </a:lnTo>
                    <a:cubicBezTo>
                      <a:pt x="88701" y="55950"/>
                      <a:pt x="76146" y="60862"/>
                      <a:pt x="66867" y="69596"/>
                    </a:cubicBezTo>
                    <a:lnTo>
                      <a:pt x="66867" y="69596"/>
                    </a:lnTo>
                    <a:cubicBezTo>
                      <a:pt x="55950" y="79967"/>
                      <a:pt x="37937" y="76146"/>
                      <a:pt x="32478" y="61954"/>
                    </a:cubicBezTo>
                    <a:lnTo>
                      <a:pt x="12282"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91" name="Google Shape;1091;p7"/>
              <p:cNvSpPr/>
              <p:nvPr/>
            </p:nvSpPr>
            <p:spPr>
              <a:xfrm>
                <a:off x="9103880" y="7726043"/>
                <a:ext cx="49126" cy="120087"/>
              </a:xfrm>
              <a:custGeom>
                <a:avLst/>
                <a:gdLst/>
                <a:ahLst/>
                <a:cxnLst/>
                <a:rect l="l" t="t" r="r" b="b"/>
                <a:pathLst>
                  <a:path w="49126" h="120087" extrusionOk="0">
                    <a:moveTo>
                      <a:pt x="12282" y="12282"/>
                    </a:moveTo>
                    <a:lnTo>
                      <a:pt x="12282" y="12282"/>
                    </a:lnTo>
                    <a:cubicBezTo>
                      <a:pt x="28657" y="12282"/>
                      <a:pt x="36845" y="25382"/>
                      <a:pt x="36845" y="41758"/>
                    </a:cubicBezTo>
                    <a:lnTo>
                      <a:pt x="36845" y="109443"/>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92" name="Google Shape;1092;p7"/>
              <p:cNvSpPr/>
              <p:nvPr/>
            </p:nvSpPr>
            <p:spPr>
              <a:xfrm>
                <a:off x="8797658" y="7900170"/>
                <a:ext cx="447597" cy="262008"/>
              </a:xfrm>
              <a:custGeom>
                <a:avLst/>
                <a:gdLst/>
                <a:ahLst/>
                <a:cxnLst/>
                <a:rect l="l" t="t" r="r" b="b"/>
                <a:pathLst>
                  <a:path w="447597" h="262008" extrusionOk="0">
                    <a:moveTo>
                      <a:pt x="12282" y="189137"/>
                    </a:moveTo>
                    <a:lnTo>
                      <a:pt x="204967" y="12282"/>
                    </a:lnTo>
                    <a:lnTo>
                      <a:pt x="438045" y="253548"/>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93" name="Google Shape;1093;p7"/>
              <p:cNvSpPr/>
              <p:nvPr/>
            </p:nvSpPr>
            <p:spPr>
              <a:xfrm>
                <a:off x="9062396" y="7779537"/>
                <a:ext cx="447597" cy="251091"/>
              </a:xfrm>
              <a:custGeom>
                <a:avLst/>
                <a:gdLst/>
                <a:ahLst/>
                <a:cxnLst/>
                <a:rect l="l" t="t" r="r" b="b"/>
                <a:pathLst>
                  <a:path w="447597" h="251091" extrusionOk="0">
                    <a:moveTo>
                      <a:pt x="12282" y="211517"/>
                    </a:moveTo>
                    <a:lnTo>
                      <a:pt x="222980" y="12282"/>
                    </a:lnTo>
                    <a:lnTo>
                      <a:pt x="438591" y="242085"/>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94" name="Google Shape;1094;p7"/>
              <p:cNvSpPr/>
              <p:nvPr/>
            </p:nvSpPr>
            <p:spPr>
              <a:xfrm>
                <a:off x="9223421" y="7924733"/>
                <a:ext cx="21834" cy="332968"/>
              </a:xfrm>
              <a:custGeom>
                <a:avLst/>
                <a:gdLst/>
                <a:ahLst/>
                <a:cxnLst/>
                <a:rect l="l" t="t" r="r" b="b"/>
                <a:pathLst>
                  <a:path w="21834" h="332968" extrusionOk="0">
                    <a:moveTo>
                      <a:pt x="12282" y="12282"/>
                    </a:moveTo>
                    <a:lnTo>
                      <a:pt x="12282" y="325054"/>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95" name="Google Shape;1095;p7"/>
              <p:cNvSpPr/>
              <p:nvPr/>
            </p:nvSpPr>
            <p:spPr>
              <a:xfrm>
                <a:off x="9308574" y="7924733"/>
                <a:ext cx="21834" cy="332968"/>
              </a:xfrm>
              <a:custGeom>
                <a:avLst/>
                <a:gdLst/>
                <a:ahLst/>
                <a:cxnLst/>
                <a:rect l="l" t="t" r="r" b="b"/>
                <a:pathLst>
                  <a:path w="21834" h="332968" extrusionOk="0">
                    <a:moveTo>
                      <a:pt x="12282" y="12282"/>
                    </a:moveTo>
                    <a:lnTo>
                      <a:pt x="12282" y="325054"/>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96" name="Google Shape;1096;p7"/>
              <p:cNvSpPr/>
              <p:nvPr/>
            </p:nvSpPr>
            <p:spPr>
              <a:xfrm>
                <a:off x="9227788" y="7962943"/>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97" name="Google Shape;1097;p7"/>
              <p:cNvSpPr/>
              <p:nvPr/>
            </p:nvSpPr>
            <p:spPr>
              <a:xfrm>
                <a:off x="9227788" y="8021894"/>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98" name="Google Shape;1098;p7"/>
              <p:cNvSpPr/>
              <p:nvPr/>
            </p:nvSpPr>
            <p:spPr>
              <a:xfrm>
                <a:off x="9227788" y="8080846"/>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099" name="Google Shape;1099;p7"/>
              <p:cNvSpPr/>
              <p:nvPr/>
            </p:nvSpPr>
            <p:spPr>
              <a:xfrm>
                <a:off x="9227788" y="8140344"/>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00" name="Google Shape;1100;p7"/>
              <p:cNvSpPr/>
              <p:nvPr/>
            </p:nvSpPr>
            <p:spPr>
              <a:xfrm>
                <a:off x="9227788" y="8199296"/>
                <a:ext cx="109170" cy="21834"/>
              </a:xfrm>
              <a:custGeom>
                <a:avLst/>
                <a:gdLst/>
                <a:ahLst/>
                <a:cxnLst/>
                <a:rect l="l" t="t" r="r" b="b"/>
                <a:pathLst>
                  <a:path w="109170" h="21834" extrusionOk="0">
                    <a:moveTo>
                      <a:pt x="12282" y="12282"/>
                    </a:moveTo>
                    <a:lnTo>
                      <a:pt x="97980" y="12282"/>
                    </a:lnTo>
                  </a:path>
                </a:pathLst>
              </a:custGeom>
              <a:noFill/>
              <a:ln w="127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01" name="Google Shape;1101;p7"/>
              <p:cNvSpPr/>
              <p:nvPr/>
            </p:nvSpPr>
            <p:spPr>
              <a:xfrm>
                <a:off x="9273094" y="7629428"/>
                <a:ext cx="98253" cy="87336"/>
              </a:xfrm>
              <a:custGeom>
                <a:avLst/>
                <a:gdLst/>
                <a:ahLst/>
                <a:cxnLst/>
                <a:rect l="l" t="t" r="r" b="b"/>
                <a:pathLst>
                  <a:path w="98253" h="87336" extrusionOk="0">
                    <a:moveTo>
                      <a:pt x="12282" y="12282"/>
                    </a:moveTo>
                    <a:lnTo>
                      <a:pt x="89246" y="12282"/>
                    </a:lnTo>
                    <a:lnTo>
                      <a:pt x="89246" y="79967"/>
                    </a:lnTo>
                    <a:lnTo>
                      <a:pt x="12282" y="79967"/>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02" name="Google Shape;1102;p7"/>
              <p:cNvSpPr/>
              <p:nvPr/>
            </p:nvSpPr>
            <p:spPr>
              <a:xfrm>
                <a:off x="9350059" y="7663271"/>
                <a:ext cx="98253" cy="87336"/>
              </a:xfrm>
              <a:custGeom>
                <a:avLst/>
                <a:gdLst/>
                <a:ahLst/>
                <a:cxnLst/>
                <a:rect l="l" t="t" r="r" b="b"/>
                <a:pathLst>
                  <a:path w="98253" h="87336" extrusionOk="0">
                    <a:moveTo>
                      <a:pt x="12282" y="12282"/>
                    </a:moveTo>
                    <a:lnTo>
                      <a:pt x="89247" y="12282"/>
                    </a:lnTo>
                    <a:lnTo>
                      <a:pt x="89247" y="79967"/>
                    </a:lnTo>
                    <a:lnTo>
                      <a:pt x="12282" y="79967"/>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03" name="Google Shape;1103;p7"/>
              <p:cNvSpPr/>
              <p:nvPr/>
            </p:nvSpPr>
            <p:spPr>
              <a:xfrm>
                <a:off x="9273094" y="7629428"/>
                <a:ext cx="21834" cy="174672"/>
              </a:xfrm>
              <a:custGeom>
                <a:avLst/>
                <a:gdLst/>
                <a:ahLst/>
                <a:cxnLst/>
                <a:rect l="l" t="t" r="r" b="b"/>
                <a:pathLst>
                  <a:path w="21834" h="174672" extrusionOk="0">
                    <a:moveTo>
                      <a:pt x="12282" y="162390"/>
                    </a:moveTo>
                    <a:lnTo>
                      <a:pt x="12282" y="12282"/>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sp>
          <p:nvSpPr>
            <p:cNvPr id="1104" name="Google Shape;1104;p7"/>
            <p:cNvSpPr/>
            <p:nvPr/>
          </p:nvSpPr>
          <p:spPr>
            <a:xfrm>
              <a:off x="6107025" y="4644494"/>
              <a:ext cx="3726000" cy="2427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Revenue Streams</a:t>
              </a:r>
              <a:endParaRPr sz="1400" b="0" i="0" u="none" strike="noStrike" cap="none">
                <a:solidFill>
                  <a:srgbClr val="000000"/>
                </a:solidFill>
                <a:latin typeface="Titillium Web" panose="00000500000000000000" pitchFamily="2" charset="0"/>
                <a:sym typeface="Arial"/>
              </a:endParaRPr>
            </a:p>
          </p:txBody>
        </p:sp>
        <p:grpSp>
          <p:nvGrpSpPr>
            <p:cNvPr id="1105" name="Google Shape;1105;p7"/>
            <p:cNvGrpSpPr/>
            <p:nvPr/>
          </p:nvGrpSpPr>
          <p:grpSpPr>
            <a:xfrm>
              <a:off x="8804222" y="2637985"/>
              <a:ext cx="459584" cy="260997"/>
              <a:chOff x="1806086" y="4262696"/>
              <a:chExt cx="785613" cy="446148"/>
            </a:xfrm>
          </p:grpSpPr>
          <p:sp>
            <p:nvSpPr>
              <p:cNvPr id="1106" name="Google Shape;1106;p7"/>
              <p:cNvSpPr/>
              <p:nvPr/>
            </p:nvSpPr>
            <p:spPr>
              <a:xfrm>
                <a:off x="2101573" y="4373664"/>
                <a:ext cx="292587" cy="163848"/>
              </a:xfrm>
              <a:custGeom>
                <a:avLst/>
                <a:gdLst/>
                <a:ahLst/>
                <a:cxnLst/>
                <a:rect l="l" t="t" r="r" b="b"/>
                <a:pathLst>
                  <a:path w="293320" h="164259" extrusionOk="0">
                    <a:moveTo>
                      <a:pt x="282330" y="132794"/>
                    </a:moveTo>
                    <a:cubicBezTo>
                      <a:pt x="194522" y="191746"/>
                      <a:pt x="129017" y="94633"/>
                      <a:pt x="129017" y="94633"/>
                    </a:cubicBezTo>
                    <a:cubicBezTo>
                      <a:pt x="97978" y="52201"/>
                      <a:pt x="75768" y="96059"/>
                      <a:pt x="75768" y="96059"/>
                    </a:cubicBezTo>
                    <a:cubicBezTo>
                      <a:pt x="59435" y="135733"/>
                      <a:pt x="35894" y="132131"/>
                      <a:pt x="22014" y="125320"/>
                    </a:cubicBezTo>
                    <a:cubicBezTo>
                      <a:pt x="15044" y="121747"/>
                      <a:pt x="11630" y="113705"/>
                      <a:pt x="13894" y="106213"/>
                    </a:cubicBezTo>
                    <a:lnTo>
                      <a:pt x="24372" y="70246"/>
                    </a:lnTo>
                    <a:cubicBezTo>
                      <a:pt x="28965" y="54477"/>
                      <a:pt x="40305" y="41542"/>
                      <a:pt x="55347" y="34931"/>
                    </a:cubicBezTo>
                    <a:lnTo>
                      <a:pt x="94957" y="17495"/>
                    </a:lnTo>
                    <a:cubicBezTo>
                      <a:pt x="109124" y="11265"/>
                      <a:pt x="122183" y="12685"/>
                      <a:pt x="139670" y="16252"/>
                    </a:cubicBezTo>
                    <a:lnTo>
                      <a:pt x="242931" y="40703"/>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07" name="Google Shape;1107;p7"/>
              <p:cNvSpPr/>
              <p:nvPr/>
            </p:nvSpPr>
            <p:spPr>
              <a:xfrm>
                <a:off x="2281258" y="4492830"/>
                <a:ext cx="134590" cy="93627"/>
              </a:xfrm>
              <a:custGeom>
                <a:avLst/>
                <a:gdLst/>
                <a:ahLst/>
                <a:cxnLst/>
                <a:rect l="l" t="t" r="r" b="b"/>
                <a:pathLst>
                  <a:path w="134927" h="93862" extrusionOk="0">
                    <a:moveTo>
                      <a:pt x="123805" y="64179"/>
                    </a:moveTo>
                    <a:lnTo>
                      <a:pt x="55801" y="85791"/>
                    </a:lnTo>
                    <a:lnTo>
                      <a:pt x="13199" y="26423"/>
                    </a:lnTo>
                    <a:cubicBezTo>
                      <a:pt x="13199" y="26423"/>
                      <a:pt x="62935" y="47019"/>
                      <a:pt x="101999" y="13199"/>
                    </a:cubicBez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08" name="Google Shape;1108;p7"/>
              <p:cNvSpPr/>
              <p:nvPr/>
            </p:nvSpPr>
            <p:spPr>
              <a:xfrm>
                <a:off x="1806086" y="4262696"/>
                <a:ext cx="193107" cy="356956"/>
              </a:xfrm>
              <a:custGeom>
                <a:avLst/>
                <a:gdLst/>
                <a:ahLst/>
                <a:cxnLst/>
                <a:rect l="l" t="t" r="r" b="b"/>
                <a:pathLst>
                  <a:path w="193591" h="357851" extrusionOk="0">
                    <a:moveTo>
                      <a:pt x="13199" y="13199"/>
                    </a:moveTo>
                    <a:lnTo>
                      <a:pt x="13199" y="321908"/>
                    </a:lnTo>
                    <a:lnTo>
                      <a:pt x="73577" y="345825"/>
                    </a:lnTo>
                    <a:lnTo>
                      <a:pt x="181794" y="81549"/>
                    </a:lnTo>
                    <a:lnTo>
                      <a:pt x="13199" y="13199"/>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09" name="Google Shape;1109;p7"/>
              <p:cNvSpPr/>
              <p:nvPr/>
            </p:nvSpPr>
            <p:spPr>
              <a:xfrm>
                <a:off x="1898905" y="4352078"/>
                <a:ext cx="169701" cy="216514"/>
              </a:xfrm>
              <a:custGeom>
                <a:avLst/>
                <a:gdLst/>
                <a:ahLst/>
                <a:cxnLst/>
                <a:rect l="l" t="t" r="r" b="b"/>
                <a:pathLst>
                  <a:path w="170126" h="217057" extrusionOk="0">
                    <a:moveTo>
                      <a:pt x="79895" y="13199"/>
                    </a:moveTo>
                    <a:lnTo>
                      <a:pt x="156991" y="45664"/>
                    </a:lnTo>
                    <a:lnTo>
                      <a:pt x="88642" y="205436"/>
                    </a:lnTo>
                    <a:lnTo>
                      <a:pt x="13199" y="17608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10" name="Google Shape;1110;p7"/>
              <p:cNvSpPr/>
              <p:nvPr/>
            </p:nvSpPr>
            <p:spPr>
              <a:xfrm>
                <a:off x="2398592" y="4279337"/>
                <a:ext cx="193107" cy="356956"/>
              </a:xfrm>
              <a:custGeom>
                <a:avLst/>
                <a:gdLst/>
                <a:ahLst/>
                <a:cxnLst/>
                <a:rect l="l" t="t" r="r" b="b"/>
                <a:pathLst>
                  <a:path w="193591" h="357851" extrusionOk="0">
                    <a:moveTo>
                      <a:pt x="181788" y="13199"/>
                    </a:moveTo>
                    <a:lnTo>
                      <a:pt x="181788" y="321908"/>
                    </a:lnTo>
                    <a:lnTo>
                      <a:pt x="121417" y="345825"/>
                    </a:lnTo>
                    <a:lnTo>
                      <a:pt x="13199" y="81543"/>
                    </a:lnTo>
                    <a:lnTo>
                      <a:pt x="181788" y="13199"/>
                    </a:lnTo>
                    <a:close/>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11" name="Google Shape;1111;p7"/>
              <p:cNvSpPr/>
              <p:nvPr/>
            </p:nvSpPr>
            <p:spPr>
              <a:xfrm>
                <a:off x="2330488" y="4368720"/>
                <a:ext cx="169701" cy="216514"/>
              </a:xfrm>
              <a:custGeom>
                <a:avLst/>
                <a:gdLst/>
                <a:ahLst/>
                <a:cxnLst/>
                <a:rect l="l" t="t" r="r" b="b"/>
                <a:pathLst>
                  <a:path w="170126" h="217057" extrusionOk="0">
                    <a:moveTo>
                      <a:pt x="90290" y="13199"/>
                    </a:moveTo>
                    <a:lnTo>
                      <a:pt x="13199" y="45664"/>
                    </a:lnTo>
                    <a:lnTo>
                      <a:pt x="81549" y="205430"/>
                    </a:lnTo>
                    <a:lnTo>
                      <a:pt x="156991" y="17608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12" name="Google Shape;1112;p7"/>
              <p:cNvSpPr/>
              <p:nvPr/>
            </p:nvSpPr>
            <p:spPr>
              <a:xfrm>
                <a:off x="2218110" y="4505614"/>
                <a:ext cx="146293" cy="134590"/>
              </a:xfrm>
              <a:custGeom>
                <a:avLst/>
                <a:gdLst/>
                <a:ahLst/>
                <a:cxnLst/>
                <a:rect l="l" t="t" r="r" b="b"/>
                <a:pathLst>
                  <a:path w="146660" h="134927" extrusionOk="0">
                    <a:moveTo>
                      <a:pt x="71523" y="13199"/>
                    </a:moveTo>
                    <a:lnTo>
                      <a:pt x="130158" y="86729"/>
                    </a:lnTo>
                    <a:cubicBezTo>
                      <a:pt x="134646" y="92355"/>
                      <a:pt x="135919" y="99893"/>
                      <a:pt x="133531" y="106681"/>
                    </a:cubicBezTo>
                    <a:lnTo>
                      <a:pt x="133531" y="106681"/>
                    </a:lnTo>
                    <a:cubicBezTo>
                      <a:pt x="129167" y="119100"/>
                      <a:pt x="115563" y="125630"/>
                      <a:pt x="103143" y="121265"/>
                    </a:cubicBezTo>
                    <a:cubicBezTo>
                      <a:pt x="99547" y="119998"/>
                      <a:pt x="96309" y="117892"/>
                      <a:pt x="93698" y="115123"/>
                    </a:cubicBezTo>
                    <a:lnTo>
                      <a:pt x="13199" y="29702"/>
                    </a:ln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13" name="Google Shape;1113;p7"/>
              <p:cNvSpPr/>
              <p:nvPr/>
            </p:nvSpPr>
            <p:spPr>
              <a:xfrm>
                <a:off x="2182640" y="4562075"/>
                <a:ext cx="152145" cy="105331"/>
              </a:xfrm>
              <a:custGeom>
                <a:avLst/>
                <a:gdLst/>
                <a:ahLst/>
                <a:cxnLst/>
                <a:rect l="l" t="t" r="r" b="b"/>
                <a:pathLst>
                  <a:path w="152526" h="105595" extrusionOk="0">
                    <a:moveTo>
                      <a:pt x="13199" y="13199"/>
                    </a:moveTo>
                    <a:lnTo>
                      <a:pt x="80945" y="84066"/>
                    </a:lnTo>
                    <a:cubicBezTo>
                      <a:pt x="94279" y="98127"/>
                      <a:pt x="116483" y="98714"/>
                      <a:pt x="130539" y="85386"/>
                    </a:cubicBezTo>
                    <a:cubicBezTo>
                      <a:pt x="134716" y="81426"/>
                      <a:pt x="137855" y="76504"/>
                      <a:pt x="139679" y="71043"/>
                    </a:cubicBezTo>
                    <a:cubicBezTo>
                      <a:pt x="139803" y="70655"/>
                      <a:pt x="139926" y="70256"/>
                      <a:pt x="140043" y="69863"/>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14" name="Google Shape;1114;p7"/>
              <p:cNvSpPr/>
              <p:nvPr/>
            </p:nvSpPr>
            <p:spPr>
              <a:xfrm>
                <a:off x="2150292" y="4595270"/>
                <a:ext cx="140441" cy="99480"/>
              </a:xfrm>
              <a:custGeom>
                <a:avLst/>
                <a:gdLst/>
                <a:ahLst/>
                <a:cxnLst/>
                <a:rect l="l" t="t" r="r" b="b"/>
                <a:pathLst>
                  <a:path w="140793" h="99729" extrusionOk="0">
                    <a:moveTo>
                      <a:pt x="13199" y="13199"/>
                    </a:moveTo>
                    <a:lnTo>
                      <a:pt x="69230" y="75419"/>
                    </a:lnTo>
                    <a:cubicBezTo>
                      <a:pt x="75342" y="82494"/>
                      <a:pt x="84007" y="86870"/>
                      <a:pt x="93335" y="87592"/>
                    </a:cubicBezTo>
                    <a:cubicBezTo>
                      <a:pt x="103906" y="88172"/>
                      <a:pt x="117293" y="84142"/>
                      <a:pt x="128539" y="65721"/>
                    </a:cubicBezTo>
                  </a:path>
                </a:pathLst>
              </a:custGeom>
              <a:noFill/>
              <a:ln w="12700" cap="rnd"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15" name="Google Shape;1115;p7"/>
              <p:cNvSpPr/>
              <p:nvPr/>
            </p:nvSpPr>
            <p:spPr>
              <a:xfrm>
                <a:off x="2042175" y="4383298"/>
                <a:ext cx="134590" cy="29259"/>
              </a:xfrm>
              <a:custGeom>
                <a:avLst/>
                <a:gdLst/>
                <a:ahLst/>
                <a:cxnLst/>
                <a:rect l="l" t="t" r="r" b="b"/>
                <a:pathLst>
                  <a:path w="134927" h="29332" extrusionOk="0">
                    <a:moveTo>
                      <a:pt x="125213" y="20745"/>
                    </a:moveTo>
                    <a:cubicBezTo>
                      <a:pt x="74885" y="9211"/>
                      <a:pt x="13199" y="14332"/>
                      <a:pt x="13199" y="14332"/>
                    </a:cubicBez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16" name="Google Shape;1116;p7"/>
              <p:cNvSpPr/>
              <p:nvPr/>
            </p:nvSpPr>
            <p:spPr>
              <a:xfrm>
                <a:off x="1986001" y="4515737"/>
                <a:ext cx="251624" cy="193107"/>
              </a:xfrm>
              <a:custGeom>
                <a:avLst/>
                <a:gdLst/>
                <a:ahLst/>
                <a:cxnLst/>
                <a:rect l="l" t="t" r="r" b="b"/>
                <a:pathLst>
                  <a:path w="252255" h="193591" extrusionOk="0">
                    <a:moveTo>
                      <a:pt x="13199" y="13199"/>
                    </a:moveTo>
                    <a:cubicBezTo>
                      <a:pt x="70503" y="54429"/>
                      <a:pt x="124573" y="99964"/>
                      <a:pt x="174948" y="149406"/>
                    </a:cubicBezTo>
                    <a:lnTo>
                      <a:pt x="201206" y="174614"/>
                    </a:lnTo>
                    <a:cubicBezTo>
                      <a:pt x="210276" y="183461"/>
                      <a:pt x="224801" y="183273"/>
                      <a:pt x="233642" y="174203"/>
                    </a:cubicBezTo>
                    <a:cubicBezTo>
                      <a:pt x="236810" y="170959"/>
                      <a:pt x="238945" y="166847"/>
                      <a:pt x="239772" y="162388"/>
                    </a:cubicBezTo>
                    <a:cubicBezTo>
                      <a:pt x="239807" y="162148"/>
                      <a:pt x="239848" y="161902"/>
                      <a:pt x="239878" y="161655"/>
                    </a:cubicBez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17" name="Google Shape;1117;p7"/>
              <p:cNvSpPr/>
              <p:nvPr/>
            </p:nvSpPr>
            <p:spPr>
              <a:xfrm>
                <a:off x="2018928" y="4548969"/>
                <a:ext cx="64369" cy="58517"/>
              </a:xfrm>
              <a:custGeom>
                <a:avLst/>
                <a:gdLst/>
                <a:ahLst/>
                <a:cxnLst/>
                <a:rect l="l" t="t" r="r" b="b"/>
                <a:pathLst>
                  <a:path w="64530" h="58664" extrusionOk="0">
                    <a:moveTo>
                      <a:pt x="24628" y="13199"/>
                    </a:moveTo>
                    <a:lnTo>
                      <a:pt x="17723" y="20914"/>
                    </a:lnTo>
                    <a:cubicBezTo>
                      <a:pt x="11182" y="28229"/>
                      <a:pt x="11810" y="39458"/>
                      <a:pt x="19119" y="45993"/>
                    </a:cubicBezTo>
                    <a:cubicBezTo>
                      <a:pt x="19313" y="46169"/>
                      <a:pt x="19512" y="46339"/>
                      <a:pt x="19712" y="46497"/>
                    </a:cubicBezTo>
                    <a:lnTo>
                      <a:pt x="19712" y="46503"/>
                    </a:lnTo>
                    <a:cubicBezTo>
                      <a:pt x="27913" y="53220"/>
                      <a:pt x="39957" y="52258"/>
                      <a:pt x="46985" y="44321"/>
                    </a:cubicBezTo>
                    <a:lnTo>
                      <a:pt x="53725" y="36706"/>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18" name="Google Shape;1118;p7"/>
              <p:cNvSpPr/>
              <p:nvPr/>
            </p:nvSpPr>
            <p:spPr>
              <a:xfrm>
                <a:off x="2041581" y="4573806"/>
                <a:ext cx="76072" cy="76072"/>
              </a:xfrm>
              <a:custGeom>
                <a:avLst/>
                <a:gdLst/>
                <a:ahLst/>
                <a:cxnLst/>
                <a:rect l="l" t="t" r="r" b="b"/>
                <a:pathLst>
                  <a:path w="76263" h="76263" extrusionOk="0">
                    <a:moveTo>
                      <a:pt x="66670" y="42320"/>
                    </a:moveTo>
                    <a:lnTo>
                      <a:pt x="51534" y="58829"/>
                    </a:lnTo>
                    <a:cubicBezTo>
                      <a:pt x="43462" y="67628"/>
                      <a:pt x="29858" y="68414"/>
                      <a:pt x="20830" y="60600"/>
                    </a:cubicBezTo>
                    <a:lnTo>
                      <a:pt x="20830" y="60600"/>
                    </a:lnTo>
                    <a:cubicBezTo>
                      <a:pt x="11613" y="52628"/>
                      <a:pt x="10604" y="38695"/>
                      <a:pt x="18577" y="29479"/>
                    </a:cubicBezTo>
                    <a:cubicBezTo>
                      <a:pt x="18583" y="29467"/>
                      <a:pt x="18588" y="29461"/>
                      <a:pt x="18600" y="29450"/>
                    </a:cubicBezTo>
                    <a:lnTo>
                      <a:pt x="32697" y="1319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19" name="Google Shape;1119;p7"/>
              <p:cNvSpPr/>
              <p:nvPr/>
            </p:nvSpPr>
            <p:spPr>
              <a:xfrm>
                <a:off x="2079365" y="4602822"/>
                <a:ext cx="70220" cy="70220"/>
              </a:xfrm>
              <a:custGeom>
                <a:avLst/>
                <a:gdLst/>
                <a:ahLst/>
                <a:cxnLst/>
                <a:rect l="l" t="t" r="r" b="b"/>
                <a:pathLst>
                  <a:path w="70396" h="70396" extrusionOk="0">
                    <a:moveTo>
                      <a:pt x="28749" y="13199"/>
                    </a:moveTo>
                    <a:lnTo>
                      <a:pt x="18958" y="23882"/>
                    </a:lnTo>
                    <a:cubicBezTo>
                      <a:pt x="10828" y="32752"/>
                      <a:pt x="11373" y="46515"/>
                      <a:pt x="20173" y="54716"/>
                    </a:cubicBezTo>
                    <a:lnTo>
                      <a:pt x="20173" y="54716"/>
                    </a:lnTo>
                    <a:cubicBezTo>
                      <a:pt x="28990" y="62923"/>
                      <a:pt x="42782" y="62471"/>
                      <a:pt x="51042" y="53707"/>
                    </a:cubicBezTo>
                    <a:lnTo>
                      <a:pt x="61279" y="42843"/>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sp>
            <p:nvSpPr>
              <p:cNvPr id="1120" name="Google Shape;1120;p7"/>
              <p:cNvSpPr/>
              <p:nvPr/>
            </p:nvSpPr>
            <p:spPr>
              <a:xfrm>
                <a:off x="2116386" y="4633855"/>
                <a:ext cx="64369" cy="64369"/>
              </a:xfrm>
              <a:custGeom>
                <a:avLst/>
                <a:gdLst/>
                <a:ahLst/>
                <a:cxnLst/>
                <a:rect l="l" t="t" r="r" b="b"/>
                <a:pathLst>
                  <a:path w="64530" h="64530" extrusionOk="0">
                    <a:moveTo>
                      <a:pt x="54102" y="40472"/>
                    </a:moveTo>
                    <a:lnTo>
                      <a:pt x="48717" y="45981"/>
                    </a:lnTo>
                    <a:cubicBezTo>
                      <a:pt x="40791" y="54094"/>
                      <a:pt x="27809" y="54317"/>
                      <a:pt x="19608" y="46486"/>
                    </a:cubicBezTo>
                    <a:lnTo>
                      <a:pt x="19608" y="46486"/>
                    </a:lnTo>
                    <a:cubicBezTo>
                      <a:pt x="11371" y="38624"/>
                      <a:pt x="11031" y="25589"/>
                      <a:pt x="18839" y="17306"/>
                    </a:cubicBezTo>
                    <a:lnTo>
                      <a:pt x="22711" y="13199"/>
                    </a:lnTo>
                  </a:path>
                </a:pathLst>
              </a:custGeom>
              <a:noFill/>
              <a:ln w="127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Titillium Web" panose="00000500000000000000" pitchFamily="2" charset="0"/>
                  <a:ea typeface="Calibri"/>
                  <a:cs typeface="Calibri"/>
                  <a:sym typeface="Calibri"/>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sp>
        <p:nvSpPr>
          <p:cNvPr id="1125" name="Google Shape;1125;g2e9eb425bdf_0_389"/>
          <p:cNvSpPr txBox="1"/>
          <p:nvPr/>
        </p:nvSpPr>
        <p:spPr>
          <a:xfrm>
            <a:off x="18450" y="245600"/>
            <a:ext cx="9107100" cy="723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500"/>
              <a:buFont typeface="Arial"/>
              <a:buNone/>
            </a:pPr>
            <a:r>
              <a:rPr lang="en-US" sz="3500" b="1" i="0" u="none" strike="noStrike" cap="none">
                <a:solidFill>
                  <a:srgbClr val="36338C"/>
                </a:solidFill>
                <a:latin typeface="Titillium Web" panose="00000500000000000000" pitchFamily="2" charset="0"/>
                <a:ea typeface="Titillium Web"/>
                <a:cs typeface="Titillium Web"/>
                <a:sym typeface="Titillium Web"/>
              </a:rPr>
              <a:t>TEAM CANVAS GUIDELINE</a:t>
            </a:r>
            <a:endParaRPr sz="2700" b="0" i="0" u="none" strike="noStrike" cap="none">
              <a:solidFill>
                <a:schemeClr val="dk1"/>
              </a:solidFill>
              <a:latin typeface="Titillium Web" panose="00000500000000000000" pitchFamily="2" charset="0"/>
              <a:ea typeface="Calibri"/>
              <a:cs typeface="Calibri"/>
              <a:sym typeface="Calibri"/>
            </a:endParaRPr>
          </a:p>
        </p:txBody>
      </p:sp>
      <p:sp>
        <p:nvSpPr>
          <p:cNvPr id="1126" name="Google Shape;1126;g2e9eb425bdf_0_389"/>
          <p:cNvSpPr txBox="1"/>
          <p:nvPr/>
        </p:nvSpPr>
        <p:spPr>
          <a:xfrm>
            <a:off x="907284" y="2069801"/>
            <a:ext cx="1252500" cy="203232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975"/>
              </a:spcBef>
              <a:spcAft>
                <a:spcPts val="0"/>
              </a:spcAft>
              <a:buClr>
                <a:srgbClr val="000000"/>
              </a:buClr>
              <a:buSzPts val="1100"/>
              <a:buFont typeface="Arial"/>
              <a:buNone/>
            </a:pPr>
            <a:r>
              <a:rPr lang="en-US" sz="1100" b="0" i="0" u="none" strike="noStrike" cap="none">
                <a:solidFill>
                  <a:schemeClr val="dk1"/>
                </a:solidFill>
                <a:latin typeface="Titillium Web" panose="00000500000000000000" pitchFamily="2" charset="0"/>
                <a:ea typeface="Titillium Web"/>
                <a:cs typeface="Titillium Web"/>
                <a:sym typeface="Titillium Web"/>
              </a:rPr>
              <a:t>Most important thing is to talk about it in the team to make sure your work as a match is productive, happy and stress-free! </a:t>
            </a:r>
            <a:endParaRPr sz="1100" b="0" i="0" u="none" strike="noStrike" cap="none">
              <a:solidFill>
                <a:schemeClr val="dk1"/>
              </a:solidFill>
              <a:latin typeface="Titillium Web" panose="00000500000000000000" pitchFamily="2" charset="0"/>
              <a:ea typeface="Titillium Web"/>
              <a:cs typeface="Titillium Web"/>
              <a:sym typeface="Titillium Web"/>
            </a:endParaRPr>
          </a:p>
          <a:p>
            <a:pPr marL="0" marR="0" lvl="0" indent="0" algn="l" rtl="0">
              <a:lnSpc>
                <a:spcPct val="140009"/>
              </a:lnSpc>
              <a:spcBef>
                <a:spcPts val="975"/>
              </a:spcBef>
              <a:spcAft>
                <a:spcPts val="0"/>
              </a:spcAft>
              <a:buClr>
                <a:srgbClr val="000000"/>
              </a:buClr>
              <a:buSzPts val="1100"/>
              <a:buFont typeface="Arial"/>
              <a:buNone/>
            </a:pPr>
            <a:endParaRPr sz="1100" b="0" i="0" u="none" strike="noStrike" cap="none">
              <a:solidFill>
                <a:schemeClr val="dk1"/>
              </a:solidFill>
              <a:latin typeface="Titillium Web" panose="00000500000000000000" pitchFamily="2" charset="0"/>
              <a:ea typeface="Titillium Web"/>
              <a:cs typeface="Titillium Web"/>
              <a:sym typeface="Titillium Web"/>
            </a:endParaRPr>
          </a:p>
        </p:txBody>
      </p:sp>
      <p:pic>
        <p:nvPicPr>
          <p:cNvPr id="1127" name="Google Shape;1127;g2e9eb425bdf_0_389"/>
          <p:cNvPicPr preferRelativeResize="0"/>
          <p:nvPr/>
        </p:nvPicPr>
        <p:blipFill rotWithShape="1">
          <a:blip r:embed="rId3">
            <a:alphaModFix/>
          </a:blip>
          <a:srcRect l="3972" t="16464" r="4063" b="4646"/>
          <a:stretch/>
        </p:blipFill>
        <p:spPr>
          <a:xfrm>
            <a:off x="626925" y="1024050"/>
            <a:ext cx="7765023" cy="39250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Google Shape;1132;g2e9eb425bdf_0_221"/>
          <p:cNvSpPr txBox="1">
            <a:spLocks noGrp="1"/>
          </p:cNvSpPr>
          <p:nvPr>
            <p:ph type="title"/>
          </p:nvPr>
        </p:nvSpPr>
        <p:spPr>
          <a:xfrm>
            <a:off x="405300" y="275850"/>
            <a:ext cx="8333400" cy="456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Titillium Web"/>
              <a:buNone/>
            </a:pPr>
            <a:r>
              <a:rPr lang="en-US" sz="1600" b="1">
                <a:solidFill>
                  <a:srgbClr val="36338C"/>
                </a:solidFill>
                <a:latin typeface="Titillium Web" panose="00000500000000000000" pitchFamily="2" charset="0"/>
                <a:ea typeface="Titillium Web"/>
                <a:cs typeface="Titillium Web"/>
                <a:sym typeface="Titillium Web"/>
              </a:rPr>
              <a:t>TEMPLATE TYPE 1</a:t>
            </a:r>
            <a:endParaRPr>
              <a:latin typeface="Titillium Web" panose="00000500000000000000" pitchFamily="2" charset="0"/>
            </a:endParaRPr>
          </a:p>
        </p:txBody>
      </p:sp>
      <p:sp>
        <p:nvSpPr>
          <p:cNvPr id="1133" name="Google Shape;1133;g2e9eb425bdf_0_221"/>
          <p:cNvSpPr txBox="1">
            <a:spLocks noGrp="1"/>
          </p:cNvSpPr>
          <p:nvPr>
            <p:ph type="body" idx="2"/>
          </p:nvPr>
        </p:nvSpPr>
        <p:spPr>
          <a:xfrm>
            <a:off x="405303" y="731850"/>
            <a:ext cx="8333400" cy="3223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000000"/>
              </a:buClr>
              <a:buSzPts val="1800"/>
              <a:buFont typeface="Arial"/>
              <a:buNone/>
            </a:pPr>
            <a:r>
              <a:rPr lang="en-US" sz="900">
                <a:solidFill>
                  <a:srgbClr val="3498DB"/>
                </a:solidFill>
                <a:latin typeface="Titillium Web" panose="00000500000000000000" pitchFamily="2" charset="0"/>
              </a:rPr>
              <a:t>Your text</a:t>
            </a:r>
            <a:endParaRPr sz="1400">
              <a:solidFill>
                <a:srgbClr val="000000"/>
              </a:solidFill>
              <a:latin typeface="Titillium Web" panose="00000500000000000000" pitchFamily="2" charset="0"/>
              <a:ea typeface="Arial"/>
              <a:cs typeface="Arial"/>
              <a:sym typeface="Arial"/>
            </a:endParaRPr>
          </a:p>
          <a:p>
            <a:pPr marL="0" lvl="0" indent="0" algn="l" rtl="0">
              <a:lnSpc>
                <a:spcPct val="100000"/>
              </a:lnSpc>
              <a:spcBef>
                <a:spcPts val="450"/>
              </a:spcBef>
              <a:spcAft>
                <a:spcPts val="0"/>
              </a:spcAft>
              <a:buClr>
                <a:srgbClr val="000000"/>
              </a:buClr>
              <a:buSzPts val="1800"/>
              <a:buFont typeface="Arial"/>
              <a:buNone/>
            </a:pPr>
            <a:r>
              <a:rPr lang="en-US" sz="900">
                <a:solidFill>
                  <a:srgbClr val="3498DB"/>
                </a:solidFill>
                <a:latin typeface="Titillium Web" panose="00000500000000000000" pitchFamily="2" charset="0"/>
              </a:rPr>
              <a:t>Your text</a:t>
            </a:r>
            <a:endParaRPr sz="1400">
              <a:solidFill>
                <a:srgbClr val="000000"/>
              </a:solidFill>
              <a:latin typeface="Titillium Web" panose="00000500000000000000" pitchFamily="2" charset="0"/>
              <a:ea typeface="Arial"/>
              <a:cs typeface="Arial"/>
              <a:sym typeface="Arial"/>
            </a:endParaRPr>
          </a:p>
          <a:p>
            <a:pPr marL="0" lvl="0" indent="0" algn="l" rtl="0">
              <a:lnSpc>
                <a:spcPct val="100000"/>
              </a:lnSpc>
              <a:spcBef>
                <a:spcPts val="450"/>
              </a:spcBef>
              <a:spcAft>
                <a:spcPts val="0"/>
              </a:spcAft>
              <a:buClr>
                <a:srgbClr val="000000"/>
              </a:buClr>
              <a:buSzPts val="1800"/>
              <a:buFont typeface="Arial"/>
              <a:buNone/>
            </a:pPr>
            <a:r>
              <a:rPr lang="en-US" sz="900">
                <a:solidFill>
                  <a:srgbClr val="3498DB"/>
                </a:solidFill>
                <a:latin typeface="Titillium Web" panose="00000500000000000000" pitchFamily="2" charset="0"/>
              </a:rPr>
              <a:t>Your text</a:t>
            </a:r>
            <a:endParaRPr sz="1400">
              <a:solidFill>
                <a:srgbClr val="000000"/>
              </a:solidFill>
              <a:latin typeface="Titillium Web" panose="00000500000000000000" pitchFamily="2" charset="0"/>
              <a:ea typeface="Arial"/>
              <a:cs typeface="Arial"/>
              <a:sym typeface="Arial"/>
            </a:endParaRPr>
          </a:p>
          <a:p>
            <a:pPr marL="0" lvl="0" indent="0" algn="l" rtl="0">
              <a:lnSpc>
                <a:spcPct val="90000"/>
              </a:lnSpc>
              <a:spcBef>
                <a:spcPts val="0"/>
              </a:spcBef>
              <a:spcAft>
                <a:spcPts val="750"/>
              </a:spcAft>
              <a:buSzPts val="1800"/>
              <a:buNone/>
            </a:pPr>
            <a:endParaRPr>
              <a:latin typeface="Titillium Web" panose="00000500000000000000" pitchFamily="2" charset="0"/>
            </a:endParaRPr>
          </a:p>
        </p:txBody>
      </p:sp>
      <p:sp>
        <p:nvSpPr>
          <p:cNvPr id="1134" name="Google Shape;1134;g2e9eb425bdf_0_221"/>
          <p:cNvSpPr/>
          <p:nvPr/>
        </p:nvSpPr>
        <p:spPr>
          <a:xfrm>
            <a:off x="405300" y="731850"/>
            <a:ext cx="4166100" cy="18399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35" name="Google Shape;1135;g2e9eb425bdf_0_221"/>
          <p:cNvSpPr/>
          <p:nvPr/>
        </p:nvSpPr>
        <p:spPr>
          <a:xfrm>
            <a:off x="405300" y="2571750"/>
            <a:ext cx="4166100" cy="18399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36" name="Google Shape;1136;g2e9eb425bdf_0_221"/>
          <p:cNvSpPr/>
          <p:nvPr/>
        </p:nvSpPr>
        <p:spPr>
          <a:xfrm>
            <a:off x="4572250" y="731850"/>
            <a:ext cx="4166100" cy="18399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37" name="Google Shape;1137;g2e9eb425bdf_0_221"/>
          <p:cNvSpPr/>
          <p:nvPr/>
        </p:nvSpPr>
        <p:spPr>
          <a:xfrm>
            <a:off x="4572250" y="2571750"/>
            <a:ext cx="4166100" cy="18399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3498DB"/>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3498DB"/>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rgbClr val="3498DB"/>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38" name="Google Shape;1138;g2e9eb425bdf_0_221"/>
          <p:cNvSpPr/>
          <p:nvPr/>
        </p:nvSpPr>
        <p:spPr>
          <a:xfrm>
            <a:off x="3537150" y="1587600"/>
            <a:ext cx="2069700" cy="2069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ea typeface="Calibri"/>
              <a:cs typeface="Calibri"/>
              <a:sym typeface="Calibri"/>
            </a:endParaRPr>
          </a:p>
        </p:txBody>
      </p:sp>
      <p:sp>
        <p:nvSpPr>
          <p:cNvPr id="1139" name="Google Shape;1139;g2e9eb425bdf_0_221"/>
          <p:cNvSpPr/>
          <p:nvPr/>
        </p:nvSpPr>
        <p:spPr>
          <a:xfrm>
            <a:off x="405300" y="731850"/>
            <a:ext cx="1863000" cy="2475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PEOPLE AND ROLES</a:t>
            </a:r>
            <a:endParaRPr sz="1400" b="0" i="0" u="none" strike="noStrike" cap="none">
              <a:solidFill>
                <a:srgbClr val="000000"/>
              </a:solidFill>
              <a:latin typeface="Titillium Web" panose="00000500000000000000" pitchFamily="2" charset="0"/>
              <a:sym typeface="Arial"/>
            </a:endParaRPr>
          </a:p>
        </p:txBody>
      </p:sp>
      <p:sp>
        <p:nvSpPr>
          <p:cNvPr id="1140" name="Google Shape;1140;g2e9eb425bdf_0_221"/>
          <p:cNvSpPr/>
          <p:nvPr/>
        </p:nvSpPr>
        <p:spPr>
          <a:xfrm>
            <a:off x="405300" y="2571750"/>
            <a:ext cx="1863000" cy="2475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GOALS</a:t>
            </a:r>
            <a:endParaRPr sz="1400" b="0" i="0" u="none" strike="noStrike" cap="none">
              <a:solidFill>
                <a:srgbClr val="000000"/>
              </a:solidFill>
              <a:latin typeface="Titillium Web" panose="00000500000000000000" pitchFamily="2" charset="0"/>
              <a:sym typeface="Arial"/>
            </a:endParaRPr>
          </a:p>
        </p:txBody>
      </p:sp>
      <p:sp>
        <p:nvSpPr>
          <p:cNvPr id="1141" name="Google Shape;1141;g2e9eb425bdf_0_221"/>
          <p:cNvSpPr/>
          <p:nvPr/>
        </p:nvSpPr>
        <p:spPr>
          <a:xfrm>
            <a:off x="6875700" y="731850"/>
            <a:ext cx="1863000" cy="247500"/>
          </a:xfrm>
          <a:prstGeom prst="rect">
            <a:avLst/>
          </a:prstGeom>
          <a:noFill/>
          <a:ln>
            <a:noFill/>
          </a:ln>
        </p:spPr>
        <p:txBody>
          <a:bodyPr spcFirstLastPara="1" wrap="square" lIns="81000" tIns="81000" rIns="27000" bIns="45700" anchor="ctr" anchorCtr="0">
            <a:noAutofit/>
          </a:bodyPr>
          <a:lstStyle/>
          <a:p>
            <a:pPr marL="0" marR="0" lvl="0" indent="0" algn="r"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VALUES</a:t>
            </a:r>
            <a:endParaRPr sz="1400" b="0" i="0" u="none" strike="noStrike" cap="none">
              <a:solidFill>
                <a:srgbClr val="000000"/>
              </a:solidFill>
              <a:latin typeface="Titillium Web" panose="00000500000000000000" pitchFamily="2" charset="0"/>
              <a:sym typeface="Arial"/>
            </a:endParaRPr>
          </a:p>
        </p:txBody>
      </p:sp>
      <p:sp>
        <p:nvSpPr>
          <p:cNvPr id="1142" name="Google Shape;1142;g2e9eb425bdf_0_221"/>
          <p:cNvSpPr/>
          <p:nvPr/>
        </p:nvSpPr>
        <p:spPr>
          <a:xfrm>
            <a:off x="6513654" y="2571750"/>
            <a:ext cx="2225046" cy="247500"/>
          </a:xfrm>
          <a:prstGeom prst="rect">
            <a:avLst/>
          </a:prstGeom>
          <a:noFill/>
          <a:ln>
            <a:noFill/>
          </a:ln>
        </p:spPr>
        <p:txBody>
          <a:bodyPr spcFirstLastPara="1" wrap="square" lIns="81000" tIns="81000" rIns="27000" bIns="45700" anchor="ctr" anchorCtr="0">
            <a:noAutofit/>
          </a:bodyPr>
          <a:lstStyle/>
          <a:p>
            <a:pPr marL="0" marR="0" lvl="0" indent="0" algn="r" rtl="0">
              <a:lnSpc>
                <a:spcPct val="80000"/>
              </a:lnSpc>
              <a:spcBef>
                <a:spcPts val="0"/>
              </a:spcBef>
              <a:spcAft>
                <a:spcPts val="0"/>
              </a:spcAft>
              <a:buClr>
                <a:srgbClr val="000000"/>
              </a:buClr>
              <a:buSzPts val="1200"/>
              <a:buFont typeface="Arial"/>
              <a:buNone/>
            </a:pPr>
            <a:r>
              <a:rPr lang="en-US" sz="1200" dirty="0">
                <a:solidFill>
                  <a:srgbClr val="2C3E50"/>
                </a:solidFill>
                <a:latin typeface="Titillium Web" panose="00000500000000000000" pitchFamily="2" charset="0"/>
                <a:ea typeface="Bebas Neue"/>
                <a:cs typeface="Bebas Neue"/>
                <a:sym typeface="Bebas Neue"/>
              </a:rPr>
              <a:t>R</a:t>
            </a:r>
            <a:r>
              <a:rPr lang="en-US" sz="1200" b="0" i="0" u="none" strike="noStrike" cap="none" dirty="0">
                <a:solidFill>
                  <a:srgbClr val="2C3E50"/>
                </a:solidFill>
                <a:latin typeface="Titillium Web" panose="00000500000000000000" pitchFamily="2" charset="0"/>
                <a:ea typeface="Bebas Neue"/>
                <a:cs typeface="Bebas Neue"/>
                <a:sym typeface="Bebas Neue"/>
              </a:rPr>
              <a:t>ULES AND ACTION POINTS</a:t>
            </a:r>
            <a:endParaRPr sz="1400" b="0" i="0" u="none" strike="noStrike" cap="none" dirty="0">
              <a:solidFill>
                <a:srgbClr val="000000"/>
              </a:solidFill>
              <a:latin typeface="Titillium Web" panose="00000500000000000000" pitchFamily="2" charset="0"/>
              <a:sym typeface="Arial"/>
            </a:endParaRPr>
          </a:p>
        </p:txBody>
      </p:sp>
      <p:sp>
        <p:nvSpPr>
          <p:cNvPr id="1143" name="Google Shape;1143;g2e9eb425bdf_0_221"/>
          <p:cNvSpPr/>
          <p:nvPr/>
        </p:nvSpPr>
        <p:spPr>
          <a:xfrm>
            <a:off x="4108700" y="1760550"/>
            <a:ext cx="828000" cy="247500"/>
          </a:xfrm>
          <a:prstGeom prst="rect">
            <a:avLst/>
          </a:prstGeom>
          <a:noFill/>
          <a:ln>
            <a:noFill/>
          </a:ln>
        </p:spPr>
        <p:txBody>
          <a:bodyPr spcFirstLastPara="1" wrap="square" lIns="81000" tIns="81000" rIns="27000" bIns="45700" anchor="ctr" anchorCtr="0">
            <a:noAutofit/>
          </a:bodyPr>
          <a:lstStyle/>
          <a:p>
            <a:pPr marL="0" marR="0" lvl="0" indent="0" algn="ctr"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PURPOSE</a:t>
            </a:r>
            <a:endParaRPr sz="1400" b="0" i="0" u="none" strike="noStrike" cap="none">
              <a:solidFill>
                <a:srgbClr val="000000"/>
              </a:solidFill>
              <a:latin typeface="Titillium Web" panose="00000500000000000000" pitchFamily="2" charset="0"/>
              <a:sym typeface="Arial"/>
            </a:endParaRPr>
          </a:p>
        </p:txBody>
      </p:sp>
      <p:sp>
        <p:nvSpPr>
          <p:cNvPr id="1144" name="Google Shape;1144;g2e9eb425bdf_0_221"/>
          <p:cNvSpPr txBox="1"/>
          <p:nvPr/>
        </p:nvSpPr>
        <p:spPr>
          <a:xfrm>
            <a:off x="405300" y="2941500"/>
            <a:ext cx="30000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45" name="Google Shape;1145;g2e9eb425bdf_0_221"/>
          <p:cNvSpPr txBox="1"/>
          <p:nvPr/>
        </p:nvSpPr>
        <p:spPr>
          <a:xfrm>
            <a:off x="405300" y="1204400"/>
            <a:ext cx="30000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46" name="Google Shape;1146;g2e9eb425bdf_0_221"/>
          <p:cNvSpPr txBox="1"/>
          <p:nvPr/>
        </p:nvSpPr>
        <p:spPr>
          <a:xfrm>
            <a:off x="5738700" y="1115500"/>
            <a:ext cx="30000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47" name="Google Shape;1147;g2e9eb425bdf_0_221"/>
          <p:cNvSpPr txBox="1"/>
          <p:nvPr/>
        </p:nvSpPr>
        <p:spPr>
          <a:xfrm>
            <a:off x="5738700" y="2941500"/>
            <a:ext cx="30000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48" name="Google Shape;1148;g2e9eb425bdf_0_221"/>
          <p:cNvSpPr txBox="1"/>
          <p:nvPr/>
        </p:nvSpPr>
        <p:spPr>
          <a:xfrm>
            <a:off x="3952350" y="2302950"/>
            <a:ext cx="12393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grpSp>
        <p:nvGrpSpPr>
          <p:cNvPr id="1149" name="Google Shape;1149;g2e9eb425bdf_0_221"/>
          <p:cNvGrpSpPr/>
          <p:nvPr/>
        </p:nvGrpSpPr>
        <p:grpSpPr>
          <a:xfrm>
            <a:off x="4951979" y="144046"/>
            <a:ext cx="3709698" cy="455933"/>
            <a:chOff x="4436533" y="605228"/>
            <a:chExt cx="4384467" cy="432000"/>
          </a:xfrm>
        </p:grpSpPr>
        <p:sp>
          <p:nvSpPr>
            <p:cNvPr id="1150" name="Google Shape;1150;g2e9eb425bdf_0_221"/>
            <p:cNvSpPr/>
            <p:nvPr/>
          </p:nvSpPr>
          <p:spPr>
            <a:xfrm>
              <a:off x="4436533" y="605228"/>
              <a:ext cx="1794900"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Titillium Web" panose="00000500000000000000" pitchFamily="2" charset="0"/>
                  <a:ea typeface="Bebas Neue"/>
                  <a:cs typeface="Bebas Neue"/>
                  <a:sym typeface="Bebas Neue"/>
                </a:rPr>
                <a:t>Project:</a:t>
              </a:r>
              <a:endParaRPr sz="1400" b="0" i="0" u="none" strike="noStrike" cap="none">
                <a:solidFill>
                  <a:srgbClr val="000000"/>
                </a:solidFill>
                <a:latin typeface="Titillium Web" panose="00000500000000000000" pitchFamily="2" charset="0"/>
                <a:sym typeface="Arial"/>
              </a:endParaRPr>
            </a:p>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7F7F7F"/>
                  </a:solidFill>
                  <a:latin typeface="Titillium Web" panose="00000500000000000000" pitchFamily="2" charset="0"/>
                  <a:sym typeface="Arial"/>
                </a:rPr>
                <a:t>NAME</a:t>
              </a:r>
              <a:endParaRPr sz="1200" b="0" i="0" u="none" strike="noStrike" cap="none">
                <a:solidFill>
                  <a:srgbClr val="7F7F7F"/>
                </a:solidFill>
                <a:latin typeface="Titillium Web" panose="00000500000000000000" pitchFamily="2" charset="0"/>
                <a:sym typeface="Arial"/>
              </a:endParaRPr>
            </a:p>
          </p:txBody>
        </p:sp>
        <p:sp>
          <p:nvSpPr>
            <p:cNvPr id="1151" name="Google Shape;1151;g2e9eb425bdf_0_221"/>
            <p:cNvSpPr/>
            <p:nvPr/>
          </p:nvSpPr>
          <p:spPr>
            <a:xfrm>
              <a:off x="6282266" y="605228"/>
              <a:ext cx="1794900"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Titillium Web" panose="00000500000000000000" pitchFamily="2" charset="0"/>
                  <a:ea typeface="Bebas Neue"/>
                  <a:cs typeface="Bebas Neue"/>
                  <a:sym typeface="Bebas Neue"/>
                </a:rPr>
                <a:t>CREATED BY: </a:t>
              </a:r>
              <a:endParaRPr sz="1400" b="0" i="0" u="none" strike="noStrike" cap="none">
                <a:solidFill>
                  <a:srgbClr val="000000"/>
                </a:solidFill>
                <a:latin typeface="Titillium Web" panose="00000500000000000000" pitchFamily="2" charset="0"/>
                <a:sym typeface="Arial"/>
              </a:endParaRPr>
            </a:p>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7F7F7F"/>
                  </a:solidFill>
                  <a:latin typeface="Titillium Web" panose="00000500000000000000" pitchFamily="2" charset="0"/>
                  <a:sym typeface="Arial"/>
                </a:rPr>
                <a:t>NAME</a:t>
              </a:r>
              <a:endParaRPr sz="1200" b="0" i="0" u="none" strike="noStrike" cap="none">
                <a:solidFill>
                  <a:srgbClr val="7F7F7F"/>
                </a:solidFill>
                <a:latin typeface="Titillium Web" panose="00000500000000000000" pitchFamily="2" charset="0"/>
                <a:sym typeface="Arial"/>
              </a:endParaRPr>
            </a:p>
          </p:txBody>
        </p:sp>
        <p:sp>
          <p:nvSpPr>
            <p:cNvPr id="1152" name="Google Shape;1152;g2e9eb425bdf_0_221"/>
            <p:cNvSpPr/>
            <p:nvPr/>
          </p:nvSpPr>
          <p:spPr>
            <a:xfrm>
              <a:off x="8128000" y="605228"/>
              <a:ext cx="693000"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Titillium Web" panose="00000500000000000000" pitchFamily="2" charset="0"/>
                  <a:ea typeface="Bebas Neue"/>
                  <a:cs typeface="Bebas Neue"/>
                  <a:sym typeface="Bebas Neue"/>
                </a:rPr>
                <a:t>DATE:</a:t>
              </a:r>
              <a:br>
                <a:rPr lang="en-US" sz="1000" b="0" i="0" u="none" strike="noStrike" cap="none">
                  <a:solidFill>
                    <a:srgbClr val="000000"/>
                  </a:solidFill>
                  <a:latin typeface="Titillium Web" panose="00000500000000000000" pitchFamily="2" charset="0"/>
                  <a:ea typeface="Calibri"/>
                  <a:cs typeface="Calibri"/>
                  <a:sym typeface="Calibri"/>
                </a:rPr>
              </a:br>
              <a:r>
                <a:rPr lang="en-US" sz="1000" b="0" i="0" u="none" strike="noStrike" cap="none">
                  <a:solidFill>
                    <a:srgbClr val="7F7F7F"/>
                  </a:solidFill>
                  <a:latin typeface="Titillium Web" panose="00000500000000000000" pitchFamily="2" charset="0"/>
                  <a:sym typeface="Arial"/>
                </a:rPr>
                <a:t>00/00/00</a:t>
              </a:r>
              <a:endParaRPr sz="1200" b="0" i="0" u="none" strike="noStrike" cap="none">
                <a:solidFill>
                  <a:srgbClr val="7F7F7F"/>
                </a:solidFill>
                <a:latin typeface="Titillium Web" panose="00000500000000000000" pitchFamily="2" charset="0"/>
                <a:sym typeface="Arial"/>
              </a:endParaRPr>
            </a:p>
          </p:txBody>
        </p:sp>
      </p:grpSp>
      <p:sp>
        <p:nvSpPr>
          <p:cNvPr id="1153" name="Google Shape;1153;g2e9eb425bdf_0_221"/>
          <p:cNvSpPr/>
          <p:nvPr/>
        </p:nvSpPr>
        <p:spPr>
          <a:xfrm>
            <a:off x="6643124" y="4660663"/>
            <a:ext cx="1989806" cy="335786"/>
          </a:xfrm>
          <a:custGeom>
            <a:avLst/>
            <a:gdLst/>
            <a:ahLst/>
            <a:cxnLst/>
            <a:rect l="l" t="t" r="r" b="b"/>
            <a:pathLst>
              <a:path w="5037483" h="850092" extrusionOk="0">
                <a:moveTo>
                  <a:pt x="0" y="0"/>
                </a:moveTo>
                <a:lnTo>
                  <a:pt x="5037483" y="0"/>
                </a:lnTo>
                <a:lnTo>
                  <a:pt x="5037483" y="850092"/>
                </a:lnTo>
                <a:lnTo>
                  <a:pt x="0" y="850092"/>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1154" name="Google Shape;1154;g2e9eb425bdf_0_221"/>
          <p:cNvSpPr/>
          <p:nvPr/>
        </p:nvSpPr>
        <p:spPr>
          <a:xfrm>
            <a:off x="514350" y="4660822"/>
            <a:ext cx="795787" cy="335442"/>
          </a:xfrm>
          <a:custGeom>
            <a:avLst/>
            <a:gdLst/>
            <a:ahLst/>
            <a:cxnLst/>
            <a:rect l="l" t="t" r="r" b="b"/>
            <a:pathLst>
              <a:path w="2257552" h="951609" extrusionOk="0">
                <a:moveTo>
                  <a:pt x="0" y="0"/>
                </a:moveTo>
                <a:lnTo>
                  <a:pt x="2257552" y="0"/>
                </a:lnTo>
                <a:lnTo>
                  <a:pt x="2257552" y="951609"/>
                </a:lnTo>
                <a:lnTo>
                  <a:pt x="0" y="951609"/>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58"/>
        <p:cNvGrpSpPr/>
        <p:nvPr/>
      </p:nvGrpSpPr>
      <p:grpSpPr>
        <a:xfrm>
          <a:off x="0" y="0"/>
          <a:ext cx="0" cy="0"/>
          <a:chOff x="0" y="0"/>
          <a:chExt cx="0" cy="0"/>
        </a:xfrm>
      </p:grpSpPr>
      <p:sp>
        <p:nvSpPr>
          <p:cNvPr id="1159" name="Google Shape;1159;g2e9eb425bdf_0_402"/>
          <p:cNvSpPr txBox="1">
            <a:spLocks noGrp="1"/>
          </p:cNvSpPr>
          <p:nvPr>
            <p:ph type="title"/>
          </p:nvPr>
        </p:nvSpPr>
        <p:spPr>
          <a:xfrm>
            <a:off x="405053" y="324000"/>
            <a:ext cx="8333400" cy="810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800"/>
              <a:buNone/>
            </a:pPr>
            <a:r>
              <a:rPr lang="en-US" sz="1600" b="1">
                <a:solidFill>
                  <a:srgbClr val="36338C"/>
                </a:solidFill>
                <a:latin typeface="Titillium Web" panose="00000500000000000000" pitchFamily="2" charset="0"/>
                <a:ea typeface="Titillium Web"/>
                <a:cs typeface="Titillium Web"/>
                <a:sym typeface="Titillium Web"/>
              </a:rPr>
              <a:t>TEMPLATE TYPE 2</a:t>
            </a:r>
            <a:endParaRPr>
              <a:latin typeface="Titillium Web" panose="00000500000000000000" pitchFamily="2" charset="0"/>
            </a:endParaRPr>
          </a:p>
        </p:txBody>
      </p:sp>
      <p:sp>
        <p:nvSpPr>
          <p:cNvPr id="1160" name="Google Shape;1160;g2e9eb425bdf_0_402"/>
          <p:cNvSpPr txBox="1">
            <a:spLocks noGrp="1"/>
          </p:cNvSpPr>
          <p:nvPr>
            <p:ph type="body" idx="1"/>
          </p:nvPr>
        </p:nvSpPr>
        <p:spPr>
          <a:xfrm>
            <a:off x="405303" y="729000"/>
            <a:ext cx="8333400" cy="4050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750"/>
              </a:spcAft>
              <a:buSzPts val="1650"/>
              <a:buNone/>
            </a:pPr>
            <a:endParaRPr>
              <a:latin typeface="Titillium Web" panose="00000500000000000000" pitchFamily="2" charset="0"/>
            </a:endParaRPr>
          </a:p>
        </p:txBody>
      </p:sp>
      <p:sp>
        <p:nvSpPr>
          <p:cNvPr id="1161" name="Google Shape;1161;g2e9eb425bdf_0_402"/>
          <p:cNvSpPr txBox="1">
            <a:spLocks noGrp="1"/>
          </p:cNvSpPr>
          <p:nvPr>
            <p:ph type="body" idx="2"/>
          </p:nvPr>
        </p:nvSpPr>
        <p:spPr>
          <a:xfrm>
            <a:off x="405053" y="1134000"/>
            <a:ext cx="8333400" cy="3223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800"/>
              <a:buNone/>
            </a:pPr>
            <a:r>
              <a:rPr lang="en-US" sz="900">
                <a:solidFill>
                  <a:srgbClr val="3498DB"/>
                </a:solidFill>
                <a:latin typeface="Titillium Web" panose="00000500000000000000" pitchFamily="2" charset="0"/>
              </a:rPr>
              <a:t>Your text</a:t>
            </a:r>
            <a:endParaRPr sz="1400">
              <a:solidFill>
                <a:srgbClr val="000000"/>
              </a:solidFill>
              <a:latin typeface="Titillium Web" panose="00000500000000000000" pitchFamily="2" charset="0"/>
              <a:ea typeface="Arial"/>
              <a:cs typeface="Arial"/>
              <a:sym typeface="Arial"/>
            </a:endParaRPr>
          </a:p>
          <a:p>
            <a:pPr marL="0" lvl="0" indent="0" algn="l" rtl="0">
              <a:lnSpc>
                <a:spcPct val="100000"/>
              </a:lnSpc>
              <a:spcBef>
                <a:spcPts val="450"/>
              </a:spcBef>
              <a:spcAft>
                <a:spcPts val="0"/>
              </a:spcAft>
              <a:buSzPts val="1800"/>
              <a:buNone/>
            </a:pPr>
            <a:r>
              <a:rPr lang="en-US" sz="900">
                <a:solidFill>
                  <a:srgbClr val="3498DB"/>
                </a:solidFill>
                <a:latin typeface="Titillium Web" panose="00000500000000000000" pitchFamily="2" charset="0"/>
              </a:rPr>
              <a:t>Your text</a:t>
            </a:r>
            <a:endParaRPr sz="1400">
              <a:solidFill>
                <a:srgbClr val="000000"/>
              </a:solidFill>
              <a:latin typeface="Titillium Web" panose="00000500000000000000" pitchFamily="2" charset="0"/>
              <a:ea typeface="Arial"/>
              <a:cs typeface="Arial"/>
              <a:sym typeface="Arial"/>
            </a:endParaRPr>
          </a:p>
          <a:p>
            <a:pPr marL="0" lvl="0" indent="0" algn="l" rtl="0">
              <a:lnSpc>
                <a:spcPct val="100000"/>
              </a:lnSpc>
              <a:spcBef>
                <a:spcPts val="450"/>
              </a:spcBef>
              <a:spcAft>
                <a:spcPts val="0"/>
              </a:spcAft>
              <a:buSzPts val="1800"/>
              <a:buNone/>
            </a:pPr>
            <a:r>
              <a:rPr lang="en-US" sz="900">
                <a:solidFill>
                  <a:srgbClr val="3498DB"/>
                </a:solidFill>
                <a:latin typeface="Titillium Web" panose="00000500000000000000" pitchFamily="2" charset="0"/>
              </a:rPr>
              <a:t>Your text</a:t>
            </a:r>
            <a:endParaRPr sz="1400">
              <a:solidFill>
                <a:srgbClr val="000000"/>
              </a:solidFill>
              <a:latin typeface="Titillium Web" panose="00000500000000000000" pitchFamily="2" charset="0"/>
              <a:ea typeface="Arial"/>
              <a:cs typeface="Arial"/>
              <a:sym typeface="Arial"/>
            </a:endParaRPr>
          </a:p>
          <a:p>
            <a:pPr marL="0" lvl="0" indent="0" algn="l" rtl="0">
              <a:lnSpc>
                <a:spcPct val="90000"/>
              </a:lnSpc>
              <a:spcBef>
                <a:spcPts val="0"/>
              </a:spcBef>
              <a:spcAft>
                <a:spcPts val="750"/>
              </a:spcAft>
              <a:buSzPts val="1800"/>
              <a:buNone/>
            </a:pPr>
            <a:endParaRPr>
              <a:latin typeface="Titillium Web" panose="00000500000000000000" pitchFamily="2" charset="0"/>
            </a:endParaRPr>
          </a:p>
        </p:txBody>
      </p:sp>
      <p:sp>
        <p:nvSpPr>
          <p:cNvPr id="1162" name="Google Shape;1162;g2e9eb425bdf_0_402"/>
          <p:cNvSpPr/>
          <p:nvPr/>
        </p:nvSpPr>
        <p:spPr>
          <a:xfrm>
            <a:off x="405050" y="729000"/>
            <a:ext cx="4166100" cy="30324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63" name="Google Shape;1163;g2e9eb425bdf_0_402"/>
          <p:cNvSpPr/>
          <p:nvPr/>
        </p:nvSpPr>
        <p:spPr>
          <a:xfrm>
            <a:off x="405050" y="3761400"/>
            <a:ext cx="4166100" cy="10524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64" name="Google Shape;1164;g2e9eb425bdf_0_402"/>
          <p:cNvSpPr/>
          <p:nvPr/>
        </p:nvSpPr>
        <p:spPr>
          <a:xfrm>
            <a:off x="4572000" y="729000"/>
            <a:ext cx="4166100" cy="30324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65" name="Google Shape;1165;g2e9eb425bdf_0_402"/>
          <p:cNvSpPr/>
          <p:nvPr/>
        </p:nvSpPr>
        <p:spPr>
          <a:xfrm>
            <a:off x="4572000" y="3761400"/>
            <a:ext cx="4166100" cy="10524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66" name="Google Shape;1166;g2e9eb425bdf_0_402"/>
          <p:cNvSpPr/>
          <p:nvPr/>
        </p:nvSpPr>
        <p:spPr>
          <a:xfrm>
            <a:off x="405050" y="729000"/>
            <a:ext cx="1863000" cy="2475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PEOPLE AND ROLES</a:t>
            </a:r>
            <a:endParaRPr sz="1400" b="0" i="0" u="none" strike="noStrike" cap="none">
              <a:solidFill>
                <a:srgbClr val="000000"/>
              </a:solidFill>
              <a:latin typeface="Titillium Web" panose="00000500000000000000" pitchFamily="2" charset="0"/>
              <a:sym typeface="Arial"/>
            </a:endParaRPr>
          </a:p>
        </p:txBody>
      </p:sp>
      <p:sp>
        <p:nvSpPr>
          <p:cNvPr id="1167" name="Google Shape;1167;g2e9eb425bdf_0_402"/>
          <p:cNvSpPr/>
          <p:nvPr/>
        </p:nvSpPr>
        <p:spPr>
          <a:xfrm>
            <a:off x="405050" y="3770100"/>
            <a:ext cx="1863000" cy="2475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STRENGHT &amp; ASSETS</a:t>
            </a:r>
            <a:endParaRPr sz="1400" b="0" i="0" u="none" strike="noStrike" cap="none">
              <a:solidFill>
                <a:srgbClr val="000000"/>
              </a:solidFill>
              <a:latin typeface="Titillium Web" panose="00000500000000000000" pitchFamily="2" charset="0"/>
              <a:sym typeface="Arial"/>
            </a:endParaRPr>
          </a:p>
        </p:txBody>
      </p:sp>
      <p:sp>
        <p:nvSpPr>
          <p:cNvPr id="1168" name="Google Shape;1168;g2e9eb425bdf_0_402"/>
          <p:cNvSpPr/>
          <p:nvPr/>
        </p:nvSpPr>
        <p:spPr>
          <a:xfrm>
            <a:off x="6803650" y="707438"/>
            <a:ext cx="1934800" cy="247500"/>
          </a:xfrm>
          <a:prstGeom prst="rect">
            <a:avLst/>
          </a:prstGeom>
          <a:noFill/>
          <a:ln>
            <a:noFill/>
          </a:ln>
        </p:spPr>
        <p:txBody>
          <a:bodyPr spcFirstLastPara="1" wrap="square" lIns="81000" tIns="81000" rIns="27000" bIns="45700" anchor="ctr" anchorCtr="0">
            <a:noAutofit/>
          </a:bodyPr>
          <a:lstStyle/>
          <a:p>
            <a:pPr marL="0" marR="0" lvl="0" indent="0" algn="r" rtl="0">
              <a:lnSpc>
                <a:spcPct val="80000"/>
              </a:lnSpc>
              <a:spcBef>
                <a:spcPts val="0"/>
              </a:spcBef>
              <a:spcAft>
                <a:spcPts val="0"/>
              </a:spcAft>
              <a:buClr>
                <a:srgbClr val="000000"/>
              </a:buClr>
              <a:buSzPts val="1200"/>
              <a:buFont typeface="Arial"/>
              <a:buNone/>
            </a:pPr>
            <a:r>
              <a:rPr lang="en-US" sz="1200" dirty="0">
                <a:solidFill>
                  <a:schemeClr val="dk2"/>
                </a:solidFill>
                <a:latin typeface="Titillium Web" panose="00000500000000000000" pitchFamily="2" charset="0"/>
                <a:ea typeface="Bebas Neue"/>
                <a:cs typeface="Bebas Neue"/>
                <a:sym typeface="Bebas Neue"/>
              </a:rPr>
              <a:t>R</a:t>
            </a:r>
            <a:r>
              <a:rPr lang="en-US" sz="1200" b="0" i="0" u="none" strike="noStrike" cap="none" dirty="0">
                <a:solidFill>
                  <a:schemeClr val="dk2"/>
                </a:solidFill>
                <a:latin typeface="Titillium Web" panose="00000500000000000000" pitchFamily="2" charset="0"/>
                <a:ea typeface="Bebas Neue"/>
                <a:cs typeface="Bebas Neue"/>
                <a:sym typeface="Bebas Neue"/>
              </a:rPr>
              <a:t>ULES AND ACTION POINTS</a:t>
            </a:r>
            <a:endParaRPr sz="1400" b="0" i="0" u="none" strike="noStrike" cap="none" dirty="0">
              <a:solidFill>
                <a:srgbClr val="000000"/>
              </a:solidFill>
              <a:latin typeface="Titillium Web" panose="00000500000000000000" pitchFamily="2" charset="0"/>
              <a:sym typeface="Arial"/>
            </a:endParaRPr>
          </a:p>
        </p:txBody>
      </p:sp>
      <p:sp>
        <p:nvSpPr>
          <p:cNvPr id="1169" name="Google Shape;1169;g2e9eb425bdf_0_402"/>
          <p:cNvSpPr/>
          <p:nvPr/>
        </p:nvSpPr>
        <p:spPr>
          <a:xfrm>
            <a:off x="6875450" y="3770100"/>
            <a:ext cx="1863000" cy="247500"/>
          </a:xfrm>
          <a:prstGeom prst="rect">
            <a:avLst/>
          </a:prstGeom>
          <a:noFill/>
          <a:ln>
            <a:noFill/>
          </a:ln>
        </p:spPr>
        <p:txBody>
          <a:bodyPr spcFirstLastPara="1" wrap="square" lIns="81000" tIns="81000" rIns="27000" bIns="45700" anchor="ctr" anchorCtr="0">
            <a:noAutofit/>
          </a:bodyPr>
          <a:lstStyle/>
          <a:p>
            <a:pPr marL="0" marR="0" lvl="0" indent="0" algn="r" rtl="0">
              <a:lnSpc>
                <a:spcPct val="80000"/>
              </a:lnSpc>
              <a:spcBef>
                <a:spcPts val="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70" name="Google Shape;1170;g2e9eb425bdf_0_402"/>
          <p:cNvSpPr txBox="1"/>
          <p:nvPr/>
        </p:nvSpPr>
        <p:spPr>
          <a:xfrm>
            <a:off x="405050" y="4098000"/>
            <a:ext cx="30000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71" name="Google Shape;1171;g2e9eb425bdf_0_402"/>
          <p:cNvSpPr txBox="1"/>
          <p:nvPr/>
        </p:nvSpPr>
        <p:spPr>
          <a:xfrm>
            <a:off x="405050" y="1054100"/>
            <a:ext cx="15963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72" name="Google Shape;1172;g2e9eb425bdf_0_402"/>
          <p:cNvSpPr txBox="1"/>
          <p:nvPr/>
        </p:nvSpPr>
        <p:spPr>
          <a:xfrm>
            <a:off x="5738450" y="1517650"/>
            <a:ext cx="30000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73" name="Google Shape;1173;g2e9eb425bdf_0_402"/>
          <p:cNvSpPr txBox="1"/>
          <p:nvPr/>
        </p:nvSpPr>
        <p:spPr>
          <a:xfrm>
            <a:off x="5738450" y="4098000"/>
            <a:ext cx="30000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grpSp>
        <p:nvGrpSpPr>
          <p:cNvPr id="1174" name="Google Shape;1174;g2e9eb425bdf_0_402"/>
          <p:cNvGrpSpPr/>
          <p:nvPr/>
        </p:nvGrpSpPr>
        <p:grpSpPr>
          <a:xfrm>
            <a:off x="4951979" y="144046"/>
            <a:ext cx="3709698" cy="455933"/>
            <a:chOff x="4436533" y="605228"/>
            <a:chExt cx="4384467" cy="432000"/>
          </a:xfrm>
        </p:grpSpPr>
        <p:sp>
          <p:nvSpPr>
            <p:cNvPr id="1175" name="Google Shape;1175;g2e9eb425bdf_0_402"/>
            <p:cNvSpPr/>
            <p:nvPr/>
          </p:nvSpPr>
          <p:spPr>
            <a:xfrm>
              <a:off x="4436533" y="605228"/>
              <a:ext cx="1794900"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Titillium Web" panose="00000500000000000000" pitchFamily="2" charset="0"/>
                  <a:ea typeface="Bebas Neue"/>
                  <a:cs typeface="Bebas Neue"/>
                  <a:sym typeface="Bebas Neue"/>
                </a:rPr>
                <a:t>Project:</a:t>
              </a:r>
              <a:endParaRPr sz="1400" b="0" i="0" u="none" strike="noStrike" cap="none">
                <a:solidFill>
                  <a:srgbClr val="000000"/>
                </a:solidFill>
                <a:latin typeface="Titillium Web" panose="00000500000000000000" pitchFamily="2" charset="0"/>
                <a:sym typeface="Arial"/>
              </a:endParaRPr>
            </a:p>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7F7F7F"/>
                  </a:solidFill>
                  <a:latin typeface="Titillium Web" panose="00000500000000000000" pitchFamily="2" charset="0"/>
                  <a:sym typeface="Arial"/>
                </a:rPr>
                <a:t>NAME</a:t>
              </a:r>
              <a:endParaRPr sz="1200" b="0" i="0" u="none" strike="noStrike" cap="none">
                <a:solidFill>
                  <a:srgbClr val="7F7F7F"/>
                </a:solidFill>
                <a:latin typeface="Titillium Web" panose="00000500000000000000" pitchFamily="2" charset="0"/>
                <a:sym typeface="Arial"/>
              </a:endParaRPr>
            </a:p>
          </p:txBody>
        </p:sp>
        <p:sp>
          <p:nvSpPr>
            <p:cNvPr id="1176" name="Google Shape;1176;g2e9eb425bdf_0_402"/>
            <p:cNvSpPr/>
            <p:nvPr/>
          </p:nvSpPr>
          <p:spPr>
            <a:xfrm>
              <a:off x="6282266" y="605228"/>
              <a:ext cx="1794900"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Titillium Web" panose="00000500000000000000" pitchFamily="2" charset="0"/>
                  <a:ea typeface="Bebas Neue"/>
                  <a:cs typeface="Bebas Neue"/>
                  <a:sym typeface="Bebas Neue"/>
                </a:rPr>
                <a:t>CREATED BY: </a:t>
              </a:r>
              <a:endParaRPr sz="1400" b="0" i="0" u="none" strike="noStrike" cap="none">
                <a:solidFill>
                  <a:srgbClr val="000000"/>
                </a:solidFill>
                <a:latin typeface="Titillium Web" panose="00000500000000000000" pitchFamily="2" charset="0"/>
                <a:sym typeface="Arial"/>
              </a:endParaRPr>
            </a:p>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7F7F7F"/>
                  </a:solidFill>
                  <a:latin typeface="Titillium Web" panose="00000500000000000000" pitchFamily="2" charset="0"/>
                  <a:sym typeface="Arial"/>
                </a:rPr>
                <a:t>NAME</a:t>
              </a:r>
              <a:endParaRPr sz="1200" b="0" i="0" u="none" strike="noStrike" cap="none">
                <a:solidFill>
                  <a:srgbClr val="7F7F7F"/>
                </a:solidFill>
                <a:latin typeface="Titillium Web" panose="00000500000000000000" pitchFamily="2" charset="0"/>
                <a:sym typeface="Arial"/>
              </a:endParaRPr>
            </a:p>
          </p:txBody>
        </p:sp>
        <p:sp>
          <p:nvSpPr>
            <p:cNvPr id="1177" name="Google Shape;1177;g2e9eb425bdf_0_402"/>
            <p:cNvSpPr/>
            <p:nvPr/>
          </p:nvSpPr>
          <p:spPr>
            <a:xfrm>
              <a:off x="8128000" y="605228"/>
              <a:ext cx="693000" cy="432000"/>
            </a:xfrm>
            <a:prstGeom prst="rect">
              <a:avLst/>
            </a:prstGeom>
            <a:solidFill>
              <a:srgbClr val="F2F2F2"/>
            </a:solidFill>
            <a:ln>
              <a:noFill/>
            </a:ln>
          </p:spPr>
          <p:txBody>
            <a:bodyPr spcFirstLastPara="1" wrap="square" lIns="72000" tIns="0" rIns="0" bIns="0"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en-US" sz="1200" b="0" i="0" u="none" strike="noStrike" cap="none">
                  <a:solidFill>
                    <a:srgbClr val="000000"/>
                  </a:solidFill>
                  <a:latin typeface="Titillium Web" panose="00000500000000000000" pitchFamily="2" charset="0"/>
                  <a:ea typeface="Bebas Neue"/>
                  <a:cs typeface="Bebas Neue"/>
                  <a:sym typeface="Bebas Neue"/>
                </a:rPr>
                <a:t>DATE:</a:t>
              </a:r>
              <a:br>
                <a:rPr lang="en-US" sz="1000" b="0" i="0" u="none" strike="noStrike" cap="none">
                  <a:solidFill>
                    <a:srgbClr val="000000"/>
                  </a:solidFill>
                  <a:latin typeface="Titillium Web" panose="00000500000000000000" pitchFamily="2" charset="0"/>
                  <a:ea typeface="Calibri"/>
                  <a:cs typeface="Calibri"/>
                  <a:sym typeface="Calibri"/>
                </a:rPr>
              </a:br>
              <a:r>
                <a:rPr lang="en-US" sz="1000" b="0" i="0" u="none" strike="noStrike" cap="none">
                  <a:solidFill>
                    <a:srgbClr val="7F7F7F"/>
                  </a:solidFill>
                  <a:latin typeface="Titillium Web" panose="00000500000000000000" pitchFamily="2" charset="0"/>
                  <a:sym typeface="Arial"/>
                </a:rPr>
                <a:t>00/00/00</a:t>
              </a:r>
              <a:endParaRPr sz="1200" b="0" i="0" u="none" strike="noStrike" cap="none">
                <a:solidFill>
                  <a:srgbClr val="7F7F7F"/>
                </a:solidFill>
                <a:latin typeface="Titillium Web" panose="00000500000000000000" pitchFamily="2" charset="0"/>
                <a:sym typeface="Arial"/>
              </a:endParaRPr>
            </a:p>
          </p:txBody>
        </p:sp>
      </p:grpSp>
      <p:sp>
        <p:nvSpPr>
          <p:cNvPr id="1178" name="Google Shape;1178;g2e9eb425bdf_0_402"/>
          <p:cNvSpPr/>
          <p:nvPr/>
        </p:nvSpPr>
        <p:spPr>
          <a:xfrm>
            <a:off x="2331550" y="729000"/>
            <a:ext cx="2240400" cy="15933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79" name="Google Shape;1179;g2e9eb425bdf_0_402"/>
          <p:cNvSpPr txBox="1"/>
          <p:nvPr/>
        </p:nvSpPr>
        <p:spPr>
          <a:xfrm>
            <a:off x="3952100" y="2705100"/>
            <a:ext cx="12393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80" name="Google Shape;1180;g2e9eb425bdf_0_402"/>
          <p:cNvSpPr/>
          <p:nvPr/>
        </p:nvSpPr>
        <p:spPr>
          <a:xfrm>
            <a:off x="2331550" y="2322300"/>
            <a:ext cx="2240400" cy="14337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81" name="Google Shape;1181;g2e9eb425bdf_0_402"/>
          <p:cNvSpPr/>
          <p:nvPr/>
        </p:nvSpPr>
        <p:spPr>
          <a:xfrm>
            <a:off x="2331550" y="737300"/>
            <a:ext cx="1863000" cy="2475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GOALS</a:t>
            </a:r>
            <a:endParaRPr sz="1400" b="0" i="0" u="none" strike="noStrike" cap="none">
              <a:solidFill>
                <a:srgbClr val="000000"/>
              </a:solidFill>
              <a:latin typeface="Titillium Web" panose="00000500000000000000" pitchFamily="2" charset="0"/>
              <a:sym typeface="Arial"/>
            </a:endParaRPr>
          </a:p>
        </p:txBody>
      </p:sp>
      <p:sp>
        <p:nvSpPr>
          <p:cNvPr id="1182" name="Google Shape;1182;g2e9eb425bdf_0_402"/>
          <p:cNvSpPr txBox="1"/>
          <p:nvPr/>
        </p:nvSpPr>
        <p:spPr>
          <a:xfrm>
            <a:off x="2331550" y="1062400"/>
            <a:ext cx="15963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83" name="Google Shape;1183;g2e9eb425bdf_0_402"/>
          <p:cNvSpPr/>
          <p:nvPr/>
        </p:nvSpPr>
        <p:spPr>
          <a:xfrm>
            <a:off x="4571150" y="731700"/>
            <a:ext cx="2240400" cy="15933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84" name="Google Shape;1184;g2e9eb425bdf_0_402"/>
          <p:cNvSpPr/>
          <p:nvPr/>
        </p:nvSpPr>
        <p:spPr>
          <a:xfrm>
            <a:off x="4571150" y="2325000"/>
            <a:ext cx="2240400" cy="1433700"/>
          </a:xfrm>
          <a:prstGeom prst="rect">
            <a:avLst/>
          </a:prstGeom>
          <a:solidFill>
            <a:srgbClr val="FFFFFF"/>
          </a:solidFill>
          <a:ln w="12700" cap="flat" cmpd="sng">
            <a:solidFill>
              <a:schemeClr val="dk2"/>
            </a:solidFill>
            <a:prstDash val="solid"/>
            <a:round/>
            <a:headEnd type="none" w="sm" len="sm"/>
            <a:tailEnd type="none" w="sm" len="sm"/>
          </a:ln>
        </p:spPr>
        <p:txBody>
          <a:bodyPr spcFirstLastPara="1" wrap="square" lIns="81000" tIns="297000" rIns="81000" bIns="54000" anchor="t" anchorCtr="0">
            <a:noAutofit/>
          </a:bodyPr>
          <a:lstStyle/>
          <a:p>
            <a:pPr marL="0" marR="0" lvl="0" indent="0" algn="l" rtl="0">
              <a:lnSpc>
                <a:spcPct val="100000"/>
              </a:lnSpc>
              <a:spcBef>
                <a:spcPts val="45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sym typeface="Arial"/>
            </a:endParaRPr>
          </a:p>
        </p:txBody>
      </p:sp>
      <p:sp>
        <p:nvSpPr>
          <p:cNvPr id="1185" name="Google Shape;1185;g2e9eb425bdf_0_402"/>
          <p:cNvSpPr/>
          <p:nvPr/>
        </p:nvSpPr>
        <p:spPr>
          <a:xfrm>
            <a:off x="3728850" y="1529950"/>
            <a:ext cx="1686300" cy="1686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tillium Web" panose="00000500000000000000" pitchFamily="2" charset="0"/>
              <a:ea typeface="Calibri"/>
              <a:cs typeface="Calibri"/>
              <a:sym typeface="Calibri"/>
            </a:endParaRPr>
          </a:p>
        </p:txBody>
      </p:sp>
      <p:sp>
        <p:nvSpPr>
          <p:cNvPr id="1186" name="Google Shape;1186;g2e9eb425bdf_0_402"/>
          <p:cNvSpPr/>
          <p:nvPr/>
        </p:nvSpPr>
        <p:spPr>
          <a:xfrm>
            <a:off x="4194510" y="1670858"/>
            <a:ext cx="753240" cy="201600"/>
          </a:xfrm>
          <a:prstGeom prst="rect">
            <a:avLst/>
          </a:prstGeom>
          <a:noFill/>
          <a:ln>
            <a:noFill/>
          </a:ln>
        </p:spPr>
        <p:txBody>
          <a:bodyPr spcFirstLastPara="1" wrap="square" lIns="81000" tIns="81000" rIns="27000" bIns="45700" anchor="ctr" anchorCtr="0">
            <a:noAutofit/>
          </a:bodyPr>
          <a:lstStyle/>
          <a:p>
            <a:pPr marL="0" marR="0" lvl="0" indent="0" algn="ctr" rtl="0">
              <a:lnSpc>
                <a:spcPct val="80000"/>
              </a:lnSpc>
              <a:spcBef>
                <a:spcPts val="0"/>
              </a:spcBef>
              <a:spcAft>
                <a:spcPts val="0"/>
              </a:spcAft>
              <a:buClr>
                <a:srgbClr val="000000"/>
              </a:buClr>
              <a:buSzPts val="1200"/>
              <a:buFont typeface="Arial"/>
              <a:buNone/>
            </a:pPr>
            <a:r>
              <a:rPr lang="en-US" sz="1200" b="0" i="0" u="none" strike="noStrike" cap="none" dirty="0">
                <a:solidFill>
                  <a:srgbClr val="2C3E50"/>
                </a:solidFill>
                <a:latin typeface="Titillium Web" panose="00000500000000000000" pitchFamily="2" charset="0"/>
                <a:ea typeface="Bebas Neue"/>
                <a:cs typeface="Bebas Neue"/>
                <a:sym typeface="Bebas Neue"/>
              </a:rPr>
              <a:t>PURPOSE</a:t>
            </a:r>
            <a:endParaRPr sz="1400" b="0" i="0" u="none" strike="noStrike" cap="none" dirty="0">
              <a:solidFill>
                <a:srgbClr val="000000"/>
              </a:solidFill>
              <a:latin typeface="Titillium Web" panose="00000500000000000000" pitchFamily="2" charset="0"/>
              <a:sym typeface="Arial"/>
            </a:endParaRPr>
          </a:p>
        </p:txBody>
      </p:sp>
      <p:sp>
        <p:nvSpPr>
          <p:cNvPr id="1187" name="Google Shape;1187;g2e9eb425bdf_0_402"/>
          <p:cNvSpPr/>
          <p:nvPr/>
        </p:nvSpPr>
        <p:spPr>
          <a:xfrm>
            <a:off x="2331550" y="2325000"/>
            <a:ext cx="1863000" cy="247500"/>
          </a:xfrm>
          <a:prstGeom prst="rect">
            <a:avLst/>
          </a:prstGeom>
          <a:noFill/>
          <a:ln>
            <a:noFill/>
          </a:ln>
        </p:spPr>
        <p:txBody>
          <a:bodyPr spcFirstLastPara="1" wrap="square" lIns="81000" tIns="81000" rIns="27000" bIns="45700" anchor="ctr" anchorCtr="0">
            <a:noAutofit/>
          </a:bodyPr>
          <a:lstStyle/>
          <a:p>
            <a:pPr marL="0" marR="0" lvl="0" indent="0" algn="l"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PERSONAL GOALS</a:t>
            </a:r>
            <a:endParaRPr sz="1400" b="0" i="0" u="none" strike="noStrike" cap="none">
              <a:solidFill>
                <a:srgbClr val="000000"/>
              </a:solidFill>
              <a:latin typeface="Titillium Web" panose="00000500000000000000" pitchFamily="2" charset="0"/>
              <a:sym typeface="Arial"/>
            </a:endParaRPr>
          </a:p>
        </p:txBody>
      </p:sp>
      <p:sp>
        <p:nvSpPr>
          <p:cNvPr id="1188" name="Google Shape;1188;g2e9eb425bdf_0_402"/>
          <p:cNvSpPr txBox="1"/>
          <p:nvPr/>
        </p:nvSpPr>
        <p:spPr>
          <a:xfrm>
            <a:off x="2331550" y="2650100"/>
            <a:ext cx="15963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89" name="Google Shape;1189;g2e9eb425bdf_0_402"/>
          <p:cNvSpPr txBox="1"/>
          <p:nvPr/>
        </p:nvSpPr>
        <p:spPr>
          <a:xfrm>
            <a:off x="7422900" y="1062400"/>
            <a:ext cx="13152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90" name="Google Shape;1190;g2e9eb425bdf_0_402"/>
          <p:cNvSpPr/>
          <p:nvPr/>
        </p:nvSpPr>
        <p:spPr>
          <a:xfrm>
            <a:off x="6000800" y="3770100"/>
            <a:ext cx="2737800" cy="247500"/>
          </a:xfrm>
          <a:prstGeom prst="rect">
            <a:avLst/>
          </a:prstGeom>
          <a:noFill/>
          <a:ln>
            <a:noFill/>
          </a:ln>
        </p:spPr>
        <p:txBody>
          <a:bodyPr spcFirstLastPara="1" wrap="square" lIns="81000" tIns="81000" rIns="27000" bIns="45700" anchor="ctr" anchorCtr="0">
            <a:noAutofit/>
          </a:bodyPr>
          <a:lstStyle/>
          <a:p>
            <a:pPr marL="0" marR="0" lvl="0" indent="0" algn="r" rtl="0">
              <a:lnSpc>
                <a:spcPct val="80000"/>
              </a:lnSpc>
              <a:spcBef>
                <a:spcPts val="0"/>
              </a:spcBef>
              <a:spcAft>
                <a:spcPts val="0"/>
              </a:spcAft>
              <a:buClr>
                <a:srgbClr val="000000"/>
              </a:buClr>
              <a:buSzPts val="1200"/>
              <a:buFont typeface="Arial"/>
              <a:buNone/>
            </a:pPr>
            <a:r>
              <a:rPr lang="en-US" sz="1200" b="0" i="0" u="none" strike="noStrike" cap="none">
                <a:solidFill>
                  <a:schemeClr val="dk2"/>
                </a:solidFill>
                <a:latin typeface="Titillium Web" panose="00000500000000000000" pitchFamily="2" charset="0"/>
                <a:ea typeface="Bebas Neue"/>
                <a:cs typeface="Bebas Neue"/>
                <a:sym typeface="Bebas Neue"/>
              </a:rPr>
              <a:t>WEAKNESS &amp; DEVELOPMENT AREAS</a:t>
            </a:r>
            <a:endParaRPr sz="1400" b="0" i="0" u="none" strike="noStrike" cap="none">
              <a:solidFill>
                <a:srgbClr val="000000"/>
              </a:solidFill>
              <a:latin typeface="Titillium Web" panose="00000500000000000000" pitchFamily="2" charset="0"/>
              <a:sym typeface="Arial"/>
            </a:endParaRPr>
          </a:p>
        </p:txBody>
      </p:sp>
      <p:sp>
        <p:nvSpPr>
          <p:cNvPr id="1191" name="Google Shape;1191;g2e9eb425bdf_0_402"/>
          <p:cNvSpPr/>
          <p:nvPr/>
        </p:nvSpPr>
        <p:spPr>
          <a:xfrm>
            <a:off x="4907525" y="2391288"/>
            <a:ext cx="1863000" cy="247500"/>
          </a:xfrm>
          <a:prstGeom prst="rect">
            <a:avLst/>
          </a:prstGeom>
          <a:noFill/>
          <a:ln>
            <a:noFill/>
          </a:ln>
        </p:spPr>
        <p:txBody>
          <a:bodyPr spcFirstLastPara="1" wrap="square" lIns="81000" tIns="81000" rIns="27000" bIns="45700" anchor="ctr" anchorCtr="0">
            <a:noAutofit/>
          </a:bodyPr>
          <a:lstStyle/>
          <a:p>
            <a:pPr marL="0" marR="0" lvl="0" indent="0" algn="r" rtl="0">
              <a:lnSpc>
                <a:spcPct val="80000"/>
              </a:lnSpc>
              <a:spcBef>
                <a:spcPts val="0"/>
              </a:spcBef>
              <a:spcAft>
                <a:spcPts val="0"/>
              </a:spcAft>
              <a:buClr>
                <a:srgbClr val="000000"/>
              </a:buClr>
              <a:buSzPts val="1200"/>
              <a:buFont typeface="Arial"/>
              <a:buNone/>
            </a:pPr>
            <a:r>
              <a:rPr lang="en-US" sz="1200" b="0" i="0" u="none" strike="noStrike" cap="none">
                <a:solidFill>
                  <a:schemeClr val="dk2"/>
                </a:solidFill>
                <a:latin typeface="Titillium Web" panose="00000500000000000000" pitchFamily="2" charset="0"/>
                <a:ea typeface="Bebas Neue"/>
                <a:cs typeface="Bebas Neue"/>
                <a:sym typeface="Bebas Neue"/>
              </a:rPr>
              <a:t>NEEDS &amp;</a:t>
            </a:r>
            <a:endParaRPr sz="1200" b="0" i="0" u="none" strike="noStrike" cap="none">
              <a:solidFill>
                <a:schemeClr val="dk2"/>
              </a:solidFill>
              <a:latin typeface="Titillium Web" panose="00000500000000000000" pitchFamily="2" charset="0"/>
              <a:ea typeface="Bebas Neue"/>
              <a:cs typeface="Bebas Neue"/>
              <a:sym typeface="Bebas Neue"/>
            </a:endParaRPr>
          </a:p>
          <a:p>
            <a:pPr marL="0" marR="0" lvl="0" indent="0" algn="r" rtl="0">
              <a:lnSpc>
                <a:spcPct val="80000"/>
              </a:lnSpc>
              <a:spcBef>
                <a:spcPts val="0"/>
              </a:spcBef>
              <a:spcAft>
                <a:spcPts val="0"/>
              </a:spcAft>
              <a:buClr>
                <a:srgbClr val="000000"/>
              </a:buClr>
              <a:buSzPts val="1200"/>
              <a:buFont typeface="Arial"/>
              <a:buNone/>
            </a:pPr>
            <a:r>
              <a:rPr lang="en-US" sz="1200" b="0" i="0" u="none" strike="noStrike" cap="none">
                <a:solidFill>
                  <a:schemeClr val="dk2"/>
                </a:solidFill>
                <a:latin typeface="Titillium Web" panose="00000500000000000000" pitchFamily="2" charset="0"/>
                <a:ea typeface="Bebas Neue"/>
                <a:cs typeface="Bebas Neue"/>
                <a:sym typeface="Bebas Neue"/>
              </a:rPr>
              <a:t>EXPECTATIONS</a:t>
            </a:r>
            <a:endParaRPr sz="1200" b="0" i="0" u="none" strike="noStrike" cap="none">
              <a:solidFill>
                <a:schemeClr val="dk2"/>
              </a:solidFill>
              <a:latin typeface="Titillium Web" panose="00000500000000000000" pitchFamily="2" charset="0"/>
              <a:ea typeface="Bebas Neue"/>
              <a:cs typeface="Bebas Neue"/>
              <a:sym typeface="Bebas Neue"/>
            </a:endParaRPr>
          </a:p>
        </p:txBody>
      </p:sp>
      <p:sp>
        <p:nvSpPr>
          <p:cNvPr id="1192" name="Google Shape;1192;g2e9eb425bdf_0_402"/>
          <p:cNvSpPr txBox="1"/>
          <p:nvPr/>
        </p:nvSpPr>
        <p:spPr>
          <a:xfrm>
            <a:off x="5496350" y="2738800"/>
            <a:ext cx="13152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93" name="Google Shape;1193;g2e9eb425bdf_0_402"/>
          <p:cNvSpPr txBox="1"/>
          <p:nvPr/>
        </p:nvSpPr>
        <p:spPr>
          <a:xfrm>
            <a:off x="3914400" y="2015200"/>
            <a:ext cx="13152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
        <p:nvSpPr>
          <p:cNvPr id="1194" name="Google Shape;1194;g2e9eb425bdf_0_402"/>
          <p:cNvSpPr/>
          <p:nvPr/>
        </p:nvSpPr>
        <p:spPr>
          <a:xfrm>
            <a:off x="4951975" y="743238"/>
            <a:ext cx="1863000" cy="247500"/>
          </a:xfrm>
          <a:prstGeom prst="rect">
            <a:avLst/>
          </a:prstGeom>
          <a:noFill/>
          <a:ln>
            <a:noFill/>
          </a:ln>
        </p:spPr>
        <p:txBody>
          <a:bodyPr spcFirstLastPara="1" wrap="square" lIns="81000" tIns="81000" rIns="27000" bIns="45700" anchor="ctr" anchorCtr="0">
            <a:noAutofit/>
          </a:bodyPr>
          <a:lstStyle/>
          <a:p>
            <a:pPr marL="0" marR="0" lvl="0" indent="0" algn="r" rtl="0">
              <a:lnSpc>
                <a:spcPct val="80000"/>
              </a:lnSpc>
              <a:spcBef>
                <a:spcPts val="0"/>
              </a:spcBef>
              <a:spcAft>
                <a:spcPts val="0"/>
              </a:spcAft>
              <a:buClr>
                <a:srgbClr val="000000"/>
              </a:buClr>
              <a:buSzPts val="1200"/>
              <a:buFont typeface="Arial"/>
              <a:buNone/>
            </a:pPr>
            <a:r>
              <a:rPr lang="en-US" sz="1200" b="0" i="0" u="none" strike="noStrike" cap="none">
                <a:solidFill>
                  <a:srgbClr val="2C3E50"/>
                </a:solidFill>
                <a:latin typeface="Titillium Web" panose="00000500000000000000" pitchFamily="2" charset="0"/>
                <a:ea typeface="Bebas Neue"/>
                <a:cs typeface="Bebas Neue"/>
                <a:sym typeface="Bebas Neue"/>
              </a:rPr>
              <a:t>VALUES</a:t>
            </a:r>
            <a:endParaRPr sz="1400" b="0" i="0" u="none" strike="noStrike" cap="none">
              <a:solidFill>
                <a:srgbClr val="000000"/>
              </a:solidFill>
              <a:latin typeface="Titillium Web" panose="00000500000000000000" pitchFamily="2" charset="0"/>
              <a:sym typeface="Arial"/>
            </a:endParaRPr>
          </a:p>
        </p:txBody>
      </p:sp>
      <p:sp>
        <p:nvSpPr>
          <p:cNvPr id="1195" name="Google Shape;1195;g2e9eb425bdf_0_402"/>
          <p:cNvSpPr txBox="1"/>
          <p:nvPr/>
        </p:nvSpPr>
        <p:spPr>
          <a:xfrm>
            <a:off x="5488450" y="1170450"/>
            <a:ext cx="1315200" cy="72837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chemeClr val="dk1"/>
              </a:solidFill>
              <a:latin typeface="Titillium Web" panose="00000500000000000000" pitchFamily="2" charset="0"/>
              <a:sym typeface="Arial"/>
            </a:endParaRPr>
          </a:p>
          <a:p>
            <a:pPr marL="0" marR="0" lvl="0" indent="0" algn="l" rtl="0">
              <a:lnSpc>
                <a:spcPct val="100000"/>
              </a:lnSpc>
              <a:spcBef>
                <a:spcPts val="450"/>
              </a:spcBef>
              <a:spcAft>
                <a:spcPts val="0"/>
              </a:spcAft>
              <a:buClr>
                <a:srgbClr val="000000"/>
              </a:buClr>
              <a:buSzPts val="900"/>
              <a:buFont typeface="Arial"/>
              <a:buNone/>
            </a:pPr>
            <a:r>
              <a:rPr lang="en-US" sz="900" b="0" i="0" u="none" strike="noStrike" cap="none">
                <a:solidFill>
                  <a:schemeClr val="accent1"/>
                </a:solidFill>
                <a:latin typeface="Titillium Web" panose="00000500000000000000" pitchFamily="2" charset="0"/>
                <a:ea typeface="Calibri"/>
                <a:cs typeface="Calibri"/>
                <a:sym typeface="Calibri"/>
              </a:rPr>
              <a:t>Your text</a:t>
            </a:r>
            <a:endParaRPr sz="1400" b="0" i="0" u="none" strike="noStrike" cap="none">
              <a:solidFill>
                <a:srgbClr val="000000"/>
              </a:solidFill>
              <a:latin typeface="Titillium Web" panose="00000500000000000000" pitchFamily="2" charset="0"/>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99"/>
        <p:cNvGrpSpPr/>
        <p:nvPr/>
      </p:nvGrpSpPr>
      <p:grpSpPr>
        <a:xfrm>
          <a:off x="0" y="0"/>
          <a:ext cx="0" cy="0"/>
          <a:chOff x="0" y="0"/>
          <a:chExt cx="0" cy="0"/>
        </a:xfrm>
      </p:grpSpPr>
      <p:sp>
        <p:nvSpPr>
          <p:cNvPr id="1200" name="Google Shape;1200;g2e9eb425bdf_0_214"/>
          <p:cNvSpPr/>
          <p:nvPr/>
        </p:nvSpPr>
        <p:spPr>
          <a:xfrm>
            <a:off x="4900199" y="1175843"/>
            <a:ext cx="2521498" cy="2021783"/>
          </a:xfrm>
          <a:custGeom>
            <a:avLst/>
            <a:gdLst/>
            <a:ahLst/>
            <a:cxnLst/>
            <a:rect l="l" t="t" r="r" b="b"/>
            <a:pathLst>
              <a:path w="3093863" h="2480715" extrusionOk="0">
                <a:moveTo>
                  <a:pt x="0" y="0"/>
                </a:moveTo>
                <a:lnTo>
                  <a:pt x="3093863" y="0"/>
                </a:lnTo>
                <a:lnTo>
                  <a:pt x="3093863" y="2480715"/>
                </a:lnTo>
                <a:lnTo>
                  <a:pt x="0" y="248071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Titillium Web" panose="00000500000000000000" pitchFamily="2" charset="0"/>
              <a:ea typeface="Calibri"/>
              <a:cs typeface="Calibri"/>
              <a:sym typeface="Calibri"/>
            </a:endParaRPr>
          </a:p>
        </p:txBody>
      </p:sp>
      <p:sp>
        <p:nvSpPr>
          <p:cNvPr id="1201" name="Google Shape;1201;g2e9eb425bdf_0_214"/>
          <p:cNvSpPr/>
          <p:nvPr/>
        </p:nvSpPr>
        <p:spPr>
          <a:xfrm>
            <a:off x="6110908" y="4520035"/>
            <a:ext cx="2518742" cy="425046"/>
          </a:xfrm>
          <a:custGeom>
            <a:avLst/>
            <a:gdLst/>
            <a:ahLst/>
            <a:cxnLst/>
            <a:rect l="l" t="t" r="r" b="b"/>
            <a:pathLst>
              <a:path w="5037483" h="850092" extrusionOk="0">
                <a:moveTo>
                  <a:pt x="0" y="0"/>
                </a:moveTo>
                <a:lnTo>
                  <a:pt x="5037483" y="0"/>
                </a:lnTo>
                <a:lnTo>
                  <a:pt x="5037483" y="850092"/>
                </a:lnTo>
                <a:lnTo>
                  <a:pt x="0" y="850092"/>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1202" name="Google Shape;1202;g2e9eb425bdf_0_214"/>
          <p:cNvSpPr/>
          <p:nvPr/>
        </p:nvSpPr>
        <p:spPr>
          <a:xfrm>
            <a:off x="514350" y="4520035"/>
            <a:ext cx="1128776" cy="475804"/>
          </a:xfrm>
          <a:custGeom>
            <a:avLst/>
            <a:gdLst/>
            <a:ahLst/>
            <a:cxnLst/>
            <a:rect l="l" t="t" r="r" b="b"/>
            <a:pathLst>
              <a:path w="2257552" h="951609" extrusionOk="0">
                <a:moveTo>
                  <a:pt x="0" y="0"/>
                </a:moveTo>
                <a:lnTo>
                  <a:pt x="2257552" y="0"/>
                </a:lnTo>
                <a:lnTo>
                  <a:pt x="2257552" y="951609"/>
                </a:lnTo>
                <a:lnTo>
                  <a:pt x="0" y="951609"/>
                </a:lnTo>
                <a:lnTo>
                  <a:pt x="0" y="0"/>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Titillium Web" panose="00000500000000000000" pitchFamily="2" charset="0"/>
              <a:ea typeface="Calibri"/>
              <a:cs typeface="Calibri"/>
              <a:sym typeface="Calibri"/>
            </a:endParaRPr>
          </a:p>
        </p:txBody>
      </p:sp>
      <p:sp>
        <p:nvSpPr>
          <p:cNvPr id="1203" name="Google Shape;1203;g2e9eb425bdf_0_214"/>
          <p:cNvSpPr txBox="1"/>
          <p:nvPr/>
        </p:nvSpPr>
        <p:spPr>
          <a:xfrm>
            <a:off x="1562100" y="1706575"/>
            <a:ext cx="3272100" cy="129266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500"/>
              <a:buFont typeface="Arial"/>
              <a:buNone/>
            </a:pPr>
            <a:r>
              <a:rPr lang="en-US" sz="1500" b="1" i="0" u="none" strike="noStrike" cap="none">
                <a:solidFill>
                  <a:srgbClr val="000000"/>
                </a:solidFill>
                <a:latin typeface="Titillium Web" panose="00000500000000000000" pitchFamily="2" charset="0"/>
                <a:ea typeface="Titillium Web"/>
                <a:cs typeface="Titillium Web"/>
                <a:sym typeface="Titillium Web"/>
              </a:rPr>
              <a:t>Make sure your Team’s Deliverables is uploaded </a:t>
            </a:r>
            <a:r>
              <a:rPr lang="en-US" sz="1500" b="1" i="0" u="sng" strike="noStrike" cap="none">
                <a:solidFill>
                  <a:schemeClr val="accent3"/>
                </a:solidFill>
                <a:latin typeface="Titillium Web" panose="00000500000000000000" pitchFamily="2" charset="0"/>
                <a:ea typeface="Titillium Web"/>
                <a:cs typeface="Titillium Web"/>
                <a:sym typeface="Titillium Web"/>
                <a:hlinkClick r:id="rId6">
                  <a:extLst>
                    <a:ext uri="{A12FA001-AC4F-418D-AE19-62706E023703}">
                      <ahyp:hlinkClr xmlns:ahyp="http://schemas.microsoft.com/office/drawing/2018/hyperlinkcolor" val="tx"/>
                    </a:ext>
                  </a:extLst>
                </a:hlinkClick>
              </a:rPr>
              <a:t>HERE </a:t>
            </a:r>
            <a:r>
              <a:rPr lang="en-US" sz="1500" b="1" i="0" u="none" strike="noStrike" cap="none">
                <a:solidFill>
                  <a:srgbClr val="000000"/>
                </a:solidFill>
                <a:latin typeface="Titillium Web" panose="00000500000000000000" pitchFamily="2" charset="0"/>
                <a:ea typeface="Titillium Web"/>
                <a:cs typeface="Titillium Web"/>
                <a:sym typeface="Titillium Web"/>
              </a:rPr>
              <a:t>before the deadline! </a:t>
            </a:r>
            <a:endParaRPr sz="1500" b="1" i="0" u="none" strike="noStrike" cap="none">
              <a:solidFill>
                <a:srgbClr val="000000"/>
              </a:solidFill>
              <a:latin typeface="Titillium Web" panose="00000500000000000000" pitchFamily="2" charset="0"/>
              <a:ea typeface="Titillium Web"/>
              <a:cs typeface="Titillium Web"/>
              <a:sym typeface="Titillium Web"/>
            </a:endParaRPr>
          </a:p>
          <a:p>
            <a:pPr marL="0" marR="0" lvl="0" indent="0" algn="l" rtl="0">
              <a:lnSpc>
                <a:spcPct val="140000"/>
              </a:lnSpc>
              <a:spcBef>
                <a:spcPts val="0"/>
              </a:spcBef>
              <a:spcAft>
                <a:spcPts val="0"/>
              </a:spcAft>
              <a:buClr>
                <a:srgbClr val="000000"/>
              </a:buClr>
              <a:buSzPts val="1500"/>
              <a:buFont typeface="Arial"/>
              <a:buNone/>
            </a:pPr>
            <a:endParaRPr sz="1500" b="1" i="0" u="none" strike="noStrike" cap="none">
              <a:solidFill>
                <a:srgbClr val="000000"/>
              </a:solidFill>
              <a:latin typeface="Titillium Web" panose="00000500000000000000" pitchFamily="2" charset="0"/>
              <a:ea typeface="Titillium Web"/>
              <a:cs typeface="Titillium Web"/>
              <a:sym typeface="Titillium Web"/>
            </a:endParaRPr>
          </a:p>
          <a:p>
            <a:pPr marL="0" marR="0" lvl="0" indent="0" algn="l" rtl="0">
              <a:lnSpc>
                <a:spcPct val="140000"/>
              </a:lnSpc>
              <a:spcBef>
                <a:spcPts val="0"/>
              </a:spcBef>
              <a:spcAft>
                <a:spcPts val="0"/>
              </a:spcAft>
              <a:buClr>
                <a:srgbClr val="000000"/>
              </a:buClr>
              <a:buSzPts val="1500"/>
              <a:buFont typeface="Arial"/>
              <a:buNone/>
            </a:pPr>
            <a:endParaRPr sz="1500" b="1" i="0" u="none" strike="noStrike" cap="none">
              <a:solidFill>
                <a:srgbClr val="000000"/>
              </a:solidFill>
              <a:latin typeface="Titillium Web" panose="00000500000000000000" pitchFamily="2" charset="0"/>
              <a:ea typeface="Titillium Web"/>
              <a:cs typeface="Titillium Web"/>
              <a:sym typeface="Titillium Web"/>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08"/>
        <p:cNvGrpSpPr/>
        <p:nvPr/>
      </p:nvGrpSpPr>
      <p:grpSpPr>
        <a:xfrm>
          <a:off x="0" y="0"/>
          <a:ext cx="0" cy="0"/>
          <a:chOff x="0" y="0"/>
          <a:chExt cx="0" cy="0"/>
        </a:xfrm>
      </p:grpSpPr>
      <p:graphicFrame>
        <p:nvGraphicFramePr>
          <p:cNvPr id="1209" name="Google Shape;1209;g2f28515a5fb_0_0"/>
          <p:cNvGraphicFramePr/>
          <p:nvPr/>
        </p:nvGraphicFramePr>
        <p:xfrm>
          <a:off x="952500" y="554825"/>
          <a:ext cx="7239000" cy="4187482"/>
        </p:xfrm>
        <a:graphic>
          <a:graphicData uri="http://schemas.openxmlformats.org/drawingml/2006/table">
            <a:tbl>
              <a:tblPr>
                <a:noFill/>
                <a:tableStyleId>{BC5C4ADE-51F2-4BBC-8077-C36EFA03900E}</a:tableStyleId>
              </a:tblPr>
              <a:tblGrid>
                <a:gridCol w="2256050">
                  <a:extLst>
                    <a:ext uri="{9D8B030D-6E8A-4147-A177-3AD203B41FA5}">
                      <a16:colId xmlns:a16="http://schemas.microsoft.com/office/drawing/2014/main" val="20000"/>
                    </a:ext>
                  </a:extLst>
                </a:gridCol>
                <a:gridCol w="498295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latin typeface="Titillium Web"/>
                          <a:ea typeface="Titillium Web"/>
                          <a:cs typeface="Titillium Web"/>
                          <a:sym typeface="Titillium Web"/>
                        </a:rPr>
                        <a:t>Criteria</a:t>
                      </a:r>
                      <a:endParaRPr sz="1400" u="none" strike="noStrike" cap="none">
                        <a:solidFill>
                          <a:schemeClr val="lt1"/>
                        </a:solidFill>
                        <a:latin typeface="Titillium Web"/>
                        <a:ea typeface="Titillium Web"/>
                        <a:cs typeface="Titillium Web"/>
                        <a:sym typeface="Titillium Web"/>
                      </a:endParaRPr>
                    </a:p>
                  </a:txBody>
                  <a:tcPr marL="91425" marR="91425" marT="91425" marB="91425">
                    <a:lnB w="12700" cap="flat" cmpd="sng">
                      <a:solidFill>
                        <a:srgbClr val="000000"/>
                      </a:solidFill>
                      <a:prstDash val="solid"/>
                      <a:round/>
                      <a:headEnd type="none" w="sm" len="sm"/>
                      <a:tailEnd type="none" w="sm" len="sm"/>
                    </a:lnB>
                    <a:solidFill>
                      <a:srgbClr val="4F157B"/>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latin typeface="Titillium Web"/>
                          <a:ea typeface="Titillium Web"/>
                          <a:cs typeface="Titillium Web"/>
                          <a:sym typeface="Titillium Web"/>
                        </a:rPr>
                        <a:t>Explanation</a:t>
                      </a:r>
                      <a:endParaRPr sz="1400" u="none" strike="noStrike" cap="none">
                        <a:solidFill>
                          <a:schemeClr val="lt1"/>
                        </a:solidFill>
                        <a:latin typeface="Titillium Web"/>
                        <a:ea typeface="Titillium Web"/>
                        <a:cs typeface="Titillium Web"/>
                        <a:sym typeface="Titillium Web"/>
                      </a:endParaRPr>
                    </a:p>
                  </a:txBody>
                  <a:tcPr marL="91425" marR="91425" marT="91425" marB="91425">
                    <a:lnB w="12700" cap="flat" cmpd="sng">
                      <a:solidFill>
                        <a:srgbClr val="000000"/>
                      </a:solidFill>
                      <a:prstDash val="solid"/>
                      <a:round/>
                      <a:headEnd type="none" w="sm" len="sm"/>
                      <a:tailEnd type="none" w="sm" len="sm"/>
                    </a:lnB>
                    <a:solidFill>
                      <a:srgbClr val="4F157B"/>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People &amp; Roles</a:t>
                      </a:r>
                      <a:endParaRPr sz="1100" u="none" strike="noStrike" cap="none">
                        <a:latin typeface="Titillium Web"/>
                        <a:ea typeface="Titillium Web"/>
                        <a:cs typeface="Titillium Web"/>
                        <a:sym typeface="Titillium Web"/>
                      </a:endParaRPr>
                    </a:p>
                  </a:txBody>
                  <a:tcPr marL="28575" marR="28575" marT="91425" marB="914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can define their roles and positions within the organisation</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Common goals</a:t>
                      </a:r>
                      <a:endParaRPr sz="1100" u="none" strike="noStrike" cap="none">
                        <a:latin typeface="Titillium Web"/>
                        <a:ea typeface="Titillium Web"/>
                        <a:cs typeface="Titillium Web"/>
                        <a:sym typeface="Titillium Web"/>
                      </a:endParaRPr>
                    </a:p>
                  </a:txBody>
                  <a:tcPr marL="28575" marR="28575" marT="91425" marB="914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can identify feasible, measurable and time-bouned goals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Personal goals</a:t>
                      </a:r>
                      <a:endParaRPr sz="1100" u="none" strike="noStrike" cap="none">
                        <a:latin typeface="Titillium Web"/>
                        <a:ea typeface="Titillium Web"/>
                        <a:cs typeface="Titillium Web"/>
                        <a:sym typeface="Titillium Web"/>
                      </a:endParaRPr>
                    </a:p>
                  </a:txBody>
                  <a:tcPr marL="28575" marR="28575" marT="91425" marB="914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Each Team member can define own goals related to the project</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Purpose</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can define the purpose of the match and cooperation</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Values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is able to describe what is standing for, guiding principles and the core of the Team</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Strengths &amp; Assets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shares key pieces of skills and their capacity within the Team</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Weaknesses &amp; Development Areas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identifies weakness, obstackes and threads within the Team</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Needs &amp; Expectations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can express its needs to amplify strengths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Rules &amp; Activities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is able to formulate the expectations and outcomes, can specify the the activities to implement</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1210" name="Google Shape;1210;g2f28515a5fb_0_0"/>
          <p:cNvSpPr txBox="1"/>
          <p:nvPr/>
        </p:nvSpPr>
        <p:spPr>
          <a:xfrm>
            <a:off x="952500" y="185450"/>
            <a:ext cx="4377300" cy="231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500"/>
              <a:buFont typeface="Arial"/>
              <a:buNone/>
            </a:pPr>
            <a:r>
              <a:rPr lang="en-US" sz="1500" b="1" i="0" u="none" strike="noStrike" cap="none">
                <a:solidFill>
                  <a:srgbClr val="5E2B97"/>
                </a:solidFill>
                <a:latin typeface="Titillium Web"/>
                <a:ea typeface="Titillium Web"/>
                <a:cs typeface="Titillium Web"/>
                <a:sym typeface="Titillium Web"/>
              </a:rPr>
              <a:t>Team Canvas Criteria:</a:t>
            </a:r>
            <a:endParaRPr sz="1500" b="1" i="0" u="none" strike="noStrike" cap="none">
              <a:solidFill>
                <a:srgbClr val="000000"/>
              </a:solidFill>
              <a:latin typeface="Titillium Web"/>
              <a:ea typeface="Titillium Web"/>
              <a:cs typeface="Titillium Web"/>
              <a:sym typeface="Titillium Web"/>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14"/>
        <p:cNvGrpSpPr/>
        <p:nvPr/>
      </p:nvGrpSpPr>
      <p:grpSpPr>
        <a:xfrm>
          <a:off x="0" y="0"/>
          <a:ext cx="0" cy="0"/>
          <a:chOff x="0" y="0"/>
          <a:chExt cx="0" cy="0"/>
        </a:xfrm>
      </p:grpSpPr>
      <p:sp>
        <p:nvSpPr>
          <p:cNvPr id="1215" name="Google Shape;1215;g2f28515a5fb_0_331"/>
          <p:cNvSpPr txBox="1"/>
          <p:nvPr/>
        </p:nvSpPr>
        <p:spPr>
          <a:xfrm>
            <a:off x="952500" y="185450"/>
            <a:ext cx="4377300" cy="231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500"/>
              <a:buFont typeface="Arial"/>
              <a:buNone/>
            </a:pPr>
            <a:r>
              <a:rPr lang="en-US" sz="1500" b="1" i="0" u="none" strike="noStrike" cap="none">
                <a:solidFill>
                  <a:srgbClr val="5E2B97"/>
                </a:solidFill>
                <a:latin typeface="Titillium Web"/>
                <a:ea typeface="Titillium Web"/>
                <a:cs typeface="Titillium Web"/>
                <a:sym typeface="Titillium Web"/>
              </a:rPr>
              <a:t>Business Model Canvas Criteria:</a:t>
            </a:r>
            <a:endParaRPr sz="1500" b="1" i="0" u="none" strike="noStrike" cap="none">
              <a:solidFill>
                <a:srgbClr val="000000"/>
              </a:solidFill>
              <a:latin typeface="Titillium Web"/>
              <a:ea typeface="Titillium Web"/>
              <a:cs typeface="Titillium Web"/>
              <a:sym typeface="Titillium Web"/>
            </a:endParaRPr>
          </a:p>
        </p:txBody>
      </p:sp>
      <p:graphicFrame>
        <p:nvGraphicFramePr>
          <p:cNvPr id="1216" name="Google Shape;1216;g2f28515a5fb_0_331"/>
          <p:cNvGraphicFramePr/>
          <p:nvPr/>
        </p:nvGraphicFramePr>
        <p:xfrm>
          <a:off x="952500" y="554825"/>
          <a:ext cx="7239000" cy="4368618"/>
        </p:xfrm>
        <a:graphic>
          <a:graphicData uri="http://schemas.openxmlformats.org/drawingml/2006/table">
            <a:tbl>
              <a:tblPr>
                <a:noFill/>
                <a:tableStyleId>{BC5C4ADE-51F2-4BBC-8077-C36EFA03900E}</a:tableStyleId>
              </a:tblPr>
              <a:tblGrid>
                <a:gridCol w="2256050">
                  <a:extLst>
                    <a:ext uri="{9D8B030D-6E8A-4147-A177-3AD203B41FA5}">
                      <a16:colId xmlns:a16="http://schemas.microsoft.com/office/drawing/2014/main" val="20000"/>
                    </a:ext>
                  </a:extLst>
                </a:gridCol>
                <a:gridCol w="498295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latin typeface="Titillium Web"/>
                          <a:ea typeface="Titillium Web"/>
                          <a:cs typeface="Titillium Web"/>
                          <a:sym typeface="Titillium Web"/>
                        </a:rPr>
                        <a:t>Criteria</a:t>
                      </a:r>
                      <a:endParaRPr sz="1400" u="none" strike="noStrike" cap="none">
                        <a:solidFill>
                          <a:schemeClr val="lt1"/>
                        </a:solidFill>
                        <a:latin typeface="Titillium Web"/>
                        <a:ea typeface="Titillium Web"/>
                        <a:cs typeface="Titillium Web"/>
                        <a:sym typeface="Titillium Web"/>
                      </a:endParaRPr>
                    </a:p>
                  </a:txBody>
                  <a:tcPr marL="91425" marR="91425" marT="91425" marB="91425">
                    <a:lnB w="12700" cap="flat" cmpd="sng">
                      <a:solidFill>
                        <a:srgbClr val="000000"/>
                      </a:solidFill>
                      <a:prstDash val="solid"/>
                      <a:round/>
                      <a:headEnd type="none" w="sm" len="sm"/>
                      <a:tailEnd type="none" w="sm" len="sm"/>
                    </a:lnB>
                    <a:solidFill>
                      <a:srgbClr val="4F157B"/>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latin typeface="Titillium Web"/>
                          <a:ea typeface="Titillium Web"/>
                          <a:cs typeface="Titillium Web"/>
                          <a:sym typeface="Titillium Web"/>
                        </a:rPr>
                        <a:t>Explanation</a:t>
                      </a:r>
                      <a:endParaRPr sz="1400" u="none" strike="noStrike" cap="none">
                        <a:solidFill>
                          <a:schemeClr val="lt1"/>
                        </a:solidFill>
                        <a:latin typeface="Titillium Web"/>
                        <a:ea typeface="Titillium Web"/>
                        <a:cs typeface="Titillium Web"/>
                        <a:sym typeface="Titillium Web"/>
                      </a:endParaRPr>
                    </a:p>
                  </a:txBody>
                  <a:tcPr marL="91425" marR="91425" marT="91425" marB="91425">
                    <a:lnB w="12700" cap="flat" cmpd="sng">
                      <a:solidFill>
                        <a:srgbClr val="000000"/>
                      </a:solidFill>
                      <a:prstDash val="solid"/>
                      <a:round/>
                      <a:headEnd type="none" w="sm" len="sm"/>
                      <a:tailEnd type="none" w="sm" len="sm"/>
                    </a:lnB>
                    <a:solidFill>
                      <a:srgbClr val="4F157B"/>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Customer Segment</a:t>
                      </a:r>
                      <a:endParaRPr sz="1100" u="none" strike="noStrike" cap="none">
                        <a:latin typeface="Titillium Web"/>
                        <a:ea typeface="Titillium Web"/>
                        <a:cs typeface="Titillium Web"/>
                        <a:sym typeface="Titillium Web"/>
                      </a:endParaRPr>
                    </a:p>
                  </a:txBody>
                  <a:tcPr marL="28575" marR="28575" marT="91425" marB="914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can define the segment and define most important customers they are delivering the value</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Value Proposition</a:t>
                      </a:r>
                      <a:endParaRPr sz="1100" u="none" strike="noStrike" cap="none">
                        <a:latin typeface="Titillium Web"/>
                        <a:ea typeface="Titillium Web"/>
                        <a:cs typeface="Titillium Web"/>
                        <a:sym typeface="Titillium Web"/>
                      </a:endParaRPr>
                    </a:p>
                  </a:txBody>
                  <a:tcPr marL="28575" marR="28575" marT="91425" marB="914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can describe the UVP that fulfills the needs of customer</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Channels</a:t>
                      </a:r>
                      <a:endParaRPr sz="1100" u="none" strike="noStrike" cap="none">
                        <a:latin typeface="Titillium Web"/>
                        <a:ea typeface="Titillium Web"/>
                        <a:cs typeface="Titillium Web"/>
                        <a:sym typeface="Titillium Web"/>
                      </a:endParaRPr>
                    </a:p>
                  </a:txBody>
                  <a:tcPr marL="28575" marR="28575" marT="91425" marB="9142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can define tools on how to reach the customer and through which channels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Customer relationship</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has ability to built, nurture and grow the relationships with customer</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Revenue Streams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is able to find potential revenue sources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Key Resources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has the essential assets in running the business and providing the value</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Key Activities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can identify activities needed to create an effective and succesful connection with customer</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Key Partners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can prepare and identify the long term partnership with key partners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381000">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Cost Structure</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100"/>
                        <a:buFont typeface="Arial"/>
                        <a:buNone/>
                      </a:pPr>
                      <a:r>
                        <a:rPr lang="en-US" sz="1100" u="none" strike="noStrike" cap="none">
                          <a:latin typeface="Titillium Web"/>
                          <a:ea typeface="Titillium Web"/>
                          <a:cs typeface="Titillium Web"/>
                          <a:sym typeface="Titillium Web"/>
                        </a:rPr>
                        <a:t>The Team can define most essential costs and cost drivers</a:t>
                      </a:r>
                      <a:endParaRPr sz="1100" u="none" strike="noStrike" cap="none">
                        <a:latin typeface="Titillium Web"/>
                        <a:ea typeface="Titillium Web"/>
                        <a:cs typeface="Titillium Web"/>
                        <a:sym typeface="Titillium Web"/>
                      </a:endParaRPr>
                    </a:p>
                  </a:txBody>
                  <a:tcPr marL="28575" marR="28575" marT="91425" marB="914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cSld>
  <p:clrMapOvr>
    <a:masterClrMapping/>
  </p:clrMapOvr>
</p:sld>
</file>

<file path=ppt/theme/theme1.xml><?xml version="1.0" encoding="utf-8"?>
<a:theme xmlns:a="http://schemas.openxmlformats.org/drawingml/2006/main" name="2_PRESENTATIONLOAD">
  <a:themeElements>
    <a:clrScheme name="Benutzerdefiniert 3">
      <a:dk1>
        <a:srgbClr val="000000"/>
      </a:dk1>
      <a:lt1>
        <a:srgbClr val="FFFFFF"/>
      </a:lt1>
      <a:dk2>
        <a:srgbClr val="2C3E50"/>
      </a:dk2>
      <a:lt2>
        <a:srgbClr val="FFFFFF"/>
      </a:lt2>
      <a:accent1>
        <a:srgbClr val="3498DB"/>
      </a:accent1>
      <a:accent2>
        <a:srgbClr val="C8303F"/>
      </a:accent2>
      <a:accent3>
        <a:srgbClr val="9BBB59"/>
      </a:accent3>
      <a:accent4>
        <a:srgbClr val="FFC000"/>
      </a:accent4>
      <a:accent5>
        <a:srgbClr val="814993"/>
      </a:accent5>
      <a:accent6>
        <a:srgbClr val="45B1CB"/>
      </a:accent6>
      <a:hlink>
        <a:srgbClr val="7F7F7F"/>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ONLOAD">
  <a:themeElements>
    <a:clrScheme name="Benutzerdefiniert 3">
      <a:dk1>
        <a:srgbClr val="000000"/>
      </a:dk1>
      <a:lt1>
        <a:srgbClr val="FFFFFF"/>
      </a:lt1>
      <a:dk2>
        <a:srgbClr val="2C3E50"/>
      </a:dk2>
      <a:lt2>
        <a:srgbClr val="FFFFFF"/>
      </a:lt2>
      <a:accent1>
        <a:srgbClr val="3498DB"/>
      </a:accent1>
      <a:accent2>
        <a:srgbClr val="C8303F"/>
      </a:accent2>
      <a:accent3>
        <a:srgbClr val="9BBB59"/>
      </a:accent3>
      <a:accent4>
        <a:srgbClr val="FFC000"/>
      </a:accent4>
      <a:accent5>
        <a:srgbClr val="814993"/>
      </a:accent5>
      <a:accent6>
        <a:srgbClr val="45B1CB"/>
      </a:accent6>
      <a:hlink>
        <a:srgbClr val="7F7F7F"/>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RESENTATIONLOAD">
  <a:themeElements>
    <a:clrScheme name="Benutzerdefiniert 3">
      <a:dk1>
        <a:srgbClr val="000000"/>
      </a:dk1>
      <a:lt1>
        <a:srgbClr val="FFFFFF"/>
      </a:lt1>
      <a:dk2>
        <a:srgbClr val="2C3E50"/>
      </a:dk2>
      <a:lt2>
        <a:srgbClr val="FFFFFF"/>
      </a:lt2>
      <a:accent1>
        <a:srgbClr val="3498DB"/>
      </a:accent1>
      <a:accent2>
        <a:srgbClr val="C8303F"/>
      </a:accent2>
      <a:accent3>
        <a:srgbClr val="9BBB59"/>
      </a:accent3>
      <a:accent4>
        <a:srgbClr val="FFC000"/>
      </a:accent4>
      <a:accent5>
        <a:srgbClr val="814993"/>
      </a:accent5>
      <a:accent6>
        <a:srgbClr val="45B1CB"/>
      </a:accent6>
      <a:hlink>
        <a:srgbClr val="7F7F7F"/>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anagement System Planner by Slidesgo">
  <a:themeElements>
    <a:clrScheme name="Simple Light">
      <a:dk1>
        <a:srgbClr val="36338C"/>
      </a:dk1>
      <a:lt1>
        <a:srgbClr val="DAE3F2"/>
      </a:lt1>
      <a:dk2>
        <a:srgbClr val="161620"/>
      </a:dk2>
      <a:lt2>
        <a:srgbClr val="FFFFFF"/>
      </a:lt2>
      <a:accent1>
        <a:srgbClr val="C7CEDE"/>
      </a:accent1>
      <a:accent2>
        <a:srgbClr val="7966E4"/>
      </a:accent2>
      <a:accent3>
        <a:srgbClr val="F0F5FD"/>
      </a:accent3>
      <a:accent4>
        <a:srgbClr val="F1F4FD"/>
      </a:accent4>
      <a:accent5>
        <a:srgbClr val="36338C"/>
      </a:accent5>
      <a:accent6>
        <a:srgbClr val="DAE3F2"/>
      </a:accent6>
      <a:hlink>
        <a:srgbClr val="36338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1659</Words>
  <Application>Microsoft Office PowerPoint</Application>
  <PresentationFormat>Bildschirmpräsentation (16:9)</PresentationFormat>
  <Paragraphs>360</Paragraphs>
  <Slides>15</Slides>
  <Notes>15</Notes>
  <HiddenSlides>0</HiddenSlides>
  <MMClips>0</MMClips>
  <ScaleCrop>false</ScaleCrop>
  <HeadingPairs>
    <vt:vector size="6" baseType="variant">
      <vt:variant>
        <vt:lpstr>Verwendete Schriftarten</vt:lpstr>
      </vt:variant>
      <vt:variant>
        <vt:i4>9</vt:i4>
      </vt:variant>
      <vt:variant>
        <vt:lpstr>Design</vt:lpstr>
      </vt:variant>
      <vt:variant>
        <vt:i4>4</vt:i4>
      </vt:variant>
      <vt:variant>
        <vt:lpstr>Folientitel</vt:lpstr>
      </vt:variant>
      <vt:variant>
        <vt:i4>15</vt:i4>
      </vt:variant>
    </vt:vector>
  </HeadingPairs>
  <TitlesOfParts>
    <vt:vector size="28" baseType="lpstr">
      <vt:lpstr>Titillium Web</vt:lpstr>
      <vt:lpstr>Libre Franklin</vt:lpstr>
      <vt:lpstr>Poppins ExtraBold</vt:lpstr>
      <vt:lpstr>Arial</vt:lpstr>
      <vt:lpstr>Noto Sans Symbols</vt:lpstr>
      <vt:lpstr>Bebas Neue</vt:lpstr>
      <vt:lpstr>Calibri</vt:lpstr>
      <vt:lpstr>Raleway Black</vt:lpstr>
      <vt:lpstr>Open Sans</vt:lpstr>
      <vt:lpstr>2_PRESENTATIONLOAD</vt:lpstr>
      <vt:lpstr>PRESENTATIONLOAD</vt:lpstr>
      <vt:lpstr>1_PRESENTATIONLOAD</vt:lpstr>
      <vt:lpstr>Management System Planner by Slidesgo</vt:lpstr>
      <vt:lpstr>PowerPoint-Präsentation</vt:lpstr>
      <vt:lpstr>PowerPoint-Präsentation</vt:lpstr>
      <vt:lpstr>PowerPoint-Präsentation</vt:lpstr>
      <vt:lpstr>PowerPoint-Präsentation</vt:lpstr>
      <vt:lpstr>PowerPoint-Präsentation</vt:lpstr>
      <vt:lpstr>BUSINESS MODEL CANVAS GUIDELINE</vt:lpstr>
      <vt:lpstr>TEMPLATE TYPE 1</vt:lpstr>
      <vt:lpstr>TEMPLATE TYPE 2</vt:lpstr>
      <vt:lpstr>TEMPLATE TYPE 3</vt:lpstr>
      <vt:lpstr>PowerPoint-Präsentation</vt:lpstr>
      <vt:lpstr>TEMPLATE TYPE 1</vt:lpstr>
      <vt:lpstr>TEMPLATE TYPE 2</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Administrador</dc:creator>
  <cp:lastModifiedBy>Sylwia Sekula-Neuner</cp:lastModifiedBy>
  <cp:revision>3</cp:revision>
  <dcterms:modified xsi:type="dcterms:W3CDTF">2025-09-02T17:05:21Z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0x010100878A0E929B6464498A6B03AD32F45E6D</vt:lpwstr>
  </property>
</Properties>
</file>