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5" r:id="rId2"/>
    <p:sldMasterId id="2147483662" r:id="rId3"/>
    <p:sldMasterId id="2147483669" r:id="rId4"/>
  </p:sldMasterIdLst>
  <p:notesMasterIdLst>
    <p:notesMasterId r:id="rId20"/>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x="9144000" cy="5143500" type="screen16x9"/>
  <p:notesSz cx="6797675" cy="9928225"/>
  <p:embeddedFontLst>
    <p:embeddedFont>
      <p:font typeface="Bebas Neue" panose="020B0606020202050201" pitchFamily="34" charset="0"/>
      <p:regular r:id="rId21"/>
    </p:embeddedFont>
    <p:embeddedFont>
      <p:font typeface="Libre Franklin" pitchFamily="2" charset="0"/>
      <p:regular r:id="rId22"/>
      <p:bold r:id="rId23"/>
      <p:italic r:id="rId24"/>
      <p:boldItalic r:id="rId25"/>
    </p:embeddedFont>
    <p:embeddedFont>
      <p:font typeface="Open Sans" panose="020B0606030504020204" pitchFamily="34" charset="0"/>
      <p:regular r:id="rId26"/>
      <p:bold r:id="rId27"/>
      <p:italic r:id="rId28"/>
      <p:boldItalic r:id="rId29"/>
    </p:embeddedFont>
    <p:embeddedFont>
      <p:font typeface="Poppins ExtraBold" panose="00000900000000000000" pitchFamily="2" charset="0"/>
      <p:bold r:id="rId30"/>
      <p:boldItalic r:id="rId31"/>
    </p:embeddedFont>
    <p:embeddedFont>
      <p:font typeface="Raleway Black" pitchFamily="2" charset="0"/>
      <p:bold r:id="rId32"/>
      <p:boldItalic r:id="rId33"/>
    </p:embeddedFont>
    <p:embeddedFont>
      <p:font typeface="Titillium Web" panose="00000500000000000000" pitchFamily="2"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2" roundtripDataSignature="AMtx7miCtfvGpwj1YmPnl87wEGLpMTWVE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C5C4ADE-51F2-4BBC-8077-C36EFA03900E}">
  <a:tblStyle styleId="{BC5C4ADE-51F2-4BBC-8077-C36EFA03900E}"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25" d="100"/>
          <a:sy n="125" d="100"/>
        </p:scale>
        <p:origin x="1194" y="32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6.fntdata"/><Relationship Id="rId21" Type="http://schemas.openxmlformats.org/officeDocument/2006/relationships/font" Target="fonts/font1.fntdata"/><Relationship Id="rId34" Type="http://schemas.openxmlformats.org/officeDocument/2006/relationships/font" Target="fonts/font14.fntdata"/><Relationship Id="rId42" Type="http://customschemas.google.com/relationships/presentationmetadata" Target="metadata"/><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1.fntdata"/><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5.fntdata"/><Relationship Id="rId33" Type="http://schemas.openxmlformats.org/officeDocument/2006/relationships/font" Target="fonts/font13.fntdata"/><Relationship Id="rId4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768" y="4715907"/>
            <a:ext cx="5438140" cy="4467701"/>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2e9eb425bdf_0_6:notes"/>
          <p:cNvSpPr txBox="1">
            <a:spLocks noGrp="1"/>
          </p:cNvSpPr>
          <p:nvPr>
            <p:ph type="body" idx="1"/>
          </p:nvPr>
        </p:nvSpPr>
        <p:spPr>
          <a:xfrm>
            <a:off x="679768" y="4715907"/>
            <a:ext cx="5438100" cy="446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25" name="Google Shape;425;g2e9eb425bdf_0_6:notes"/>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1"/>
        <p:cNvGrpSpPr/>
        <p:nvPr/>
      </p:nvGrpSpPr>
      <p:grpSpPr>
        <a:xfrm>
          <a:off x="0" y="0"/>
          <a:ext cx="0" cy="0"/>
          <a:chOff x="0" y="0"/>
          <a:chExt cx="0" cy="0"/>
        </a:xfrm>
      </p:grpSpPr>
      <p:sp>
        <p:nvSpPr>
          <p:cNvPr id="1122" name="Google Shape;1122;g2e9eb425bdf_0_389: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23" name="Google Shape;1123;g2e9eb425bdf_0_389:notes"/>
          <p:cNvSpPr txBox="1">
            <a:spLocks noGrp="1"/>
          </p:cNvSpPr>
          <p:nvPr>
            <p:ph type="body" idx="1"/>
          </p:nvPr>
        </p:nvSpPr>
        <p:spPr>
          <a:xfrm>
            <a:off x="679768" y="4715907"/>
            <a:ext cx="5438100" cy="446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8"/>
        <p:cNvGrpSpPr/>
        <p:nvPr/>
      </p:nvGrpSpPr>
      <p:grpSpPr>
        <a:xfrm>
          <a:off x="0" y="0"/>
          <a:ext cx="0" cy="0"/>
          <a:chOff x="0" y="0"/>
          <a:chExt cx="0" cy="0"/>
        </a:xfrm>
      </p:grpSpPr>
      <p:sp>
        <p:nvSpPr>
          <p:cNvPr id="1129" name="Google Shape;1129;g2e9eb425bdf_0_22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0" name="Google Shape;1130;g2e9eb425bdf_0_221:notes"/>
          <p:cNvSpPr txBox="1">
            <a:spLocks noGrp="1"/>
          </p:cNvSpPr>
          <p:nvPr>
            <p:ph type="body" idx="1"/>
          </p:nvPr>
        </p:nvSpPr>
        <p:spPr>
          <a:xfrm>
            <a:off x="679768" y="4715907"/>
            <a:ext cx="5438100" cy="446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5"/>
        <p:cNvGrpSpPr/>
        <p:nvPr/>
      </p:nvGrpSpPr>
      <p:grpSpPr>
        <a:xfrm>
          <a:off x="0" y="0"/>
          <a:ext cx="0" cy="0"/>
          <a:chOff x="0" y="0"/>
          <a:chExt cx="0" cy="0"/>
        </a:xfrm>
      </p:grpSpPr>
      <p:sp>
        <p:nvSpPr>
          <p:cNvPr id="1156" name="Google Shape;1156;g2e9eb425bdf_0_402: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7" name="Google Shape;1157;g2e9eb425bdf_0_402:notes"/>
          <p:cNvSpPr txBox="1">
            <a:spLocks noGrp="1"/>
          </p:cNvSpPr>
          <p:nvPr>
            <p:ph type="body" idx="1"/>
          </p:nvPr>
        </p:nvSpPr>
        <p:spPr>
          <a:xfrm>
            <a:off x="679768" y="4715907"/>
            <a:ext cx="5438100" cy="446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6"/>
        <p:cNvGrpSpPr/>
        <p:nvPr/>
      </p:nvGrpSpPr>
      <p:grpSpPr>
        <a:xfrm>
          <a:off x="0" y="0"/>
          <a:ext cx="0" cy="0"/>
          <a:chOff x="0" y="0"/>
          <a:chExt cx="0" cy="0"/>
        </a:xfrm>
      </p:grpSpPr>
      <p:sp>
        <p:nvSpPr>
          <p:cNvPr id="1197" name="Google Shape;1197;g2e9eb425bdf_0_21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98" name="Google Shape;1198;g2e9eb425bdf_0_214:notes"/>
          <p:cNvSpPr txBox="1">
            <a:spLocks noGrp="1"/>
          </p:cNvSpPr>
          <p:nvPr>
            <p:ph type="body" idx="1"/>
          </p:nvPr>
        </p:nvSpPr>
        <p:spPr>
          <a:xfrm>
            <a:off x="679768" y="4715907"/>
            <a:ext cx="5438100" cy="446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4"/>
        <p:cNvGrpSpPr/>
        <p:nvPr/>
      </p:nvGrpSpPr>
      <p:grpSpPr>
        <a:xfrm>
          <a:off x="0" y="0"/>
          <a:ext cx="0" cy="0"/>
          <a:chOff x="0" y="0"/>
          <a:chExt cx="0" cy="0"/>
        </a:xfrm>
      </p:grpSpPr>
      <p:sp>
        <p:nvSpPr>
          <p:cNvPr id="1205" name="Google Shape;1205;g2f28515a5fb_0_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06" name="Google Shape;1206;g2f28515a5fb_0_0:notes"/>
          <p:cNvSpPr txBox="1">
            <a:spLocks noGrp="1"/>
          </p:cNvSpPr>
          <p:nvPr>
            <p:ph type="body" idx="1"/>
          </p:nvPr>
        </p:nvSpPr>
        <p:spPr>
          <a:xfrm>
            <a:off x="679768" y="4715907"/>
            <a:ext cx="5438100" cy="446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07" name="Google Shape;1207;g2f28515a5fb_0_0:notes"/>
          <p:cNvSpPr txBox="1">
            <a:spLocks noGrp="1"/>
          </p:cNvSpPr>
          <p:nvPr>
            <p:ph type="sldNum" idx="12"/>
          </p:nvPr>
        </p:nvSpPr>
        <p:spPr>
          <a:xfrm>
            <a:off x="3850443" y="9430091"/>
            <a:ext cx="2945700" cy="496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1"/>
        <p:cNvGrpSpPr/>
        <p:nvPr/>
      </p:nvGrpSpPr>
      <p:grpSpPr>
        <a:xfrm>
          <a:off x="0" y="0"/>
          <a:ext cx="0" cy="0"/>
          <a:chOff x="0" y="0"/>
          <a:chExt cx="0" cy="0"/>
        </a:xfrm>
      </p:grpSpPr>
      <p:sp>
        <p:nvSpPr>
          <p:cNvPr id="1212" name="Google Shape;1212;g2f28515a5fb_0_33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3" name="Google Shape;1213;g2f28515a5fb_0_331:notes"/>
          <p:cNvSpPr txBox="1">
            <a:spLocks noGrp="1"/>
          </p:cNvSpPr>
          <p:nvPr>
            <p:ph type="body" idx="1"/>
          </p:nvPr>
        </p:nvSpPr>
        <p:spPr>
          <a:xfrm>
            <a:off x="679768" y="4715907"/>
            <a:ext cx="5438100" cy="446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2e9eb425bdf_0_106:notes"/>
          <p:cNvSpPr txBox="1">
            <a:spLocks noGrp="1"/>
          </p:cNvSpPr>
          <p:nvPr>
            <p:ph type="body" idx="1"/>
          </p:nvPr>
        </p:nvSpPr>
        <p:spPr>
          <a:xfrm>
            <a:off x="679768" y="4715907"/>
            <a:ext cx="5438100" cy="446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37" name="Google Shape;437;g2e9eb425bdf_0_106:notes"/>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2e9eb425bdf_0_9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1" name="Google Shape;451;g2e9eb425bdf_0_93:notes"/>
          <p:cNvSpPr txBox="1">
            <a:spLocks noGrp="1"/>
          </p:cNvSpPr>
          <p:nvPr>
            <p:ph type="body" idx="1"/>
          </p:nvPr>
        </p:nvSpPr>
        <p:spPr>
          <a:xfrm>
            <a:off x="679768" y="4715907"/>
            <a:ext cx="5438100" cy="446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g2e9eb425bdf_0_19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0" name="Google Shape;460;g2e9eb425bdf_0_198:notes"/>
          <p:cNvSpPr txBox="1">
            <a:spLocks noGrp="1"/>
          </p:cNvSpPr>
          <p:nvPr>
            <p:ph type="body" idx="1"/>
          </p:nvPr>
        </p:nvSpPr>
        <p:spPr>
          <a:xfrm>
            <a:off x="679768" y="4715907"/>
            <a:ext cx="5438100" cy="446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g2e9eb425bdf_0_447: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9" name="Google Shape;469;g2e9eb425bdf_0_447:notes"/>
          <p:cNvSpPr txBox="1">
            <a:spLocks noGrp="1"/>
          </p:cNvSpPr>
          <p:nvPr>
            <p:ph type="body" idx="1"/>
          </p:nvPr>
        </p:nvSpPr>
        <p:spPr>
          <a:xfrm>
            <a:off x="679768" y="4715907"/>
            <a:ext cx="5438100" cy="446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p4:notes"/>
          <p:cNvSpPr txBox="1">
            <a:spLocks noGrp="1"/>
          </p:cNvSpPr>
          <p:nvPr>
            <p:ph type="body" idx="1"/>
          </p:nvPr>
        </p:nvSpPr>
        <p:spPr>
          <a:xfrm>
            <a:off x="679768" y="4715907"/>
            <a:ext cx="5438140" cy="4467701"/>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16" name="Google Shape;516;p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Google Shape;660;p5:notes"/>
          <p:cNvSpPr txBox="1">
            <a:spLocks noGrp="1"/>
          </p:cNvSpPr>
          <p:nvPr>
            <p:ph type="body" idx="1"/>
          </p:nvPr>
        </p:nvSpPr>
        <p:spPr>
          <a:xfrm>
            <a:off x="679768" y="4715907"/>
            <a:ext cx="5438140" cy="4467701"/>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61" name="Google Shape;661;p5: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5"/>
        <p:cNvGrpSpPr/>
        <p:nvPr/>
      </p:nvGrpSpPr>
      <p:grpSpPr>
        <a:xfrm>
          <a:off x="0" y="0"/>
          <a:ext cx="0" cy="0"/>
          <a:chOff x="0" y="0"/>
          <a:chExt cx="0" cy="0"/>
        </a:xfrm>
      </p:grpSpPr>
      <p:sp>
        <p:nvSpPr>
          <p:cNvPr id="816" name="Google Shape;816;p6:notes"/>
          <p:cNvSpPr txBox="1">
            <a:spLocks noGrp="1"/>
          </p:cNvSpPr>
          <p:nvPr>
            <p:ph type="body" idx="1"/>
          </p:nvPr>
        </p:nvSpPr>
        <p:spPr>
          <a:xfrm>
            <a:off x="679768" y="4715907"/>
            <a:ext cx="5438140" cy="4467701"/>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17" name="Google Shape;817;p6: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3"/>
        <p:cNvGrpSpPr/>
        <p:nvPr/>
      </p:nvGrpSpPr>
      <p:grpSpPr>
        <a:xfrm>
          <a:off x="0" y="0"/>
          <a:ext cx="0" cy="0"/>
          <a:chOff x="0" y="0"/>
          <a:chExt cx="0" cy="0"/>
        </a:xfrm>
      </p:grpSpPr>
      <p:sp>
        <p:nvSpPr>
          <p:cNvPr id="974" name="Google Shape;974;p7:notes"/>
          <p:cNvSpPr txBox="1">
            <a:spLocks noGrp="1"/>
          </p:cNvSpPr>
          <p:nvPr>
            <p:ph type="body" idx="1"/>
          </p:nvPr>
        </p:nvSpPr>
        <p:spPr>
          <a:xfrm>
            <a:off x="679768" y="4715907"/>
            <a:ext cx="5438140" cy="4467701"/>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75" name="Google Shape;975;p7: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hyperlink" Target="https://www.flaticon.com/" TargetMode="External"/><Relationship Id="rId2" Type="http://schemas.openxmlformats.org/officeDocument/2006/relationships/hyperlink" Target="https://slidesgo.com/" TargetMode="External"/><Relationship Id="rId1" Type="http://schemas.openxmlformats.org/officeDocument/2006/relationships/slideMaster" Target="../slideMasters/slideMaster4.xml"/><Relationship Id="rId4" Type="http://schemas.openxmlformats.org/officeDocument/2006/relationships/hyperlink" Target="https://www.freepik.com/" TargetMode="Externa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DARK GREY">
  <p:cSld name="DARK GREY">
    <p:spTree>
      <p:nvGrpSpPr>
        <p:cNvPr id="1" name="Shape 83"/>
        <p:cNvGrpSpPr/>
        <p:nvPr/>
      </p:nvGrpSpPr>
      <p:grpSpPr>
        <a:xfrm>
          <a:off x="0" y="0"/>
          <a:ext cx="0" cy="0"/>
          <a:chOff x="0" y="0"/>
          <a:chExt cx="0" cy="0"/>
        </a:xfrm>
      </p:grpSpPr>
      <p:sp>
        <p:nvSpPr>
          <p:cNvPr id="84" name="Google Shape;84;p43"/>
          <p:cNvSpPr/>
          <p:nvPr/>
        </p:nvSpPr>
        <p:spPr>
          <a:xfrm>
            <a:off x="0" y="0"/>
            <a:ext cx="9144000" cy="5143500"/>
          </a:xfrm>
          <a:prstGeom prst="rect">
            <a:avLst/>
          </a:prstGeom>
          <a:solidFill>
            <a:srgbClr val="262626"/>
          </a:soli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libri"/>
              <a:ea typeface="Calibri"/>
              <a:cs typeface="Calibri"/>
              <a:sym typeface="Calibri"/>
            </a:endParaRPr>
          </a:p>
        </p:txBody>
      </p:sp>
      <p:sp>
        <p:nvSpPr>
          <p:cNvPr id="85" name="Google Shape;85;p43"/>
          <p:cNvSpPr txBox="1">
            <a:spLocks noGrp="1"/>
          </p:cNvSpPr>
          <p:nvPr>
            <p:ph type="title"/>
          </p:nvPr>
        </p:nvSpPr>
        <p:spPr>
          <a:xfrm>
            <a:off x="405053" y="324000"/>
            <a:ext cx="8333285" cy="810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rgbClr val="FFFFFF"/>
              </a:buClr>
              <a:buSzPts val="2700"/>
              <a:buFont typeface="Calibri"/>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43"/>
          <p:cNvSpPr txBox="1">
            <a:spLocks noGrp="1"/>
          </p:cNvSpPr>
          <p:nvPr>
            <p:ph type="body" idx="1"/>
          </p:nvPr>
        </p:nvSpPr>
        <p:spPr>
          <a:xfrm>
            <a:off x="387240" y="706858"/>
            <a:ext cx="8350940" cy="406106"/>
          </a:xfrm>
          <a:prstGeom prst="rect">
            <a:avLst/>
          </a:prstGeom>
          <a:noFill/>
          <a:ln>
            <a:noFill/>
          </a:ln>
        </p:spPr>
        <p:txBody>
          <a:bodyPr spcFirstLastPara="1" wrap="square" lIns="10800" tIns="0" rIns="0" bIns="0" anchor="t" anchorCtr="0">
            <a:noAutofit/>
          </a:bodyPr>
          <a:lstStyle>
            <a:lvl1pPr marL="457200" lvl="0" indent="-228600" algn="l">
              <a:lnSpc>
                <a:spcPct val="90000"/>
              </a:lnSpc>
              <a:spcBef>
                <a:spcPts val="0"/>
              </a:spcBef>
              <a:spcAft>
                <a:spcPts val="0"/>
              </a:spcAft>
              <a:buClr>
                <a:srgbClr val="A6A6A6"/>
              </a:buClr>
              <a:buSzPts val="1650"/>
              <a:buNone/>
              <a:defRPr>
                <a:solidFill>
                  <a:srgbClr val="A6A6A6"/>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100000"/>
              </a:lnSpc>
              <a:spcBef>
                <a:spcPts val="75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7" name="Google Shape;87;p43"/>
          <p:cNvSpPr txBox="1">
            <a:spLocks noGrp="1"/>
          </p:cNvSpPr>
          <p:nvPr>
            <p:ph type="body" idx="2"/>
          </p:nvPr>
        </p:nvSpPr>
        <p:spPr>
          <a:xfrm>
            <a:off x="387240" y="1112964"/>
            <a:ext cx="8351099" cy="3239436"/>
          </a:xfrm>
          <a:prstGeom prst="rect">
            <a:avLst/>
          </a:prstGeom>
          <a:noFill/>
          <a:ln>
            <a:noFill/>
          </a:ln>
        </p:spPr>
        <p:txBody>
          <a:bodyPr spcFirstLastPara="1" wrap="square" lIns="0" tIns="0" rIns="0" bIns="0" anchor="t" anchorCtr="0">
            <a:noAutofit/>
          </a:bodyPr>
          <a:lstStyle>
            <a:lvl1pPr marL="457200" lvl="0" indent="-333375" algn="l">
              <a:lnSpc>
                <a:spcPct val="90000"/>
              </a:lnSpc>
              <a:spcBef>
                <a:spcPts val="0"/>
              </a:spcBef>
              <a:spcAft>
                <a:spcPts val="0"/>
              </a:spcAft>
              <a:buClr>
                <a:srgbClr val="D9D9D9"/>
              </a:buClr>
              <a:buSzPts val="1650"/>
              <a:buChar char="▪"/>
              <a:defRPr sz="1650">
                <a:solidFill>
                  <a:srgbClr val="D9D9D9"/>
                </a:solidFill>
              </a:defRPr>
            </a:lvl1pPr>
            <a:lvl2pPr marL="914400" lvl="1" indent="-323850" algn="l">
              <a:lnSpc>
                <a:spcPct val="90000"/>
              </a:lnSpc>
              <a:spcBef>
                <a:spcPts val="750"/>
              </a:spcBef>
              <a:spcAft>
                <a:spcPts val="0"/>
              </a:spcAft>
              <a:buClr>
                <a:srgbClr val="D9D9D9"/>
              </a:buClr>
              <a:buSzPts val="1500"/>
              <a:buChar char="–"/>
              <a:defRPr>
                <a:solidFill>
                  <a:srgbClr val="D9D9D9"/>
                </a:solidFill>
              </a:defRPr>
            </a:lvl2pPr>
            <a:lvl3pPr marL="1371600" lvl="2" indent="-314325" algn="l">
              <a:lnSpc>
                <a:spcPct val="90000"/>
              </a:lnSpc>
              <a:spcBef>
                <a:spcPts val="750"/>
              </a:spcBef>
              <a:spcAft>
                <a:spcPts val="0"/>
              </a:spcAft>
              <a:buClr>
                <a:srgbClr val="D9D9D9"/>
              </a:buClr>
              <a:buSzPts val="1350"/>
              <a:buChar char="–"/>
              <a:defRPr>
                <a:solidFill>
                  <a:srgbClr val="D9D9D9"/>
                </a:solidFill>
              </a:defRPr>
            </a:lvl3pPr>
            <a:lvl4pPr marL="1828800" lvl="3" indent="-304800" algn="l">
              <a:lnSpc>
                <a:spcPct val="90000"/>
              </a:lnSpc>
              <a:spcBef>
                <a:spcPts val="750"/>
              </a:spcBef>
              <a:spcAft>
                <a:spcPts val="0"/>
              </a:spcAft>
              <a:buClr>
                <a:srgbClr val="D9D9D9"/>
              </a:buClr>
              <a:buSzPts val="1200"/>
              <a:buChar char="–"/>
              <a:defRPr>
                <a:solidFill>
                  <a:srgbClr val="D9D9D9"/>
                </a:solidFill>
              </a:defRPr>
            </a:lvl4pPr>
            <a:lvl5pPr marL="2286000" lvl="4" indent="-304800" algn="l">
              <a:lnSpc>
                <a:spcPct val="90000"/>
              </a:lnSpc>
              <a:spcBef>
                <a:spcPts val="750"/>
              </a:spcBef>
              <a:spcAft>
                <a:spcPts val="0"/>
              </a:spcAft>
              <a:buClr>
                <a:srgbClr val="D9D9D9"/>
              </a:buClr>
              <a:buSzPts val="1200"/>
              <a:buChar char="–"/>
              <a:defRPr>
                <a:solidFill>
                  <a:srgbClr val="D9D9D9"/>
                </a:solidFill>
              </a:defRPr>
            </a:lvl5pPr>
            <a:lvl6pPr marL="2743200" lvl="5" indent="-342900" algn="l">
              <a:lnSpc>
                <a:spcPct val="100000"/>
              </a:lnSpc>
              <a:spcBef>
                <a:spcPts val="75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_EMPFEHLUNGEN">
  <p:cSld name="2_EMPFEHLUNGEN">
    <p:bg>
      <p:bgPr>
        <a:solidFill>
          <a:srgbClr val="262626"/>
        </a:solidFill>
        <a:effectLst/>
      </p:bgPr>
    </p:bg>
    <p:spTree>
      <p:nvGrpSpPr>
        <p:cNvPr id="1" name="Shape 88"/>
        <p:cNvGrpSpPr/>
        <p:nvPr/>
      </p:nvGrpSpPr>
      <p:grpSpPr>
        <a:xfrm>
          <a:off x="0" y="0"/>
          <a:ext cx="0" cy="0"/>
          <a:chOff x="0" y="0"/>
          <a:chExt cx="0" cy="0"/>
        </a:xfrm>
      </p:grpSpPr>
      <p:sp>
        <p:nvSpPr>
          <p:cNvPr id="89" name="Google Shape;89;p44"/>
          <p:cNvSpPr txBox="1">
            <a:spLocks noGrp="1"/>
          </p:cNvSpPr>
          <p:nvPr>
            <p:ph type="title"/>
          </p:nvPr>
        </p:nvSpPr>
        <p:spPr>
          <a:xfrm>
            <a:off x="405053" y="324000"/>
            <a:ext cx="8333285" cy="810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700"/>
              <a:buFont typeface="Calibri"/>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44"/>
          <p:cNvSpPr>
            <a:spLocks noGrp="1"/>
          </p:cNvSpPr>
          <p:nvPr>
            <p:ph type="pic" idx="2"/>
          </p:nvPr>
        </p:nvSpPr>
        <p:spPr>
          <a:xfrm>
            <a:off x="405052" y="1571400"/>
            <a:ext cx="2700351" cy="1520100"/>
          </a:xfrm>
          <a:prstGeom prst="rect">
            <a:avLst/>
          </a:prstGeom>
          <a:solidFill>
            <a:srgbClr val="D8D8D8"/>
          </a:solidFill>
          <a:ln>
            <a:noFill/>
          </a:ln>
        </p:spPr>
      </p:sp>
      <p:sp>
        <p:nvSpPr>
          <p:cNvPr id="91" name="Google Shape;91;p44"/>
          <p:cNvSpPr txBox="1">
            <a:spLocks noGrp="1"/>
          </p:cNvSpPr>
          <p:nvPr>
            <p:ph type="body" idx="1"/>
          </p:nvPr>
        </p:nvSpPr>
        <p:spPr>
          <a:xfrm>
            <a:off x="405054" y="3240000"/>
            <a:ext cx="2700351" cy="4050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lt1"/>
              </a:buClr>
              <a:buSzPts val="1050"/>
              <a:buNone/>
              <a:defRPr sz="1050" u="sng">
                <a:solidFill>
                  <a:schemeClr val="lt1"/>
                </a:solidFill>
                <a:latin typeface="Calibri"/>
                <a:ea typeface="Calibri"/>
                <a:cs typeface="Calibri"/>
                <a:sym typeface="Calibri"/>
              </a:defRPr>
            </a:lvl1pPr>
            <a:lvl2pPr marL="914400" lvl="1" indent="-295275" algn="l">
              <a:lnSpc>
                <a:spcPct val="90000"/>
              </a:lnSpc>
              <a:spcBef>
                <a:spcPts val="750"/>
              </a:spcBef>
              <a:spcAft>
                <a:spcPts val="0"/>
              </a:spcAft>
              <a:buClr>
                <a:schemeClr val="lt1"/>
              </a:buClr>
              <a:buSzPts val="1050"/>
              <a:buChar char="–"/>
              <a:defRPr sz="1050" u="sng">
                <a:solidFill>
                  <a:schemeClr val="lt1"/>
                </a:solidFill>
                <a:latin typeface="Calibri"/>
                <a:ea typeface="Calibri"/>
                <a:cs typeface="Calibri"/>
                <a:sym typeface="Calibri"/>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228600" algn="l">
              <a:lnSpc>
                <a:spcPct val="90000"/>
              </a:lnSpc>
              <a:spcBef>
                <a:spcPts val="750"/>
              </a:spcBef>
              <a:spcAft>
                <a:spcPts val="0"/>
              </a:spcAft>
              <a:buClr>
                <a:schemeClr val="dk1"/>
              </a:buClr>
              <a:buSzPts val="1200"/>
              <a:buNone/>
              <a:defRPr/>
            </a:lvl5pPr>
            <a:lvl6pPr marL="2743200" lvl="5" indent="-342900" algn="l">
              <a:lnSpc>
                <a:spcPct val="100000"/>
              </a:lnSpc>
              <a:spcBef>
                <a:spcPts val="75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2" name="Google Shape;92;p44"/>
          <p:cNvSpPr>
            <a:spLocks noGrp="1"/>
          </p:cNvSpPr>
          <p:nvPr>
            <p:ph type="pic" idx="3"/>
          </p:nvPr>
        </p:nvSpPr>
        <p:spPr>
          <a:xfrm>
            <a:off x="3221825" y="1571400"/>
            <a:ext cx="2700351" cy="1520100"/>
          </a:xfrm>
          <a:prstGeom prst="rect">
            <a:avLst/>
          </a:prstGeom>
          <a:solidFill>
            <a:srgbClr val="D8D8D8"/>
          </a:solidFill>
          <a:ln>
            <a:noFill/>
          </a:ln>
        </p:spPr>
      </p:sp>
      <p:sp>
        <p:nvSpPr>
          <p:cNvPr id="93" name="Google Shape;93;p44"/>
          <p:cNvSpPr txBox="1">
            <a:spLocks noGrp="1"/>
          </p:cNvSpPr>
          <p:nvPr>
            <p:ph type="body" idx="4"/>
          </p:nvPr>
        </p:nvSpPr>
        <p:spPr>
          <a:xfrm>
            <a:off x="3221520" y="3240000"/>
            <a:ext cx="2700351" cy="4050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lt1"/>
              </a:buClr>
              <a:buSzPts val="1050"/>
              <a:buNone/>
              <a:defRPr sz="1050" u="sng">
                <a:solidFill>
                  <a:schemeClr val="lt1"/>
                </a:solidFill>
                <a:latin typeface="Calibri"/>
                <a:ea typeface="Calibri"/>
                <a:cs typeface="Calibri"/>
                <a:sym typeface="Calibri"/>
              </a:defRPr>
            </a:lvl1pPr>
            <a:lvl2pPr marL="914400" lvl="1" indent="-295275" algn="l">
              <a:lnSpc>
                <a:spcPct val="90000"/>
              </a:lnSpc>
              <a:spcBef>
                <a:spcPts val="750"/>
              </a:spcBef>
              <a:spcAft>
                <a:spcPts val="0"/>
              </a:spcAft>
              <a:buClr>
                <a:schemeClr val="lt1"/>
              </a:buClr>
              <a:buSzPts val="1050"/>
              <a:buChar char="–"/>
              <a:defRPr sz="1050" u="sng">
                <a:solidFill>
                  <a:schemeClr val="lt1"/>
                </a:solidFill>
                <a:latin typeface="Calibri"/>
                <a:ea typeface="Calibri"/>
                <a:cs typeface="Calibri"/>
                <a:sym typeface="Calibri"/>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228600" algn="l">
              <a:lnSpc>
                <a:spcPct val="90000"/>
              </a:lnSpc>
              <a:spcBef>
                <a:spcPts val="750"/>
              </a:spcBef>
              <a:spcAft>
                <a:spcPts val="0"/>
              </a:spcAft>
              <a:buClr>
                <a:schemeClr val="dk1"/>
              </a:buClr>
              <a:buSzPts val="1200"/>
              <a:buNone/>
              <a:defRPr/>
            </a:lvl5pPr>
            <a:lvl6pPr marL="2743200" lvl="5" indent="-342900" algn="l">
              <a:lnSpc>
                <a:spcPct val="100000"/>
              </a:lnSpc>
              <a:spcBef>
                <a:spcPts val="75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4" name="Google Shape;94;p44"/>
          <p:cNvSpPr>
            <a:spLocks noGrp="1"/>
          </p:cNvSpPr>
          <p:nvPr>
            <p:ph type="pic" idx="5"/>
          </p:nvPr>
        </p:nvSpPr>
        <p:spPr>
          <a:xfrm>
            <a:off x="6037988" y="1571400"/>
            <a:ext cx="2700351" cy="1520100"/>
          </a:xfrm>
          <a:prstGeom prst="rect">
            <a:avLst/>
          </a:prstGeom>
          <a:solidFill>
            <a:srgbClr val="D8D8D8"/>
          </a:solidFill>
          <a:ln>
            <a:noFill/>
          </a:ln>
        </p:spPr>
      </p:sp>
      <p:sp>
        <p:nvSpPr>
          <p:cNvPr id="95" name="Google Shape;95;p44"/>
          <p:cNvSpPr txBox="1">
            <a:spLocks noGrp="1"/>
          </p:cNvSpPr>
          <p:nvPr>
            <p:ph type="body" idx="6"/>
          </p:nvPr>
        </p:nvSpPr>
        <p:spPr>
          <a:xfrm>
            <a:off x="6037987" y="3240000"/>
            <a:ext cx="2700351" cy="4050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lt1"/>
              </a:buClr>
              <a:buSzPts val="1050"/>
              <a:buNone/>
              <a:defRPr sz="1050" u="sng">
                <a:solidFill>
                  <a:schemeClr val="lt1"/>
                </a:solidFill>
                <a:latin typeface="Calibri"/>
                <a:ea typeface="Calibri"/>
                <a:cs typeface="Calibri"/>
                <a:sym typeface="Calibri"/>
              </a:defRPr>
            </a:lvl1pPr>
            <a:lvl2pPr marL="914400" lvl="1" indent="-295275" algn="l">
              <a:lnSpc>
                <a:spcPct val="90000"/>
              </a:lnSpc>
              <a:spcBef>
                <a:spcPts val="750"/>
              </a:spcBef>
              <a:spcAft>
                <a:spcPts val="0"/>
              </a:spcAft>
              <a:buClr>
                <a:schemeClr val="lt1"/>
              </a:buClr>
              <a:buSzPts val="1050"/>
              <a:buChar char="–"/>
              <a:defRPr sz="1050" u="sng">
                <a:solidFill>
                  <a:schemeClr val="lt1"/>
                </a:solidFill>
                <a:latin typeface="Calibri"/>
                <a:ea typeface="Calibri"/>
                <a:cs typeface="Calibri"/>
                <a:sym typeface="Calibri"/>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228600" algn="l">
              <a:lnSpc>
                <a:spcPct val="90000"/>
              </a:lnSpc>
              <a:spcBef>
                <a:spcPts val="750"/>
              </a:spcBef>
              <a:spcAft>
                <a:spcPts val="0"/>
              </a:spcAft>
              <a:buClr>
                <a:schemeClr val="dk1"/>
              </a:buClr>
              <a:buSzPts val="1200"/>
              <a:buNone/>
              <a:defRPr/>
            </a:lvl5pPr>
            <a:lvl6pPr marL="2743200" lvl="5" indent="-342900" algn="l">
              <a:lnSpc>
                <a:spcPct val="100000"/>
              </a:lnSpc>
              <a:spcBef>
                <a:spcPts val="75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6"/>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ITLE &amp; CONTENT">
  <p:cSld name="1_TITLE &amp; CONTENT">
    <p:spTree>
      <p:nvGrpSpPr>
        <p:cNvPr id="1" name="Shape 100"/>
        <p:cNvGrpSpPr/>
        <p:nvPr/>
      </p:nvGrpSpPr>
      <p:grpSpPr>
        <a:xfrm>
          <a:off x="0" y="0"/>
          <a:ext cx="0" cy="0"/>
          <a:chOff x="0" y="0"/>
          <a:chExt cx="0" cy="0"/>
        </a:xfrm>
      </p:grpSpPr>
      <p:sp>
        <p:nvSpPr>
          <p:cNvPr id="101" name="Google Shape;101;p18"/>
          <p:cNvSpPr txBox="1">
            <a:spLocks noGrp="1"/>
          </p:cNvSpPr>
          <p:nvPr>
            <p:ph type="title"/>
          </p:nvPr>
        </p:nvSpPr>
        <p:spPr>
          <a:xfrm>
            <a:off x="405053" y="324000"/>
            <a:ext cx="8333285" cy="810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18"/>
          <p:cNvSpPr txBox="1">
            <a:spLocks noGrp="1"/>
          </p:cNvSpPr>
          <p:nvPr>
            <p:ph type="body" idx="1"/>
          </p:nvPr>
        </p:nvSpPr>
        <p:spPr>
          <a:xfrm>
            <a:off x="405053" y="729000"/>
            <a:ext cx="8333285" cy="4050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rgbClr val="7F7F7F"/>
              </a:buClr>
              <a:buSzPts val="1650"/>
              <a:buNone/>
              <a:defRPr>
                <a:solidFill>
                  <a:srgbClr val="7F7F7F"/>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100000"/>
              </a:lnSpc>
              <a:spcBef>
                <a:spcPts val="75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03" name="Google Shape;103;p18"/>
          <p:cNvSpPr txBox="1">
            <a:spLocks noGrp="1"/>
          </p:cNvSpPr>
          <p:nvPr>
            <p:ph type="body" idx="2"/>
          </p:nvPr>
        </p:nvSpPr>
        <p:spPr>
          <a:xfrm>
            <a:off x="405053" y="1134000"/>
            <a:ext cx="8333285" cy="322380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0"/>
              </a:spcBef>
              <a:spcAft>
                <a:spcPts val="0"/>
              </a:spcAft>
              <a:buClr>
                <a:schemeClr val="dk1"/>
              </a:buClr>
              <a:buSzPts val="1800"/>
              <a:buChar char="▪"/>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100000"/>
              </a:lnSpc>
              <a:spcBef>
                <a:spcPts val="75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CENTER">
  <p:cSld name="TITLE SLIDE CENTER">
    <p:bg>
      <p:bgPr>
        <a:solidFill>
          <a:srgbClr val="262626"/>
        </a:solidFill>
        <a:effectLst/>
      </p:bgPr>
    </p:bg>
    <p:spTree>
      <p:nvGrpSpPr>
        <p:cNvPr id="1" name="Shape 104"/>
        <p:cNvGrpSpPr/>
        <p:nvPr/>
      </p:nvGrpSpPr>
      <p:grpSpPr>
        <a:xfrm>
          <a:off x="0" y="0"/>
          <a:ext cx="0" cy="0"/>
          <a:chOff x="0" y="0"/>
          <a:chExt cx="0" cy="0"/>
        </a:xfrm>
      </p:grpSpPr>
      <p:sp>
        <p:nvSpPr>
          <p:cNvPr id="105" name="Google Shape;105;p46"/>
          <p:cNvSpPr>
            <a:spLocks noGrp="1"/>
          </p:cNvSpPr>
          <p:nvPr>
            <p:ph type="pic" idx="2"/>
          </p:nvPr>
        </p:nvSpPr>
        <p:spPr>
          <a:xfrm>
            <a:off x="0" y="0"/>
            <a:ext cx="9144000" cy="5143500"/>
          </a:xfrm>
          <a:prstGeom prst="rect">
            <a:avLst/>
          </a:prstGeom>
          <a:solidFill>
            <a:srgbClr val="D8D8D8"/>
          </a:solidFill>
          <a:ln>
            <a:noFill/>
          </a:ln>
        </p:spPr>
      </p:sp>
      <p:sp>
        <p:nvSpPr>
          <p:cNvPr id="106" name="Google Shape;106;p46"/>
          <p:cNvSpPr txBox="1">
            <a:spLocks noGrp="1"/>
          </p:cNvSpPr>
          <p:nvPr>
            <p:ph type="ctrTitle"/>
          </p:nvPr>
        </p:nvSpPr>
        <p:spPr>
          <a:xfrm>
            <a:off x="791508" y="0"/>
            <a:ext cx="7560984" cy="280800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FFFFFF"/>
              </a:buClr>
              <a:buSzPts val="6600"/>
              <a:buFont typeface="Bebas Neue"/>
              <a:buNone/>
              <a:defRPr sz="6600">
                <a:solidFill>
                  <a:srgbClr val="FFFFFF"/>
                </a:solidFill>
                <a:latin typeface="Bebas Neue"/>
                <a:ea typeface="Bebas Neue"/>
                <a:cs typeface="Bebas Neue"/>
                <a:sym typeface="Bebas Neue"/>
              </a:defRPr>
            </a:lvl1pPr>
            <a:lvl2pPr lvl="1" algn="l">
              <a:lnSpc>
                <a:spcPct val="100000"/>
              </a:lnSpc>
              <a:spcBef>
                <a:spcPts val="75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46"/>
          <p:cNvSpPr txBox="1">
            <a:spLocks noGrp="1"/>
          </p:cNvSpPr>
          <p:nvPr>
            <p:ph type="subTitle" idx="1"/>
          </p:nvPr>
        </p:nvSpPr>
        <p:spPr>
          <a:xfrm>
            <a:off x="791508" y="2808000"/>
            <a:ext cx="7560984" cy="15525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rgbClr val="A5A5A5"/>
              </a:buClr>
              <a:buSzPts val="3300"/>
              <a:buNone/>
              <a:defRPr sz="3300">
                <a:solidFill>
                  <a:srgbClr val="A5A5A5"/>
                </a:solidFill>
              </a:defRPr>
            </a:lvl1pPr>
            <a:lvl2pPr lvl="1" algn="ctr">
              <a:lnSpc>
                <a:spcPct val="90000"/>
              </a:lnSpc>
              <a:spcBef>
                <a:spcPts val="750"/>
              </a:spcBef>
              <a:spcAft>
                <a:spcPts val="0"/>
              </a:spcAft>
              <a:buClr>
                <a:srgbClr val="888888"/>
              </a:buClr>
              <a:buSzPts val="1500"/>
              <a:buNone/>
              <a:defRPr>
                <a:solidFill>
                  <a:srgbClr val="888888"/>
                </a:solidFill>
              </a:defRPr>
            </a:lvl2pPr>
            <a:lvl3pPr lvl="2" algn="ctr">
              <a:lnSpc>
                <a:spcPct val="90000"/>
              </a:lnSpc>
              <a:spcBef>
                <a:spcPts val="750"/>
              </a:spcBef>
              <a:spcAft>
                <a:spcPts val="0"/>
              </a:spcAft>
              <a:buClr>
                <a:srgbClr val="888888"/>
              </a:buClr>
              <a:buSzPts val="1350"/>
              <a:buNone/>
              <a:defRPr>
                <a:solidFill>
                  <a:srgbClr val="888888"/>
                </a:solidFill>
              </a:defRPr>
            </a:lvl3pPr>
            <a:lvl4pPr lvl="3" algn="ctr">
              <a:lnSpc>
                <a:spcPct val="90000"/>
              </a:lnSpc>
              <a:spcBef>
                <a:spcPts val="750"/>
              </a:spcBef>
              <a:spcAft>
                <a:spcPts val="0"/>
              </a:spcAft>
              <a:buClr>
                <a:srgbClr val="888888"/>
              </a:buClr>
              <a:buSzPts val="1200"/>
              <a:buNone/>
              <a:defRPr>
                <a:solidFill>
                  <a:srgbClr val="888888"/>
                </a:solidFill>
              </a:defRPr>
            </a:lvl4pPr>
            <a:lvl5pPr lvl="4" algn="ctr">
              <a:lnSpc>
                <a:spcPct val="90000"/>
              </a:lnSpc>
              <a:spcBef>
                <a:spcPts val="750"/>
              </a:spcBef>
              <a:spcAft>
                <a:spcPts val="0"/>
              </a:spcAft>
              <a:buClr>
                <a:srgbClr val="888888"/>
              </a:buClr>
              <a:buSzPts val="1200"/>
              <a:buNone/>
              <a:defRPr>
                <a:solidFill>
                  <a:srgbClr val="888888"/>
                </a:solidFill>
              </a:defRPr>
            </a:lvl5pPr>
            <a:lvl6pPr lvl="5" algn="ctr">
              <a:lnSpc>
                <a:spcPct val="100000"/>
              </a:lnSpc>
              <a:spcBef>
                <a:spcPts val="750"/>
              </a:spcBef>
              <a:spcAft>
                <a:spcPts val="0"/>
              </a:spcAft>
              <a:buClr>
                <a:srgbClr val="888888"/>
              </a:buClr>
              <a:buSzPts val="1500"/>
              <a:buNone/>
              <a:defRPr>
                <a:solidFill>
                  <a:srgbClr val="888888"/>
                </a:solidFill>
              </a:defRPr>
            </a:lvl6pPr>
            <a:lvl7pPr lvl="6" algn="ctr">
              <a:lnSpc>
                <a:spcPct val="100000"/>
              </a:lnSpc>
              <a:spcBef>
                <a:spcPts val="300"/>
              </a:spcBef>
              <a:spcAft>
                <a:spcPts val="0"/>
              </a:spcAft>
              <a:buClr>
                <a:srgbClr val="888888"/>
              </a:buClr>
              <a:buSzPts val="1500"/>
              <a:buNone/>
              <a:defRPr>
                <a:solidFill>
                  <a:srgbClr val="888888"/>
                </a:solidFill>
              </a:defRPr>
            </a:lvl7pPr>
            <a:lvl8pPr lvl="7" algn="ctr">
              <a:lnSpc>
                <a:spcPct val="100000"/>
              </a:lnSpc>
              <a:spcBef>
                <a:spcPts val="300"/>
              </a:spcBef>
              <a:spcAft>
                <a:spcPts val="0"/>
              </a:spcAft>
              <a:buClr>
                <a:srgbClr val="888888"/>
              </a:buClr>
              <a:buSzPts val="1500"/>
              <a:buNone/>
              <a:defRPr>
                <a:solidFill>
                  <a:srgbClr val="888888"/>
                </a:solidFill>
              </a:defRPr>
            </a:lvl8pPr>
            <a:lvl9pPr lvl="8" algn="ctr">
              <a:lnSpc>
                <a:spcPct val="100000"/>
              </a:lnSpc>
              <a:spcBef>
                <a:spcPts val="300"/>
              </a:spcBef>
              <a:spcAft>
                <a:spcPts val="0"/>
              </a:spcAft>
              <a:buClr>
                <a:srgbClr val="888888"/>
              </a:buClr>
              <a:buSzPts val="1500"/>
              <a:buNone/>
              <a:defRPr>
                <a:solidFill>
                  <a:srgbClr val="888888"/>
                </a:solidFil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4_AGENDA">
  <p:cSld name="4_AGENDA">
    <p:spTree>
      <p:nvGrpSpPr>
        <p:cNvPr id="1" name="Shape 108"/>
        <p:cNvGrpSpPr/>
        <p:nvPr/>
      </p:nvGrpSpPr>
      <p:grpSpPr>
        <a:xfrm>
          <a:off x="0" y="0"/>
          <a:ext cx="0" cy="0"/>
          <a:chOff x="0" y="0"/>
          <a:chExt cx="0" cy="0"/>
        </a:xfrm>
      </p:grpSpPr>
      <p:sp>
        <p:nvSpPr>
          <p:cNvPr id="109" name="Google Shape;109;p47"/>
          <p:cNvSpPr>
            <a:spLocks noGrp="1"/>
          </p:cNvSpPr>
          <p:nvPr>
            <p:ph type="pic" idx="2"/>
          </p:nvPr>
        </p:nvSpPr>
        <p:spPr>
          <a:xfrm>
            <a:off x="5460112" y="1134000"/>
            <a:ext cx="1593207" cy="999000"/>
          </a:xfrm>
          <a:prstGeom prst="rect">
            <a:avLst/>
          </a:prstGeom>
          <a:solidFill>
            <a:srgbClr val="D8D8D8"/>
          </a:solidFill>
          <a:ln>
            <a:noFill/>
          </a:ln>
        </p:spPr>
      </p:sp>
      <p:sp>
        <p:nvSpPr>
          <p:cNvPr id="110" name="Google Shape;110;p47"/>
          <p:cNvSpPr>
            <a:spLocks noGrp="1"/>
          </p:cNvSpPr>
          <p:nvPr>
            <p:ph type="pic" idx="3"/>
          </p:nvPr>
        </p:nvSpPr>
        <p:spPr>
          <a:xfrm>
            <a:off x="5460112" y="2246400"/>
            <a:ext cx="1593207" cy="999000"/>
          </a:xfrm>
          <a:prstGeom prst="rect">
            <a:avLst/>
          </a:prstGeom>
          <a:solidFill>
            <a:srgbClr val="D8D8D8"/>
          </a:solidFill>
          <a:ln>
            <a:noFill/>
          </a:ln>
        </p:spPr>
      </p:sp>
      <p:sp>
        <p:nvSpPr>
          <p:cNvPr id="111" name="Google Shape;111;p47"/>
          <p:cNvSpPr>
            <a:spLocks noGrp="1"/>
          </p:cNvSpPr>
          <p:nvPr>
            <p:ph type="pic" idx="4"/>
          </p:nvPr>
        </p:nvSpPr>
        <p:spPr>
          <a:xfrm>
            <a:off x="2090074" y="1134000"/>
            <a:ext cx="1593207" cy="999000"/>
          </a:xfrm>
          <a:prstGeom prst="rect">
            <a:avLst/>
          </a:prstGeom>
          <a:solidFill>
            <a:srgbClr val="D8D8D8"/>
          </a:solidFill>
          <a:ln>
            <a:noFill/>
          </a:ln>
        </p:spPr>
      </p:sp>
      <p:sp>
        <p:nvSpPr>
          <p:cNvPr id="112" name="Google Shape;112;p47"/>
          <p:cNvSpPr>
            <a:spLocks noGrp="1"/>
          </p:cNvSpPr>
          <p:nvPr>
            <p:ph type="pic" idx="5"/>
          </p:nvPr>
        </p:nvSpPr>
        <p:spPr>
          <a:xfrm>
            <a:off x="2090074" y="2246400"/>
            <a:ext cx="1593207" cy="999000"/>
          </a:xfrm>
          <a:prstGeom prst="rect">
            <a:avLst/>
          </a:prstGeom>
          <a:solidFill>
            <a:srgbClr val="D8D8D8"/>
          </a:solidFill>
          <a:ln>
            <a:noFill/>
          </a:ln>
        </p:spPr>
      </p:sp>
      <p:sp>
        <p:nvSpPr>
          <p:cNvPr id="113" name="Google Shape;113;p47"/>
          <p:cNvSpPr>
            <a:spLocks noGrp="1"/>
          </p:cNvSpPr>
          <p:nvPr>
            <p:ph type="pic" idx="6"/>
          </p:nvPr>
        </p:nvSpPr>
        <p:spPr>
          <a:xfrm>
            <a:off x="405055" y="3358800"/>
            <a:ext cx="4113533" cy="999000"/>
          </a:xfrm>
          <a:prstGeom prst="rect">
            <a:avLst/>
          </a:prstGeom>
          <a:solidFill>
            <a:srgbClr val="D8D8D8"/>
          </a:solidFill>
          <a:ln>
            <a:noFill/>
          </a:ln>
        </p:spPr>
      </p:sp>
      <p:sp>
        <p:nvSpPr>
          <p:cNvPr id="114" name="Google Shape;114;p47"/>
          <p:cNvSpPr>
            <a:spLocks noGrp="1"/>
          </p:cNvSpPr>
          <p:nvPr>
            <p:ph type="pic" idx="7"/>
          </p:nvPr>
        </p:nvSpPr>
        <p:spPr>
          <a:xfrm>
            <a:off x="4624805" y="3358800"/>
            <a:ext cx="4113533" cy="999000"/>
          </a:xfrm>
          <a:prstGeom prst="rect">
            <a:avLst/>
          </a:prstGeom>
          <a:solidFill>
            <a:srgbClr val="D8D8D8"/>
          </a:solidFill>
          <a:ln>
            <a:noFill/>
          </a:ln>
        </p:spPr>
      </p:sp>
      <p:sp>
        <p:nvSpPr>
          <p:cNvPr id="115" name="Google Shape;115;p47"/>
          <p:cNvSpPr>
            <a:spLocks noGrp="1"/>
          </p:cNvSpPr>
          <p:nvPr>
            <p:ph type="pic" idx="8"/>
          </p:nvPr>
        </p:nvSpPr>
        <p:spPr>
          <a:xfrm>
            <a:off x="3775093" y="1134000"/>
            <a:ext cx="1593207" cy="2111400"/>
          </a:xfrm>
          <a:prstGeom prst="rect">
            <a:avLst/>
          </a:prstGeom>
          <a:solidFill>
            <a:srgbClr val="D8D8D8"/>
          </a:solidFill>
          <a:ln>
            <a:noFill/>
          </a:ln>
        </p:spPr>
      </p:sp>
      <p:sp>
        <p:nvSpPr>
          <p:cNvPr id="116" name="Google Shape;116;p47"/>
          <p:cNvSpPr>
            <a:spLocks noGrp="1"/>
          </p:cNvSpPr>
          <p:nvPr>
            <p:ph type="pic" idx="9"/>
          </p:nvPr>
        </p:nvSpPr>
        <p:spPr>
          <a:xfrm>
            <a:off x="7145131" y="1134000"/>
            <a:ext cx="1593207" cy="2111400"/>
          </a:xfrm>
          <a:prstGeom prst="rect">
            <a:avLst/>
          </a:prstGeom>
          <a:solidFill>
            <a:srgbClr val="D8D8D8"/>
          </a:solidFill>
          <a:ln>
            <a:noFill/>
          </a:ln>
        </p:spPr>
      </p:sp>
      <p:sp>
        <p:nvSpPr>
          <p:cNvPr id="117" name="Google Shape;117;p47"/>
          <p:cNvSpPr txBox="1">
            <a:spLocks noGrp="1"/>
          </p:cNvSpPr>
          <p:nvPr>
            <p:ph type="body" idx="1"/>
          </p:nvPr>
        </p:nvSpPr>
        <p:spPr>
          <a:xfrm>
            <a:off x="405054" y="3358800"/>
            <a:ext cx="4113534" cy="999000"/>
          </a:xfrm>
          <a:prstGeom prst="rect">
            <a:avLst/>
          </a:prstGeom>
          <a:noFill/>
          <a:ln>
            <a:noFill/>
          </a:ln>
        </p:spPr>
        <p:txBody>
          <a:bodyPr spcFirstLastPara="1" wrap="square" lIns="134850" tIns="674325" rIns="134850" bIns="80900" anchor="b" anchorCtr="0">
            <a:noAutofit/>
          </a:bodyPr>
          <a:lstStyle>
            <a:lvl1pPr marL="457200" lvl="0" indent="-228600" algn="l">
              <a:lnSpc>
                <a:spcPct val="90000"/>
              </a:lnSpc>
              <a:spcBef>
                <a:spcPts val="0"/>
              </a:spcBef>
              <a:spcAft>
                <a:spcPts val="0"/>
              </a:spcAft>
              <a:buClr>
                <a:schemeClr val="lt1"/>
              </a:buClr>
              <a:buSzPts val="1650"/>
              <a:buNone/>
              <a:defRPr>
                <a:solidFill>
                  <a:schemeClr val="lt1"/>
                </a:solidFill>
              </a:defRPr>
            </a:lvl1pPr>
            <a:lvl2pPr marL="914400" lvl="1" indent="-228600" algn="l">
              <a:lnSpc>
                <a:spcPct val="90000"/>
              </a:lnSpc>
              <a:spcBef>
                <a:spcPts val="750"/>
              </a:spcBef>
              <a:spcAft>
                <a:spcPts val="0"/>
              </a:spcAft>
              <a:buClr>
                <a:schemeClr val="lt1"/>
              </a:buClr>
              <a:buSzPts val="1500"/>
              <a:buNone/>
              <a:defRPr>
                <a:solidFill>
                  <a:schemeClr val="lt1"/>
                </a:solidFill>
              </a:defRPr>
            </a:lvl2pPr>
            <a:lvl3pPr marL="1371600" lvl="2" indent="-228600" algn="l">
              <a:lnSpc>
                <a:spcPct val="90000"/>
              </a:lnSpc>
              <a:spcBef>
                <a:spcPts val="750"/>
              </a:spcBef>
              <a:spcAft>
                <a:spcPts val="0"/>
              </a:spcAft>
              <a:buClr>
                <a:schemeClr val="lt1"/>
              </a:buClr>
              <a:buSzPts val="1350"/>
              <a:buNone/>
              <a:defRPr>
                <a:solidFill>
                  <a:schemeClr val="lt1"/>
                </a:solidFill>
              </a:defRPr>
            </a:lvl3pPr>
            <a:lvl4pPr marL="1828800" lvl="3" indent="-228600" algn="l">
              <a:lnSpc>
                <a:spcPct val="90000"/>
              </a:lnSpc>
              <a:spcBef>
                <a:spcPts val="750"/>
              </a:spcBef>
              <a:spcAft>
                <a:spcPts val="0"/>
              </a:spcAft>
              <a:buClr>
                <a:schemeClr val="lt1"/>
              </a:buClr>
              <a:buSzPts val="1200"/>
              <a:buNone/>
              <a:defRPr>
                <a:solidFill>
                  <a:schemeClr val="lt1"/>
                </a:solidFill>
              </a:defRPr>
            </a:lvl4pPr>
            <a:lvl5pPr marL="2286000" lvl="4" indent="-228600" algn="l">
              <a:lnSpc>
                <a:spcPct val="90000"/>
              </a:lnSpc>
              <a:spcBef>
                <a:spcPts val="750"/>
              </a:spcBef>
              <a:spcAft>
                <a:spcPts val="0"/>
              </a:spcAft>
              <a:buClr>
                <a:schemeClr val="lt1"/>
              </a:buClr>
              <a:buSzPts val="1200"/>
              <a:buNone/>
              <a:defRPr>
                <a:solidFill>
                  <a:schemeClr val="lt1"/>
                </a:solidFill>
              </a:defRPr>
            </a:lvl5pPr>
            <a:lvl6pPr marL="2743200" lvl="5" indent="-342900" algn="l">
              <a:lnSpc>
                <a:spcPct val="100000"/>
              </a:lnSpc>
              <a:spcBef>
                <a:spcPts val="75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18" name="Google Shape;118;p47"/>
          <p:cNvSpPr txBox="1">
            <a:spLocks noGrp="1"/>
          </p:cNvSpPr>
          <p:nvPr>
            <p:ph type="body" idx="13"/>
          </p:nvPr>
        </p:nvSpPr>
        <p:spPr>
          <a:xfrm>
            <a:off x="4624804" y="3358800"/>
            <a:ext cx="4113534" cy="999000"/>
          </a:xfrm>
          <a:prstGeom prst="rect">
            <a:avLst/>
          </a:prstGeom>
          <a:noFill/>
          <a:ln>
            <a:noFill/>
          </a:ln>
        </p:spPr>
        <p:txBody>
          <a:bodyPr spcFirstLastPara="1" wrap="square" lIns="134850" tIns="674325" rIns="134850" bIns="80900" anchor="b" anchorCtr="0">
            <a:noAutofit/>
          </a:bodyPr>
          <a:lstStyle>
            <a:lvl1pPr marL="457200" lvl="0" indent="-228600" algn="l">
              <a:lnSpc>
                <a:spcPct val="90000"/>
              </a:lnSpc>
              <a:spcBef>
                <a:spcPts val="0"/>
              </a:spcBef>
              <a:spcAft>
                <a:spcPts val="0"/>
              </a:spcAft>
              <a:buClr>
                <a:schemeClr val="lt1"/>
              </a:buClr>
              <a:buSzPts val="1650"/>
              <a:buNone/>
              <a:defRPr>
                <a:solidFill>
                  <a:schemeClr val="lt1"/>
                </a:solidFill>
              </a:defRPr>
            </a:lvl1pPr>
            <a:lvl2pPr marL="914400" lvl="1" indent="-228600" algn="l">
              <a:lnSpc>
                <a:spcPct val="90000"/>
              </a:lnSpc>
              <a:spcBef>
                <a:spcPts val="750"/>
              </a:spcBef>
              <a:spcAft>
                <a:spcPts val="0"/>
              </a:spcAft>
              <a:buClr>
                <a:schemeClr val="lt1"/>
              </a:buClr>
              <a:buSzPts val="1500"/>
              <a:buNone/>
              <a:defRPr>
                <a:solidFill>
                  <a:schemeClr val="lt1"/>
                </a:solidFill>
              </a:defRPr>
            </a:lvl2pPr>
            <a:lvl3pPr marL="1371600" lvl="2" indent="-228600" algn="l">
              <a:lnSpc>
                <a:spcPct val="90000"/>
              </a:lnSpc>
              <a:spcBef>
                <a:spcPts val="750"/>
              </a:spcBef>
              <a:spcAft>
                <a:spcPts val="0"/>
              </a:spcAft>
              <a:buClr>
                <a:schemeClr val="lt1"/>
              </a:buClr>
              <a:buSzPts val="1350"/>
              <a:buNone/>
              <a:defRPr>
                <a:solidFill>
                  <a:schemeClr val="lt1"/>
                </a:solidFill>
              </a:defRPr>
            </a:lvl3pPr>
            <a:lvl4pPr marL="1828800" lvl="3" indent="-228600" algn="l">
              <a:lnSpc>
                <a:spcPct val="90000"/>
              </a:lnSpc>
              <a:spcBef>
                <a:spcPts val="750"/>
              </a:spcBef>
              <a:spcAft>
                <a:spcPts val="0"/>
              </a:spcAft>
              <a:buClr>
                <a:schemeClr val="lt1"/>
              </a:buClr>
              <a:buSzPts val="1200"/>
              <a:buNone/>
              <a:defRPr>
                <a:solidFill>
                  <a:schemeClr val="lt1"/>
                </a:solidFill>
              </a:defRPr>
            </a:lvl4pPr>
            <a:lvl5pPr marL="2286000" lvl="4" indent="-228600" algn="l">
              <a:lnSpc>
                <a:spcPct val="90000"/>
              </a:lnSpc>
              <a:spcBef>
                <a:spcPts val="750"/>
              </a:spcBef>
              <a:spcAft>
                <a:spcPts val="0"/>
              </a:spcAft>
              <a:buClr>
                <a:schemeClr val="lt1"/>
              </a:buClr>
              <a:buSzPts val="1200"/>
              <a:buNone/>
              <a:defRPr>
                <a:solidFill>
                  <a:schemeClr val="lt1"/>
                </a:solidFill>
              </a:defRPr>
            </a:lvl5pPr>
            <a:lvl6pPr marL="2743200" lvl="5" indent="-342900" algn="l">
              <a:lnSpc>
                <a:spcPct val="100000"/>
              </a:lnSpc>
              <a:spcBef>
                <a:spcPts val="75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19" name="Google Shape;119;p47"/>
          <p:cNvSpPr txBox="1">
            <a:spLocks noGrp="1"/>
          </p:cNvSpPr>
          <p:nvPr>
            <p:ph type="body" idx="14"/>
          </p:nvPr>
        </p:nvSpPr>
        <p:spPr>
          <a:xfrm>
            <a:off x="3775093" y="1134000"/>
            <a:ext cx="1593207" cy="2111400"/>
          </a:xfrm>
          <a:prstGeom prst="rect">
            <a:avLst/>
          </a:prstGeom>
          <a:noFill/>
          <a:ln>
            <a:noFill/>
          </a:ln>
        </p:spPr>
        <p:txBody>
          <a:bodyPr spcFirstLastPara="1" wrap="square" lIns="134850" tIns="674325" rIns="134850" bIns="80900" anchor="b" anchorCtr="0">
            <a:noAutofit/>
          </a:bodyPr>
          <a:lstStyle>
            <a:lvl1pPr marL="457200" lvl="0" indent="-228600" algn="l">
              <a:lnSpc>
                <a:spcPct val="90000"/>
              </a:lnSpc>
              <a:spcBef>
                <a:spcPts val="0"/>
              </a:spcBef>
              <a:spcAft>
                <a:spcPts val="0"/>
              </a:spcAft>
              <a:buClr>
                <a:schemeClr val="lt1"/>
              </a:buClr>
              <a:buSzPts val="1650"/>
              <a:buNone/>
              <a:defRPr>
                <a:solidFill>
                  <a:schemeClr val="lt1"/>
                </a:solidFill>
              </a:defRPr>
            </a:lvl1pPr>
            <a:lvl2pPr marL="914400" lvl="1" indent="-228600" algn="l">
              <a:lnSpc>
                <a:spcPct val="90000"/>
              </a:lnSpc>
              <a:spcBef>
                <a:spcPts val="750"/>
              </a:spcBef>
              <a:spcAft>
                <a:spcPts val="0"/>
              </a:spcAft>
              <a:buClr>
                <a:schemeClr val="lt1"/>
              </a:buClr>
              <a:buSzPts val="1500"/>
              <a:buNone/>
              <a:defRPr>
                <a:solidFill>
                  <a:schemeClr val="lt1"/>
                </a:solidFill>
              </a:defRPr>
            </a:lvl2pPr>
            <a:lvl3pPr marL="1371600" lvl="2" indent="-228600" algn="l">
              <a:lnSpc>
                <a:spcPct val="90000"/>
              </a:lnSpc>
              <a:spcBef>
                <a:spcPts val="750"/>
              </a:spcBef>
              <a:spcAft>
                <a:spcPts val="0"/>
              </a:spcAft>
              <a:buClr>
                <a:schemeClr val="lt1"/>
              </a:buClr>
              <a:buSzPts val="1350"/>
              <a:buNone/>
              <a:defRPr>
                <a:solidFill>
                  <a:schemeClr val="lt1"/>
                </a:solidFill>
              </a:defRPr>
            </a:lvl3pPr>
            <a:lvl4pPr marL="1828800" lvl="3" indent="-228600" algn="l">
              <a:lnSpc>
                <a:spcPct val="90000"/>
              </a:lnSpc>
              <a:spcBef>
                <a:spcPts val="750"/>
              </a:spcBef>
              <a:spcAft>
                <a:spcPts val="0"/>
              </a:spcAft>
              <a:buClr>
                <a:schemeClr val="lt1"/>
              </a:buClr>
              <a:buSzPts val="1200"/>
              <a:buNone/>
              <a:defRPr>
                <a:solidFill>
                  <a:schemeClr val="lt1"/>
                </a:solidFill>
              </a:defRPr>
            </a:lvl4pPr>
            <a:lvl5pPr marL="2286000" lvl="4" indent="-228600" algn="l">
              <a:lnSpc>
                <a:spcPct val="90000"/>
              </a:lnSpc>
              <a:spcBef>
                <a:spcPts val="750"/>
              </a:spcBef>
              <a:spcAft>
                <a:spcPts val="0"/>
              </a:spcAft>
              <a:buClr>
                <a:schemeClr val="lt1"/>
              </a:buClr>
              <a:buSzPts val="1200"/>
              <a:buNone/>
              <a:defRPr>
                <a:solidFill>
                  <a:schemeClr val="lt1"/>
                </a:solidFill>
              </a:defRPr>
            </a:lvl5pPr>
            <a:lvl6pPr marL="2743200" lvl="5" indent="-342900" algn="l">
              <a:lnSpc>
                <a:spcPct val="100000"/>
              </a:lnSpc>
              <a:spcBef>
                <a:spcPts val="75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20" name="Google Shape;120;p47"/>
          <p:cNvSpPr txBox="1">
            <a:spLocks noGrp="1"/>
          </p:cNvSpPr>
          <p:nvPr>
            <p:ph type="body" idx="15"/>
          </p:nvPr>
        </p:nvSpPr>
        <p:spPr>
          <a:xfrm>
            <a:off x="5460112" y="1134000"/>
            <a:ext cx="1593207" cy="999000"/>
          </a:xfrm>
          <a:prstGeom prst="rect">
            <a:avLst/>
          </a:prstGeom>
          <a:noFill/>
          <a:ln>
            <a:noFill/>
          </a:ln>
        </p:spPr>
        <p:txBody>
          <a:bodyPr spcFirstLastPara="1" wrap="square" lIns="134850" tIns="674325" rIns="134850" bIns="80900" anchor="b" anchorCtr="0">
            <a:noAutofit/>
          </a:bodyPr>
          <a:lstStyle>
            <a:lvl1pPr marL="457200" lvl="0" indent="-228600" algn="l">
              <a:lnSpc>
                <a:spcPct val="90000"/>
              </a:lnSpc>
              <a:spcBef>
                <a:spcPts val="0"/>
              </a:spcBef>
              <a:spcAft>
                <a:spcPts val="0"/>
              </a:spcAft>
              <a:buClr>
                <a:schemeClr val="lt1"/>
              </a:buClr>
              <a:buSzPts val="1650"/>
              <a:buNone/>
              <a:defRPr>
                <a:solidFill>
                  <a:schemeClr val="lt1"/>
                </a:solidFill>
              </a:defRPr>
            </a:lvl1pPr>
            <a:lvl2pPr marL="914400" lvl="1" indent="-228600" algn="l">
              <a:lnSpc>
                <a:spcPct val="90000"/>
              </a:lnSpc>
              <a:spcBef>
                <a:spcPts val="750"/>
              </a:spcBef>
              <a:spcAft>
                <a:spcPts val="0"/>
              </a:spcAft>
              <a:buClr>
                <a:schemeClr val="lt1"/>
              </a:buClr>
              <a:buSzPts val="1500"/>
              <a:buNone/>
              <a:defRPr>
                <a:solidFill>
                  <a:schemeClr val="lt1"/>
                </a:solidFill>
              </a:defRPr>
            </a:lvl2pPr>
            <a:lvl3pPr marL="1371600" lvl="2" indent="-228600" algn="l">
              <a:lnSpc>
                <a:spcPct val="90000"/>
              </a:lnSpc>
              <a:spcBef>
                <a:spcPts val="750"/>
              </a:spcBef>
              <a:spcAft>
                <a:spcPts val="0"/>
              </a:spcAft>
              <a:buClr>
                <a:schemeClr val="lt1"/>
              </a:buClr>
              <a:buSzPts val="1350"/>
              <a:buNone/>
              <a:defRPr>
                <a:solidFill>
                  <a:schemeClr val="lt1"/>
                </a:solidFill>
              </a:defRPr>
            </a:lvl3pPr>
            <a:lvl4pPr marL="1828800" lvl="3" indent="-228600" algn="l">
              <a:lnSpc>
                <a:spcPct val="90000"/>
              </a:lnSpc>
              <a:spcBef>
                <a:spcPts val="750"/>
              </a:spcBef>
              <a:spcAft>
                <a:spcPts val="0"/>
              </a:spcAft>
              <a:buClr>
                <a:schemeClr val="lt1"/>
              </a:buClr>
              <a:buSzPts val="1200"/>
              <a:buNone/>
              <a:defRPr>
                <a:solidFill>
                  <a:schemeClr val="lt1"/>
                </a:solidFill>
              </a:defRPr>
            </a:lvl4pPr>
            <a:lvl5pPr marL="2286000" lvl="4" indent="-228600" algn="l">
              <a:lnSpc>
                <a:spcPct val="90000"/>
              </a:lnSpc>
              <a:spcBef>
                <a:spcPts val="750"/>
              </a:spcBef>
              <a:spcAft>
                <a:spcPts val="0"/>
              </a:spcAft>
              <a:buClr>
                <a:schemeClr val="lt1"/>
              </a:buClr>
              <a:buSzPts val="1200"/>
              <a:buNone/>
              <a:defRPr>
                <a:solidFill>
                  <a:schemeClr val="lt1"/>
                </a:solidFill>
              </a:defRPr>
            </a:lvl5pPr>
            <a:lvl6pPr marL="2743200" lvl="5" indent="-342900" algn="l">
              <a:lnSpc>
                <a:spcPct val="100000"/>
              </a:lnSpc>
              <a:spcBef>
                <a:spcPts val="75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21" name="Google Shape;121;p47"/>
          <p:cNvSpPr txBox="1">
            <a:spLocks noGrp="1"/>
          </p:cNvSpPr>
          <p:nvPr>
            <p:ph type="body" idx="16"/>
          </p:nvPr>
        </p:nvSpPr>
        <p:spPr>
          <a:xfrm>
            <a:off x="7145131" y="1134000"/>
            <a:ext cx="1593207" cy="2111400"/>
          </a:xfrm>
          <a:prstGeom prst="rect">
            <a:avLst/>
          </a:prstGeom>
          <a:noFill/>
          <a:ln>
            <a:noFill/>
          </a:ln>
        </p:spPr>
        <p:txBody>
          <a:bodyPr spcFirstLastPara="1" wrap="square" lIns="134850" tIns="674325" rIns="134850" bIns="80900" anchor="b" anchorCtr="0">
            <a:noAutofit/>
          </a:bodyPr>
          <a:lstStyle>
            <a:lvl1pPr marL="457200" lvl="0" indent="-228600" algn="l">
              <a:lnSpc>
                <a:spcPct val="90000"/>
              </a:lnSpc>
              <a:spcBef>
                <a:spcPts val="0"/>
              </a:spcBef>
              <a:spcAft>
                <a:spcPts val="0"/>
              </a:spcAft>
              <a:buClr>
                <a:schemeClr val="lt1"/>
              </a:buClr>
              <a:buSzPts val="1650"/>
              <a:buNone/>
              <a:defRPr>
                <a:solidFill>
                  <a:schemeClr val="lt1"/>
                </a:solidFill>
              </a:defRPr>
            </a:lvl1pPr>
            <a:lvl2pPr marL="914400" lvl="1" indent="-228600" algn="l">
              <a:lnSpc>
                <a:spcPct val="90000"/>
              </a:lnSpc>
              <a:spcBef>
                <a:spcPts val="750"/>
              </a:spcBef>
              <a:spcAft>
                <a:spcPts val="0"/>
              </a:spcAft>
              <a:buClr>
                <a:schemeClr val="lt1"/>
              </a:buClr>
              <a:buSzPts val="1500"/>
              <a:buNone/>
              <a:defRPr>
                <a:solidFill>
                  <a:schemeClr val="lt1"/>
                </a:solidFill>
              </a:defRPr>
            </a:lvl2pPr>
            <a:lvl3pPr marL="1371600" lvl="2" indent="-228600" algn="l">
              <a:lnSpc>
                <a:spcPct val="90000"/>
              </a:lnSpc>
              <a:spcBef>
                <a:spcPts val="750"/>
              </a:spcBef>
              <a:spcAft>
                <a:spcPts val="0"/>
              </a:spcAft>
              <a:buClr>
                <a:schemeClr val="lt1"/>
              </a:buClr>
              <a:buSzPts val="1350"/>
              <a:buNone/>
              <a:defRPr>
                <a:solidFill>
                  <a:schemeClr val="lt1"/>
                </a:solidFill>
              </a:defRPr>
            </a:lvl3pPr>
            <a:lvl4pPr marL="1828800" lvl="3" indent="-228600" algn="l">
              <a:lnSpc>
                <a:spcPct val="90000"/>
              </a:lnSpc>
              <a:spcBef>
                <a:spcPts val="750"/>
              </a:spcBef>
              <a:spcAft>
                <a:spcPts val="0"/>
              </a:spcAft>
              <a:buClr>
                <a:schemeClr val="lt1"/>
              </a:buClr>
              <a:buSzPts val="1200"/>
              <a:buNone/>
              <a:defRPr>
                <a:solidFill>
                  <a:schemeClr val="lt1"/>
                </a:solidFill>
              </a:defRPr>
            </a:lvl4pPr>
            <a:lvl5pPr marL="2286000" lvl="4" indent="-228600" algn="l">
              <a:lnSpc>
                <a:spcPct val="90000"/>
              </a:lnSpc>
              <a:spcBef>
                <a:spcPts val="750"/>
              </a:spcBef>
              <a:spcAft>
                <a:spcPts val="0"/>
              </a:spcAft>
              <a:buClr>
                <a:schemeClr val="lt1"/>
              </a:buClr>
              <a:buSzPts val="1200"/>
              <a:buNone/>
              <a:defRPr>
                <a:solidFill>
                  <a:schemeClr val="lt1"/>
                </a:solidFill>
              </a:defRPr>
            </a:lvl5pPr>
            <a:lvl6pPr marL="2743200" lvl="5" indent="-342900" algn="l">
              <a:lnSpc>
                <a:spcPct val="100000"/>
              </a:lnSpc>
              <a:spcBef>
                <a:spcPts val="75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22" name="Google Shape;122;p47"/>
          <p:cNvSpPr txBox="1">
            <a:spLocks noGrp="1"/>
          </p:cNvSpPr>
          <p:nvPr>
            <p:ph type="body" idx="17"/>
          </p:nvPr>
        </p:nvSpPr>
        <p:spPr>
          <a:xfrm>
            <a:off x="2090074" y="2246400"/>
            <a:ext cx="1593207" cy="999000"/>
          </a:xfrm>
          <a:prstGeom prst="rect">
            <a:avLst/>
          </a:prstGeom>
          <a:noFill/>
          <a:ln>
            <a:noFill/>
          </a:ln>
        </p:spPr>
        <p:txBody>
          <a:bodyPr spcFirstLastPara="1" wrap="square" lIns="134850" tIns="674325" rIns="134850" bIns="80900" anchor="b" anchorCtr="0">
            <a:noAutofit/>
          </a:bodyPr>
          <a:lstStyle>
            <a:lvl1pPr marL="457200" lvl="0" indent="-228600" algn="l">
              <a:lnSpc>
                <a:spcPct val="90000"/>
              </a:lnSpc>
              <a:spcBef>
                <a:spcPts val="0"/>
              </a:spcBef>
              <a:spcAft>
                <a:spcPts val="0"/>
              </a:spcAft>
              <a:buClr>
                <a:schemeClr val="lt1"/>
              </a:buClr>
              <a:buSzPts val="1650"/>
              <a:buNone/>
              <a:defRPr>
                <a:solidFill>
                  <a:schemeClr val="lt1"/>
                </a:solidFill>
              </a:defRPr>
            </a:lvl1pPr>
            <a:lvl2pPr marL="914400" lvl="1" indent="-228600" algn="l">
              <a:lnSpc>
                <a:spcPct val="90000"/>
              </a:lnSpc>
              <a:spcBef>
                <a:spcPts val="750"/>
              </a:spcBef>
              <a:spcAft>
                <a:spcPts val="0"/>
              </a:spcAft>
              <a:buClr>
                <a:schemeClr val="lt1"/>
              </a:buClr>
              <a:buSzPts val="1500"/>
              <a:buNone/>
              <a:defRPr>
                <a:solidFill>
                  <a:schemeClr val="lt1"/>
                </a:solidFill>
              </a:defRPr>
            </a:lvl2pPr>
            <a:lvl3pPr marL="1371600" lvl="2" indent="-228600" algn="l">
              <a:lnSpc>
                <a:spcPct val="90000"/>
              </a:lnSpc>
              <a:spcBef>
                <a:spcPts val="750"/>
              </a:spcBef>
              <a:spcAft>
                <a:spcPts val="0"/>
              </a:spcAft>
              <a:buClr>
                <a:schemeClr val="lt1"/>
              </a:buClr>
              <a:buSzPts val="1350"/>
              <a:buNone/>
              <a:defRPr>
                <a:solidFill>
                  <a:schemeClr val="lt1"/>
                </a:solidFill>
              </a:defRPr>
            </a:lvl3pPr>
            <a:lvl4pPr marL="1828800" lvl="3" indent="-228600" algn="l">
              <a:lnSpc>
                <a:spcPct val="90000"/>
              </a:lnSpc>
              <a:spcBef>
                <a:spcPts val="750"/>
              </a:spcBef>
              <a:spcAft>
                <a:spcPts val="0"/>
              </a:spcAft>
              <a:buClr>
                <a:schemeClr val="lt1"/>
              </a:buClr>
              <a:buSzPts val="1200"/>
              <a:buNone/>
              <a:defRPr>
                <a:solidFill>
                  <a:schemeClr val="lt1"/>
                </a:solidFill>
              </a:defRPr>
            </a:lvl4pPr>
            <a:lvl5pPr marL="2286000" lvl="4" indent="-228600" algn="l">
              <a:lnSpc>
                <a:spcPct val="90000"/>
              </a:lnSpc>
              <a:spcBef>
                <a:spcPts val="750"/>
              </a:spcBef>
              <a:spcAft>
                <a:spcPts val="0"/>
              </a:spcAft>
              <a:buClr>
                <a:schemeClr val="lt1"/>
              </a:buClr>
              <a:buSzPts val="1200"/>
              <a:buNone/>
              <a:defRPr>
                <a:solidFill>
                  <a:schemeClr val="lt1"/>
                </a:solidFill>
              </a:defRPr>
            </a:lvl5pPr>
            <a:lvl6pPr marL="2743200" lvl="5" indent="-342900" algn="l">
              <a:lnSpc>
                <a:spcPct val="100000"/>
              </a:lnSpc>
              <a:spcBef>
                <a:spcPts val="75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23" name="Google Shape;123;p47"/>
          <p:cNvSpPr txBox="1">
            <a:spLocks noGrp="1"/>
          </p:cNvSpPr>
          <p:nvPr>
            <p:ph type="body" idx="18"/>
          </p:nvPr>
        </p:nvSpPr>
        <p:spPr>
          <a:xfrm>
            <a:off x="5460112" y="2246400"/>
            <a:ext cx="1593207" cy="999000"/>
          </a:xfrm>
          <a:prstGeom prst="rect">
            <a:avLst/>
          </a:prstGeom>
          <a:noFill/>
          <a:ln>
            <a:noFill/>
          </a:ln>
        </p:spPr>
        <p:txBody>
          <a:bodyPr spcFirstLastPara="1" wrap="square" lIns="134850" tIns="674325" rIns="134850" bIns="80900" anchor="b" anchorCtr="0">
            <a:noAutofit/>
          </a:bodyPr>
          <a:lstStyle>
            <a:lvl1pPr marL="457200" lvl="0" indent="-228600" algn="l">
              <a:lnSpc>
                <a:spcPct val="90000"/>
              </a:lnSpc>
              <a:spcBef>
                <a:spcPts val="0"/>
              </a:spcBef>
              <a:spcAft>
                <a:spcPts val="0"/>
              </a:spcAft>
              <a:buClr>
                <a:schemeClr val="lt1"/>
              </a:buClr>
              <a:buSzPts val="1650"/>
              <a:buNone/>
              <a:defRPr>
                <a:solidFill>
                  <a:schemeClr val="lt1"/>
                </a:solidFill>
              </a:defRPr>
            </a:lvl1pPr>
            <a:lvl2pPr marL="914400" lvl="1" indent="-228600" algn="l">
              <a:lnSpc>
                <a:spcPct val="90000"/>
              </a:lnSpc>
              <a:spcBef>
                <a:spcPts val="750"/>
              </a:spcBef>
              <a:spcAft>
                <a:spcPts val="0"/>
              </a:spcAft>
              <a:buClr>
                <a:schemeClr val="lt1"/>
              </a:buClr>
              <a:buSzPts val="1500"/>
              <a:buNone/>
              <a:defRPr>
                <a:solidFill>
                  <a:schemeClr val="lt1"/>
                </a:solidFill>
              </a:defRPr>
            </a:lvl2pPr>
            <a:lvl3pPr marL="1371600" lvl="2" indent="-228600" algn="l">
              <a:lnSpc>
                <a:spcPct val="90000"/>
              </a:lnSpc>
              <a:spcBef>
                <a:spcPts val="750"/>
              </a:spcBef>
              <a:spcAft>
                <a:spcPts val="0"/>
              </a:spcAft>
              <a:buClr>
                <a:schemeClr val="lt1"/>
              </a:buClr>
              <a:buSzPts val="1350"/>
              <a:buNone/>
              <a:defRPr>
                <a:solidFill>
                  <a:schemeClr val="lt1"/>
                </a:solidFill>
              </a:defRPr>
            </a:lvl3pPr>
            <a:lvl4pPr marL="1828800" lvl="3" indent="-228600" algn="l">
              <a:lnSpc>
                <a:spcPct val="90000"/>
              </a:lnSpc>
              <a:spcBef>
                <a:spcPts val="750"/>
              </a:spcBef>
              <a:spcAft>
                <a:spcPts val="0"/>
              </a:spcAft>
              <a:buClr>
                <a:schemeClr val="lt1"/>
              </a:buClr>
              <a:buSzPts val="1200"/>
              <a:buNone/>
              <a:defRPr>
                <a:solidFill>
                  <a:schemeClr val="lt1"/>
                </a:solidFill>
              </a:defRPr>
            </a:lvl4pPr>
            <a:lvl5pPr marL="2286000" lvl="4" indent="-228600" algn="l">
              <a:lnSpc>
                <a:spcPct val="90000"/>
              </a:lnSpc>
              <a:spcBef>
                <a:spcPts val="750"/>
              </a:spcBef>
              <a:spcAft>
                <a:spcPts val="0"/>
              </a:spcAft>
              <a:buClr>
                <a:schemeClr val="lt1"/>
              </a:buClr>
              <a:buSzPts val="1200"/>
              <a:buNone/>
              <a:defRPr>
                <a:solidFill>
                  <a:schemeClr val="lt1"/>
                </a:solidFill>
              </a:defRPr>
            </a:lvl5pPr>
            <a:lvl6pPr marL="2743200" lvl="5" indent="-342900" algn="l">
              <a:lnSpc>
                <a:spcPct val="100000"/>
              </a:lnSpc>
              <a:spcBef>
                <a:spcPts val="75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24" name="Google Shape;124;p47"/>
          <p:cNvSpPr txBox="1">
            <a:spLocks noGrp="1"/>
          </p:cNvSpPr>
          <p:nvPr>
            <p:ph type="body" idx="19"/>
          </p:nvPr>
        </p:nvSpPr>
        <p:spPr>
          <a:xfrm>
            <a:off x="2090074" y="1134000"/>
            <a:ext cx="1593207" cy="999000"/>
          </a:xfrm>
          <a:prstGeom prst="rect">
            <a:avLst/>
          </a:prstGeom>
          <a:noFill/>
          <a:ln>
            <a:noFill/>
          </a:ln>
        </p:spPr>
        <p:txBody>
          <a:bodyPr spcFirstLastPara="1" wrap="square" lIns="134850" tIns="674325" rIns="134850" bIns="80900" anchor="b" anchorCtr="0">
            <a:noAutofit/>
          </a:bodyPr>
          <a:lstStyle>
            <a:lvl1pPr marL="457200" lvl="0" indent="-228600" algn="l">
              <a:lnSpc>
                <a:spcPct val="90000"/>
              </a:lnSpc>
              <a:spcBef>
                <a:spcPts val="0"/>
              </a:spcBef>
              <a:spcAft>
                <a:spcPts val="0"/>
              </a:spcAft>
              <a:buClr>
                <a:schemeClr val="lt1"/>
              </a:buClr>
              <a:buSzPts val="1650"/>
              <a:buNone/>
              <a:defRPr>
                <a:solidFill>
                  <a:schemeClr val="lt1"/>
                </a:solidFill>
              </a:defRPr>
            </a:lvl1pPr>
            <a:lvl2pPr marL="914400" lvl="1" indent="-228600" algn="l">
              <a:lnSpc>
                <a:spcPct val="90000"/>
              </a:lnSpc>
              <a:spcBef>
                <a:spcPts val="750"/>
              </a:spcBef>
              <a:spcAft>
                <a:spcPts val="0"/>
              </a:spcAft>
              <a:buClr>
                <a:schemeClr val="lt1"/>
              </a:buClr>
              <a:buSzPts val="1500"/>
              <a:buNone/>
              <a:defRPr>
                <a:solidFill>
                  <a:schemeClr val="lt1"/>
                </a:solidFill>
              </a:defRPr>
            </a:lvl2pPr>
            <a:lvl3pPr marL="1371600" lvl="2" indent="-228600" algn="l">
              <a:lnSpc>
                <a:spcPct val="90000"/>
              </a:lnSpc>
              <a:spcBef>
                <a:spcPts val="750"/>
              </a:spcBef>
              <a:spcAft>
                <a:spcPts val="0"/>
              </a:spcAft>
              <a:buClr>
                <a:schemeClr val="lt1"/>
              </a:buClr>
              <a:buSzPts val="1350"/>
              <a:buNone/>
              <a:defRPr>
                <a:solidFill>
                  <a:schemeClr val="lt1"/>
                </a:solidFill>
              </a:defRPr>
            </a:lvl3pPr>
            <a:lvl4pPr marL="1828800" lvl="3" indent="-228600" algn="l">
              <a:lnSpc>
                <a:spcPct val="90000"/>
              </a:lnSpc>
              <a:spcBef>
                <a:spcPts val="750"/>
              </a:spcBef>
              <a:spcAft>
                <a:spcPts val="0"/>
              </a:spcAft>
              <a:buClr>
                <a:schemeClr val="lt1"/>
              </a:buClr>
              <a:buSzPts val="1200"/>
              <a:buNone/>
              <a:defRPr>
                <a:solidFill>
                  <a:schemeClr val="lt1"/>
                </a:solidFill>
              </a:defRPr>
            </a:lvl4pPr>
            <a:lvl5pPr marL="2286000" lvl="4" indent="-228600" algn="l">
              <a:lnSpc>
                <a:spcPct val="90000"/>
              </a:lnSpc>
              <a:spcBef>
                <a:spcPts val="750"/>
              </a:spcBef>
              <a:spcAft>
                <a:spcPts val="0"/>
              </a:spcAft>
              <a:buClr>
                <a:schemeClr val="lt1"/>
              </a:buClr>
              <a:buSzPts val="1200"/>
              <a:buNone/>
              <a:defRPr>
                <a:solidFill>
                  <a:schemeClr val="lt1"/>
                </a:solidFill>
              </a:defRPr>
            </a:lvl5pPr>
            <a:lvl6pPr marL="2743200" lvl="5" indent="-342900" algn="l">
              <a:lnSpc>
                <a:spcPct val="100000"/>
              </a:lnSpc>
              <a:spcBef>
                <a:spcPts val="75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25" name="Google Shape;125;p47"/>
          <p:cNvSpPr>
            <a:spLocks noGrp="1"/>
          </p:cNvSpPr>
          <p:nvPr>
            <p:ph type="pic" idx="20"/>
          </p:nvPr>
        </p:nvSpPr>
        <p:spPr>
          <a:xfrm>
            <a:off x="405055" y="1134000"/>
            <a:ext cx="1593207" cy="2111400"/>
          </a:xfrm>
          <a:prstGeom prst="rect">
            <a:avLst/>
          </a:prstGeom>
          <a:solidFill>
            <a:srgbClr val="D8D8D8"/>
          </a:solidFill>
          <a:ln>
            <a:noFill/>
          </a:ln>
        </p:spPr>
      </p:sp>
      <p:sp>
        <p:nvSpPr>
          <p:cNvPr id="126" name="Google Shape;126;p47"/>
          <p:cNvSpPr txBox="1">
            <a:spLocks noGrp="1"/>
          </p:cNvSpPr>
          <p:nvPr>
            <p:ph type="body" idx="21"/>
          </p:nvPr>
        </p:nvSpPr>
        <p:spPr>
          <a:xfrm>
            <a:off x="405055" y="1134000"/>
            <a:ext cx="1593207" cy="2111400"/>
          </a:xfrm>
          <a:prstGeom prst="rect">
            <a:avLst/>
          </a:prstGeom>
          <a:noFill/>
          <a:ln>
            <a:noFill/>
          </a:ln>
        </p:spPr>
        <p:txBody>
          <a:bodyPr spcFirstLastPara="1" wrap="square" lIns="134850" tIns="674325" rIns="134850" bIns="80900" anchor="b" anchorCtr="0">
            <a:noAutofit/>
          </a:bodyPr>
          <a:lstStyle>
            <a:lvl1pPr marL="457200" lvl="0" indent="-228600" algn="l">
              <a:lnSpc>
                <a:spcPct val="90000"/>
              </a:lnSpc>
              <a:spcBef>
                <a:spcPts val="0"/>
              </a:spcBef>
              <a:spcAft>
                <a:spcPts val="0"/>
              </a:spcAft>
              <a:buClr>
                <a:schemeClr val="lt1"/>
              </a:buClr>
              <a:buSzPts val="1650"/>
              <a:buNone/>
              <a:defRPr>
                <a:solidFill>
                  <a:schemeClr val="lt1"/>
                </a:solidFill>
              </a:defRPr>
            </a:lvl1pPr>
            <a:lvl2pPr marL="914400" lvl="1" indent="-228600" algn="l">
              <a:lnSpc>
                <a:spcPct val="90000"/>
              </a:lnSpc>
              <a:spcBef>
                <a:spcPts val="750"/>
              </a:spcBef>
              <a:spcAft>
                <a:spcPts val="0"/>
              </a:spcAft>
              <a:buClr>
                <a:schemeClr val="lt1"/>
              </a:buClr>
              <a:buSzPts val="1500"/>
              <a:buNone/>
              <a:defRPr>
                <a:solidFill>
                  <a:schemeClr val="lt1"/>
                </a:solidFill>
              </a:defRPr>
            </a:lvl2pPr>
            <a:lvl3pPr marL="1371600" lvl="2" indent="-228600" algn="l">
              <a:lnSpc>
                <a:spcPct val="90000"/>
              </a:lnSpc>
              <a:spcBef>
                <a:spcPts val="750"/>
              </a:spcBef>
              <a:spcAft>
                <a:spcPts val="0"/>
              </a:spcAft>
              <a:buClr>
                <a:schemeClr val="lt1"/>
              </a:buClr>
              <a:buSzPts val="1350"/>
              <a:buNone/>
              <a:defRPr>
                <a:solidFill>
                  <a:schemeClr val="lt1"/>
                </a:solidFill>
              </a:defRPr>
            </a:lvl3pPr>
            <a:lvl4pPr marL="1828800" lvl="3" indent="-228600" algn="l">
              <a:lnSpc>
                <a:spcPct val="90000"/>
              </a:lnSpc>
              <a:spcBef>
                <a:spcPts val="750"/>
              </a:spcBef>
              <a:spcAft>
                <a:spcPts val="0"/>
              </a:spcAft>
              <a:buClr>
                <a:schemeClr val="lt1"/>
              </a:buClr>
              <a:buSzPts val="1200"/>
              <a:buNone/>
              <a:defRPr>
                <a:solidFill>
                  <a:schemeClr val="lt1"/>
                </a:solidFill>
              </a:defRPr>
            </a:lvl4pPr>
            <a:lvl5pPr marL="2286000" lvl="4" indent="-228600" algn="l">
              <a:lnSpc>
                <a:spcPct val="90000"/>
              </a:lnSpc>
              <a:spcBef>
                <a:spcPts val="750"/>
              </a:spcBef>
              <a:spcAft>
                <a:spcPts val="0"/>
              </a:spcAft>
              <a:buClr>
                <a:schemeClr val="lt1"/>
              </a:buClr>
              <a:buSzPts val="1200"/>
              <a:buNone/>
              <a:defRPr>
                <a:solidFill>
                  <a:schemeClr val="lt1"/>
                </a:solidFill>
              </a:defRPr>
            </a:lvl5pPr>
            <a:lvl6pPr marL="2743200" lvl="5" indent="-342900" algn="l">
              <a:lnSpc>
                <a:spcPct val="100000"/>
              </a:lnSpc>
              <a:spcBef>
                <a:spcPts val="75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27" name="Google Shape;127;p47"/>
          <p:cNvSpPr txBox="1">
            <a:spLocks noGrp="1"/>
          </p:cNvSpPr>
          <p:nvPr>
            <p:ph type="title"/>
          </p:nvPr>
        </p:nvSpPr>
        <p:spPr>
          <a:xfrm>
            <a:off x="405053" y="324000"/>
            <a:ext cx="8333285" cy="810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47"/>
          <p:cNvSpPr txBox="1">
            <a:spLocks noGrp="1"/>
          </p:cNvSpPr>
          <p:nvPr>
            <p:ph type="body" idx="22"/>
          </p:nvPr>
        </p:nvSpPr>
        <p:spPr>
          <a:xfrm>
            <a:off x="405053" y="729000"/>
            <a:ext cx="8333285" cy="4050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rgbClr val="7F7F7F"/>
              </a:buClr>
              <a:buSzPts val="1650"/>
              <a:buNone/>
              <a:defRPr>
                <a:solidFill>
                  <a:srgbClr val="7F7F7F"/>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100000"/>
              </a:lnSpc>
              <a:spcBef>
                <a:spcPts val="75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39">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DARK GREY">
  <p:cSld name="DARK GREY">
    <p:spTree>
      <p:nvGrpSpPr>
        <p:cNvPr id="1" name="Shape 129"/>
        <p:cNvGrpSpPr/>
        <p:nvPr/>
      </p:nvGrpSpPr>
      <p:grpSpPr>
        <a:xfrm>
          <a:off x="0" y="0"/>
          <a:ext cx="0" cy="0"/>
          <a:chOff x="0" y="0"/>
          <a:chExt cx="0" cy="0"/>
        </a:xfrm>
      </p:grpSpPr>
      <p:sp>
        <p:nvSpPr>
          <p:cNvPr id="130" name="Google Shape;130;p48"/>
          <p:cNvSpPr/>
          <p:nvPr/>
        </p:nvSpPr>
        <p:spPr>
          <a:xfrm>
            <a:off x="0" y="0"/>
            <a:ext cx="9144000" cy="5143500"/>
          </a:xfrm>
          <a:prstGeom prst="rect">
            <a:avLst/>
          </a:prstGeom>
          <a:solidFill>
            <a:srgbClr val="262626"/>
          </a:soli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libri"/>
              <a:ea typeface="Calibri"/>
              <a:cs typeface="Calibri"/>
              <a:sym typeface="Calibri"/>
            </a:endParaRPr>
          </a:p>
        </p:txBody>
      </p:sp>
      <p:sp>
        <p:nvSpPr>
          <p:cNvPr id="131" name="Google Shape;131;p48"/>
          <p:cNvSpPr txBox="1">
            <a:spLocks noGrp="1"/>
          </p:cNvSpPr>
          <p:nvPr>
            <p:ph type="title"/>
          </p:nvPr>
        </p:nvSpPr>
        <p:spPr>
          <a:xfrm>
            <a:off x="405053" y="324000"/>
            <a:ext cx="8333285" cy="810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rgbClr val="FFFFFF"/>
              </a:buClr>
              <a:buSzPts val="2700"/>
              <a:buFont typeface="Calibri"/>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p48"/>
          <p:cNvSpPr txBox="1">
            <a:spLocks noGrp="1"/>
          </p:cNvSpPr>
          <p:nvPr>
            <p:ph type="body" idx="1"/>
          </p:nvPr>
        </p:nvSpPr>
        <p:spPr>
          <a:xfrm>
            <a:off x="387240" y="706858"/>
            <a:ext cx="8350940" cy="406106"/>
          </a:xfrm>
          <a:prstGeom prst="rect">
            <a:avLst/>
          </a:prstGeom>
          <a:noFill/>
          <a:ln>
            <a:noFill/>
          </a:ln>
        </p:spPr>
        <p:txBody>
          <a:bodyPr spcFirstLastPara="1" wrap="square" lIns="10800" tIns="0" rIns="0" bIns="0" anchor="t" anchorCtr="0">
            <a:noAutofit/>
          </a:bodyPr>
          <a:lstStyle>
            <a:lvl1pPr marL="457200" lvl="0" indent="-228600" algn="l">
              <a:lnSpc>
                <a:spcPct val="90000"/>
              </a:lnSpc>
              <a:spcBef>
                <a:spcPts val="0"/>
              </a:spcBef>
              <a:spcAft>
                <a:spcPts val="0"/>
              </a:spcAft>
              <a:buClr>
                <a:srgbClr val="A6A6A6"/>
              </a:buClr>
              <a:buSzPts val="1650"/>
              <a:buNone/>
              <a:defRPr>
                <a:solidFill>
                  <a:srgbClr val="A6A6A6"/>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100000"/>
              </a:lnSpc>
              <a:spcBef>
                <a:spcPts val="75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33" name="Google Shape;133;p48"/>
          <p:cNvSpPr txBox="1">
            <a:spLocks noGrp="1"/>
          </p:cNvSpPr>
          <p:nvPr>
            <p:ph type="body" idx="2"/>
          </p:nvPr>
        </p:nvSpPr>
        <p:spPr>
          <a:xfrm>
            <a:off x="387240" y="1112964"/>
            <a:ext cx="8351099" cy="3239436"/>
          </a:xfrm>
          <a:prstGeom prst="rect">
            <a:avLst/>
          </a:prstGeom>
          <a:noFill/>
          <a:ln>
            <a:noFill/>
          </a:ln>
        </p:spPr>
        <p:txBody>
          <a:bodyPr spcFirstLastPara="1" wrap="square" lIns="0" tIns="0" rIns="0" bIns="0" anchor="t" anchorCtr="0">
            <a:noAutofit/>
          </a:bodyPr>
          <a:lstStyle>
            <a:lvl1pPr marL="457200" lvl="0" indent="-333375" algn="l">
              <a:lnSpc>
                <a:spcPct val="90000"/>
              </a:lnSpc>
              <a:spcBef>
                <a:spcPts val="0"/>
              </a:spcBef>
              <a:spcAft>
                <a:spcPts val="0"/>
              </a:spcAft>
              <a:buClr>
                <a:srgbClr val="D9D9D9"/>
              </a:buClr>
              <a:buSzPts val="1650"/>
              <a:buChar char="▪"/>
              <a:defRPr sz="1650">
                <a:solidFill>
                  <a:srgbClr val="D9D9D9"/>
                </a:solidFill>
              </a:defRPr>
            </a:lvl1pPr>
            <a:lvl2pPr marL="914400" lvl="1" indent="-323850" algn="l">
              <a:lnSpc>
                <a:spcPct val="90000"/>
              </a:lnSpc>
              <a:spcBef>
                <a:spcPts val="750"/>
              </a:spcBef>
              <a:spcAft>
                <a:spcPts val="0"/>
              </a:spcAft>
              <a:buClr>
                <a:srgbClr val="D9D9D9"/>
              </a:buClr>
              <a:buSzPts val="1500"/>
              <a:buChar char="–"/>
              <a:defRPr>
                <a:solidFill>
                  <a:srgbClr val="D9D9D9"/>
                </a:solidFill>
              </a:defRPr>
            </a:lvl2pPr>
            <a:lvl3pPr marL="1371600" lvl="2" indent="-314325" algn="l">
              <a:lnSpc>
                <a:spcPct val="90000"/>
              </a:lnSpc>
              <a:spcBef>
                <a:spcPts val="750"/>
              </a:spcBef>
              <a:spcAft>
                <a:spcPts val="0"/>
              </a:spcAft>
              <a:buClr>
                <a:srgbClr val="D9D9D9"/>
              </a:buClr>
              <a:buSzPts val="1350"/>
              <a:buChar char="–"/>
              <a:defRPr>
                <a:solidFill>
                  <a:srgbClr val="D9D9D9"/>
                </a:solidFill>
              </a:defRPr>
            </a:lvl3pPr>
            <a:lvl4pPr marL="1828800" lvl="3" indent="-304800" algn="l">
              <a:lnSpc>
                <a:spcPct val="90000"/>
              </a:lnSpc>
              <a:spcBef>
                <a:spcPts val="750"/>
              </a:spcBef>
              <a:spcAft>
                <a:spcPts val="0"/>
              </a:spcAft>
              <a:buClr>
                <a:srgbClr val="D9D9D9"/>
              </a:buClr>
              <a:buSzPts val="1200"/>
              <a:buChar char="–"/>
              <a:defRPr>
                <a:solidFill>
                  <a:srgbClr val="D9D9D9"/>
                </a:solidFill>
              </a:defRPr>
            </a:lvl4pPr>
            <a:lvl5pPr marL="2286000" lvl="4" indent="-304800" algn="l">
              <a:lnSpc>
                <a:spcPct val="90000"/>
              </a:lnSpc>
              <a:spcBef>
                <a:spcPts val="750"/>
              </a:spcBef>
              <a:spcAft>
                <a:spcPts val="0"/>
              </a:spcAft>
              <a:buClr>
                <a:srgbClr val="D9D9D9"/>
              </a:buClr>
              <a:buSzPts val="1200"/>
              <a:buChar char="–"/>
              <a:defRPr>
                <a:solidFill>
                  <a:srgbClr val="D9D9D9"/>
                </a:solidFill>
              </a:defRPr>
            </a:lvl5pPr>
            <a:lvl6pPr marL="2743200" lvl="5" indent="-342900" algn="l">
              <a:lnSpc>
                <a:spcPct val="100000"/>
              </a:lnSpc>
              <a:spcBef>
                <a:spcPts val="75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2_EMPFEHLUNGEN">
  <p:cSld name="2_EMPFEHLUNGEN">
    <p:bg>
      <p:bgPr>
        <a:solidFill>
          <a:srgbClr val="262626"/>
        </a:solidFill>
        <a:effectLst/>
      </p:bgPr>
    </p:bg>
    <p:spTree>
      <p:nvGrpSpPr>
        <p:cNvPr id="1" name="Shape 134"/>
        <p:cNvGrpSpPr/>
        <p:nvPr/>
      </p:nvGrpSpPr>
      <p:grpSpPr>
        <a:xfrm>
          <a:off x="0" y="0"/>
          <a:ext cx="0" cy="0"/>
          <a:chOff x="0" y="0"/>
          <a:chExt cx="0" cy="0"/>
        </a:xfrm>
      </p:grpSpPr>
      <p:sp>
        <p:nvSpPr>
          <p:cNvPr id="135" name="Google Shape;135;p49"/>
          <p:cNvSpPr txBox="1">
            <a:spLocks noGrp="1"/>
          </p:cNvSpPr>
          <p:nvPr>
            <p:ph type="title"/>
          </p:nvPr>
        </p:nvSpPr>
        <p:spPr>
          <a:xfrm>
            <a:off x="405053" y="324000"/>
            <a:ext cx="8333285" cy="810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700"/>
              <a:buFont typeface="Calibri"/>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p49"/>
          <p:cNvSpPr>
            <a:spLocks noGrp="1"/>
          </p:cNvSpPr>
          <p:nvPr>
            <p:ph type="pic" idx="2"/>
          </p:nvPr>
        </p:nvSpPr>
        <p:spPr>
          <a:xfrm>
            <a:off x="405052" y="1571400"/>
            <a:ext cx="2700351" cy="1520100"/>
          </a:xfrm>
          <a:prstGeom prst="rect">
            <a:avLst/>
          </a:prstGeom>
          <a:solidFill>
            <a:srgbClr val="D8D8D8"/>
          </a:solidFill>
          <a:ln>
            <a:noFill/>
          </a:ln>
        </p:spPr>
      </p:sp>
      <p:sp>
        <p:nvSpPr>
          <p:cNvPr id="137" name="Google Shape;137;p49"/>
          <p:cNvSpPr txBox="1">
            <a:spLocks noGrp="1"/>
          </p:cNvSpPr>
          <p:nvPr>
            <p:ph type="body" idx="1"/>
          </p:nvPr>
        </p:nvSpPr>
        <p:spPr>
          <a:xfrm>
            <a:off x="405054" y="3240000"/>
            <a:ext cx="2700351" cy="4050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lt1"/>
              </a:buClr>
              <a:buSzPts val="1050"/>
              <a:buNone/>
              <a:defRPr sz="1050" u="sng">
                <a:solidFill>
                  <a:schemeClr val="lt1"/>
                </a:solidFill>
                <a:latin typeface="Calibri"/>
                <a:ea typeface="Calibri"/>
                <a:cs typeface="Calibri"/>
                <a:sym typeface="Calibri"/>
              </a:defRPr>
            </a:lvl1pPr>
            <a:lvl2pPr marL="914400" lvl="1" indent="-295275" algn="l">
              <a:lnSpc>
                <a:spcPct val="90000"/>
              </a:lnSpc>
              <a:spcBef>
                <a:spcPts val="750"/>
              </a:spcBef>
              <a:spcAft>
                <a:spcPts val="0"/>
              </a:spcAft>
              <a:buClr>
                <a:schemeClr val="lt1"/>
              </a:buClr>
              <a:buSzPts val="1050"/>
              <a:buChar char="–"/>
              <a:defRPr sz="1050" u="sng">
                <a:solidFill>
                  <a:schemeClr val="lt1"/>
                </a:solidFill>
                <a:latin typeface="Calibri"/>
                <a:ea typeface="Calibri"/>
                <a:cs typeface="Calibri"/>
                <a:sym typeface="Calibri"/>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228600" algn="l">
              <a:lnSpc>
                <a:spcPct val="90000"/>
              </a:lnSpc>
              <a:spcBef>
                <a:spcPts val="750"/>
              </a:spcBef>
              <a:spcAft>
                <a:spcPts val="0"/>
              </a:spcAft>
              <a:buClr>
                <a:schemeClr val="dk1"/>
              </a:buClr>
              <a:buSzPts val="1200"/>
              <a:buNone/>
              <a:defRPr/>
            </a:lvl5pPr>
            <a:lvl6pPr marL="2743200" lvl="5" indent="-342900" algn="l">
              <a:lnSpc>
                <a:spcPct val="100000"/>
              </a:lnSpc>
              <a:spcBef>
                <a:spcPts val="75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38" name="Google Shape;138;p49"/>
          <p:cNvSpPr>
            <a:spLocks noGrp="1"/>
          </p:cNvSpPr>
          <p:nvPr>
            <p:ph type="pic" idx="3"/>
          </p:nvPr>
        </p:nvSpPr>
        <p:spPr>
          <a:xfrm>
            <a:off x="3221825" y="1571400"/>
            <a:ext cx="2700351" cy="1520100"/>
          </a:xfrm>
          <a:prstGeom prst="rect">
            <a:avLst/>
          </a:prstGeom>
          <a:solidFill>
            <a:srgbClr val="D8D8D8"/>
          </a:solidFill>
          <a:ln>
            <a:noFill/>
          </a:ln>
        </p:spPr>
      </p:sp>
      <p:sp>
        <p:nvSpPr>
          <p:cNvPr id="139" name="Google Shape;139;p49"/>
          <p:cNvSpPr txBox="1">
            <a:spLocks noGrp="1"/>
          </p:cNvSpPr>
          <p:nvPr>
            <p:ph type="body" idx="4"/>
          </p:nvPr>
        </p:nvSpPr>
        <p:spPr>
          <a:xfrm>
            <a:off x="3221520" y="3240000"/>
            <a:ext cx="2700351" cy="4050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lt1"/>
              </a:buClr>
              <a:buSzPts val="1050"/>
              <a:buNone/>
              <a:defRPr sz="1050" u="sng">
                <a:solidFill>
                  <a:schemeClr val="lt1"/>
                </a:solidFill>
                <a:latin typeface="Calibri"/>
                <a:ea typeface="Calibri"/>
                <a:cs typeface="Calibri"/>
                <a:sym typeface="Calibri"/>
              </a:defRPr>
            </a:lvl1pPr>
            <a:lvl2pPr marL="914400" lvl="1" indent="-295275" algn="l">
              <a:lnSpc>
                <a:spcPct val="90000"/>
              </a:lnSpc>
              <a:spcBef>
                <a:spcPts val="750"/>
              </a:spcBef>
              <a:spcAft>
                <a:spcPts val="0"/>
              </a:spcAft>
              <a:buClr>
                <a:schemeClr val="lt1"/>
              </a:buClr>
              <a:buSzPts val="1050"/>
              <a:buChar char="–"/>
              <a:defRPr sz="1050" u="sng">
                <a:solidFill>
                  <a:schemeClr val="lt1"/>
                </a:solidFill>
                <a:latin typeface="Calibri"/>
                <a:ea typeface="Calibri"/>
                <a:cs typeface="Calibri"/>
                <a:sym typeface="Calibri"/>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228600" algn="l">
              <a:lnSpc>
                <a:spcPct val="90000"/>
              </a:lnSpc>
              <a:spcBef>
                <a:spcPts val="750"/>
              </a:spcBef>
              <a:spcAft>
                <a:spcPts val="0"/>
              </a:spcAft>
              <a:buClr>
                <a:schemeClr val="dk1"/>
              </a:buClr>
              <a:buSzPts val="1200"/>
              <a:buNone/>
              <a:defRPr/>
            </a:lvl5pPr>
            <a:lvl6pPr marL="2743200" lvl="5" indent="-342900" algn="l">
              <a:lnSpc>
                <a:spcPct val="100000"/>
              </a:lnSpc>
              <a:spcBef>
                <a:spcPts val="75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40" name="Google Shape;140;p49"/>
          <p:cNvSpPr>
            <a:spLocks noGrp="1"/>
          </p:cNvSpPr>
          <p:nvPr>
            <p:ph type="pic" idx="5"/>
          </p:nvPr>
        </p:nvSpPr>
        <p:spPr>
          <a:xfrm>
            <a:off x="6037988" y="1571400"/>
            <a:ext cx="2700351" cy="1520100"/>
          </a:xfrm>
          <a:prstGeom prst="rect">
            <a:avLst/>
          </a:prstGeom>
          <a:solidFill>
            <a:srgbClr val="D8D8D8"/>
          </a:solidFill>
          <a:ln>
            <a:noFill/>
          </a:ln>
        </p:spPr>
      </p:sp>
      <p:sp>
        <p:nvSpPr>
          <p:cNvPr id="141" name="Google Shape;141;p49"/>
          <p:cNvSpPr txBox="1">
            <a:spLocks noGrp="1"/>
          </p:cNvSpPr>
          <p:nvPr>
            <p:ph type="body" idx="6"/>
          </p:nvPr>
        </p:nvSpPr>
        <p:spPr>
          <a:xfrm>
            <a:off x="6037987" y="3240000"/>
            <a:ext cx="2700351" cy="4050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lt1"/>
              </a:buClr>
              <a:buSzPts val="1050"/>
              <a:buNone/>
              <a:defRPr sz="1050" u="sng">
                <a:solidFill>
                  <a:schemeClr val="lt1"/>
                </a:solidFill>
                <a:latin typeface="Calibri"/>
                <a:ea typeface="Calibri"/>
                <a:cs typeface="Calibri"/>
                <a:sym typeface="Calibri"/>
              </a:defRPr>
            </a:lvl1pPr>
            <a:lvl2pPr marL="914400" lvl="1" indent="-295275" algn="l">
              <a:lnSpc>
                <a:spcPct val="90000"/>
              </a:lnSpc>
              <a:spcBef>
                <a:spcPts val="750"/>
              </a:spcBef>
              <a:spcAft>
                <a:spcPts val="0"/>
              </a:spcAft>
              <a:buClr>
                <a:schemeClr val="lt1"/>
              </a:buClr>
              <a:buSzPts val="1050"/>
              <a:buChar char="–"/>
              <a:defRPr sz="1050" u="sng">
                <a:solidFill>
                  <a:schemeClr val="lt1"/>
                </a:solidFill>
                <a:latin typeface="Calibri"/>
                <a:ea typeface="Calibri"/>
                <a:cs typeface="Calibri"/>
                <a:sym typeface="Calibri"/>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228600" algn="l">
              <a:lnSpc>
                <a:spcPct val="90000"/>
              </a:lnSpc>
              <a:spcBef>
                <a:spcPts val="750"/>
              </a:spcBef>
              <a:spcAft>
                <a:spcPts val="0"/>
              </a:spcAft>
              <a:buClr>
                <a:schemeClr val="dk1"/>
              </a:buClr>
              <a:buSzPts val="1200"/>
              <a:buNone/>
              <a:defRPr/>
            </a:lvl5pPr>
            <a:lvl6pPr marL="2743200" lvl="5" indent="-342900" algn="l">
              <a:lnSpc>
                <a:spcPct val="100000"/>
              </a:lnSpc>
              <a:spcBef>
                <a:spcPts val="75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2"/>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6"/>
        <p:cNvGrpSpPr/>
        <p:nvPr/>
      </p:nvGrpSpPr>
      <p:grpSpPr>
        <a:xfrm>
          <a:off x="0" y="0"/>
          <a:ext cx="0" cy="0"/>
          <a:chOff x="0" y="0"/>
          <a:chExt cx="0" cy="0"/>
        </a:xfrm>
      </p:grpSpPr>
      <p:sp>
        <p:nvSpPr>
          <p:cNvPr id="147" name="Google Shape;147;p9"/>
          <p:cNvSpPr/>
          <p:nvPr/>
        </p:nvSpPr>
        <p:spPr>
          <a:xfrm>
            <a:off x="101850" y="121950"/>
            <a:ext cx="8940300" cy="4899600"/>
          </a:xfrm>
          <a:prstGeom prst="roundRect">
            <a:avLst>
              <a:gd name="adj" fmla="val 7908"/>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 name="Google Shape;148;p9"/>
          <p:cNvSpPr txBox="1">
            <a:spLocks noGrp="1"/>
          </p:cNvSpPr>
          <p:nvPr>
            <p:ph type="ctrTitle"/>
          </p:nvPr>
        </p:nvSpPr>
        <p:spPr>
          <a:xfrm>
            <a:off x="427475" y="1408075"/>
            <a:ext cx="4366200" cy="17457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5200"/>
              <a:buFont typeface="Titillium Web"/>
              <a:buNone/>
              <a:defRPr sz="4000" b="1">
                <a:latin typeface="Titillium Web"/>
                <a:ea typeface="Titillium Web"/>
                <a:cs typeface="Titillium Web"/>
                <a:sym typeface="Titillium Web"/>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49" name="Google Shape;149;p9"/>
          <p:cNvSpPr txBox="1">
            <a:spLocks noGrp="1"/>
          </p:cNvSpPr>
          <p:nvPr>
            <p:ph type="subTitle" idx="1"/>
          </p:nvPr>
        </p:nvSpPr>
        <p:spPr>
          <a:xfrm>
            <a:off x="621025" y="3114400"/>
            <a:ext cx="4172700" cy="4503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2800"/>
              <a:buNone/>
              <a:defRPr sz="16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grpSp>
        <p:nvGrpSpPr>
          <p:cNvPr id="150" name="Google Shape;150;p9"/>
          <p:cNvGrpSpPr/>
          <p:nvPr/>
        </p:nvGrpSpPr>
        <p:grpSpPr>
          <a:xfrm>
            <a:off x="231225" y="229756"/>
            <a:ext cx="8724000" cy="4217169"/>
            <a:chOff x="231225" y="229756"/>
            <a:chExt cx="8724000" cy="4217169"/>
          </a:xfrm>
        </p:grpSpPr>
        <p:sp>
          <p:nvSpPr>
            <p:cNvPr id="151" name="Google Shape;151;p9"/>
            <p:cNvSpPr/>
            <p:nvPr/>
          </p:nvSpPr>
          <p:spPr>
            <a:xfrm>
              <a:off x="231225" y="3733500"/>
              <a:ext cx="389700" cy="389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 name="Google Shape;152;p9"/>
            <p:cNvSpPr/>
            <p:nvPr/>
          </p:nvSpPr>
          <p:spPr>
            <a:xfrm>
              <a:off x="8358300" y="4152925"/>
              <a:ext cx="293700" cy="2940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 name="Google Shape;153;p9"/>
            <p:cNvSpPr/>
            <p:nvPr/>
          </p:nvSpPr>
          <p:spPr>
            <a:xfrm>
              <a:off x="8383125" y="3550499"/>
              <a:ext cx="572100" cy="572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 name="Google Shape;154;p9"/>
            <p:cNvSpPr/>
            <p:nvPr/>
          </p:nvSpPr>
          <p:spPr>
            <a:xfrm>
              <a:off x="1556445" y="229756"/>
              <a:ext cx="293700" cy="2940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155" name="Google Shape;155;p9"/>
          <p:cNvPicPr preferRelativeResize="0"/>
          <p:nvPr/>
        </p:nvPicPr>
        <p:blipFill rotWithShape="1">
          <a:blip r:embed="rId2">
            <a:alphaModFix/>
          </a:blip>
          <a:srcRect/>
          <a:stretch/>
        </p:blipFill>
        <p:spPr>
          <a:xfrm>
            <a:off x="111249" y="4421125"/>
            <a:ext cx="1374877" cy="579524"/>
          </a:xfrm>
          <a:prstGeom prst="rect">
            <a:avLst/>
          </a:prstGeom>
          <a:noFill/>
          <a:ln>
            <a:noFill/>
          </a:ln>
        </p:spPr>
      </p:pic>
      <p:pic>
        <p:nvPicPr>
          <p:cNvPr id="156" name="Google Shape;156;p9"/>
          <p:cNvPicPr preferRelativeResize="0"/>
          <p:nvPr/>
        </p:nvPicPr>
        <p:blipFill rotWithShape="1">
          <a:blip r:embed="rId3">
            <a:alphaModFix/>
          </a:blip>
          <a:srcRect/>
          <a:stretch/>
        </p:blipFill>
        <p:spPr>
          <a:xfrm>
            <a:off x="5860906" y="4426101"/>
            <a:ext cx="3077995" cy="51940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amp; CONTENT">
  <p:cSld name="1_TITLE &amp; CONTENT">
    <p:spTree>
      <p:nvGrpSpPr>
        <p:cNvPr id="1" name="Shape 9"/>
        <p:cNvGrpSpPr/>
        <p:nvPr/>
      </p:nvGrpSpPr>
      <p:grpSpPr>
        <a:xfrm>
          <a:off x="0" y="0"/>
          <a:ext cx="0" cy="0"/>
          <a:chOff x="0" y="0"/>
          <a:chExt cx="0" cy="0"/>
        </a:xfrm>
      </p:grpSpPr>
      <p:sp>
        <p:nvSpPr>
          <p:cNvPr id="10" name="Google Shape;10;p16"/>
          <p:cNvSpPr txBox="1">
            <a:spLocks noGrp="1"/>
          </p:cNvSpPr>
          <p:nvPr>
            <p:ph type="title"/>
          </p:nvPr>
        </p:nvSpPr>
        <p:spPr>
          <a:xfrm>
            <a:off x="405053" y="324000"/>
            <a:ext cx="8333285" cy="810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 name="Google Shape;11;p16"/>
          <p:cNvSpPr txBox="1">
            <a:spLocks noGrp="1"/>
          </p:cNvSpPr>
          <p:nvPr>
            <p:ph type="body" idx="1"/>
          </p:nvPr>
        </p:nvSpPr>
        <p:spPr>
          <a:xfrm>
            <a:off x="405053" y="729000"/>
            <a:ext cx="8333285" cy="4050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rgbClr val="7F7F7F"/>
              </a:buClr>
              <a:buSzPts val="1650"/>
              <a:buNone/>
              <a:defRPr>
                <a:solidFill>
                  <a:srgbClr val="7F7F7F"/>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100000"/>
              </a:lnSpc>
              <a:spcBef>
                <a:spcPts val="75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2" name="Google Shape;12;p16"/>
          <p:cNvSpPr txBox="1">
            <a:spLocks noGrp="1"/>
          </p:cNvSpPr>
          <p:nvPr>
            <p:ph type="body" idx="2"/>
          </p:nvPr>
        </p:nvSpPr>
        <p:spPr>
          <a:xfrm>
            <a:off x="405053" y="1134000"/>
            <a:ext cx="8333285" cy="322380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0"/>
              </a:spcBef>
              <a:spcAft>
                <a:spcPts val="0"/>
              </a:spcAft>
              <a:buClr>
                <a:schemeClr val="dk1"/>
              </a:buClr>
              <a:buSzPts val="1800"/>
              <a:buChar char="▪"/>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100000"/>
              </a:lnSpc>
              <a:spcBef>
                <a:spcPts val="75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7"/>
        <p:cNvGrpSpPr/>
        <p:nvPr/>
      </p:nvGrpSpPr>
      <p:grpSpPr>
        <a:xfrm>
          <a:off x="0" y="0"/>
          <a:ext cx="0" cy="0"/>
          <a:chOff x="0" y="0"/>
          <a:chExt cx="0" cy="0"/>
        </a:xfrm>
      </p:grpSpPr>
      <p:sp>
        <p:nvSpPr>
          <p:cNvPr id="158" name="Google Shape;158;p10"/>
          <p:cNvSpPr/>
          <p:nvPr/>
        </p:nvSpPr>
        <p:spPr>
          <a:xfrm>
            <a:off x="101850" y="121950"/>
            <a:ext cx="8940300" cy="4899600"/>
          </a:xfrm>
          <a:prstGeom prst="roundRect">
            <a:avLst>
              <a:gd name="adj" fmla="val 7908"/>
            </a:avLst>
          </a:prstGeom>
          <a:solidFill>
            <a:schemeClr val="lt2"/>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nvGrpSpPr>
          <p:cNvPr id="159" name="Google Shape;159;p10"/>
          <p:cNvGrpSpPr/>
          <p:nvPr/>
        </p:nvGrpSpPr>
        <p:grpSpPr>
          <a:xfrm flipH="1">
            <a:off x="1076331" y="3499181"/>
            <a:ext cx="6991339" cy="1329929"/>
            <a:chOff x="404800" y="1010238"/>
            <a:chExt cx="8208688" cy="1561500"/>
          </a:xfrm>
        </p:grpSpPr>
        <p:sp>
          <p:nvSpPr>
            <p:cNvPr id="160" name="Google Shape;160;p10"/>
            <p:cNvSpPr/>
            <p:nvPr/>
          </p:nvSpPr>
          <p:spPr>
            <a:xfrm>
              <a:off x="2560391" y="1010238"/>
              <a:ext cx="1189800" cy="11898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61" name="Google Shape;161;p10"/>
            <p:cNvSpPr/>
            <p:nvPr/>
          </p:nvSpPr>
          <p:spPr>
            <a:xfrm rot="10800000">
              <a:off x="8319788" y="1398812"/>
              <a:ext cx="293700" cy="2940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62" name="Google Shape;162;p10"/>
            <p:cNvSpPr/>
            <p:nvPr/>
          </p:nvSpPr>
          <p:spPr>
            <a:xfrm rot="10800000">
              <a:off x="8016563" y="1770163"/>
              <a:ext cx="572100" cy="572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63" name="Google Shape;163;p10"/>
            <p:cNvSpPr/>
            <p:nvPr/>
          </p:nvSpPr>
          <p:spPr>
            <a:xfrm>
              <a:off x="404800" y="2050938"/>
              <a:ext cx="520200" cy="5208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164" name="Google Shape;164;p10"/>
          <p:cNvSpPr/>
          <p:nvPr/>
        </p:nvSpPr>
        <p:spPr>
          <a:xfrm flipH="1">
            <a:off x="3408602" y="765505"/>
            <a:ext cx="1013400" cy="1013400"/>
          </a:xfrm>
          <a:prstGeom prst="donut">
            <a:avLst>
              <a:gd name="adj" fmla="val 15949"/>
            </a:avLst>
          </a:prstGeom>
          <a:solidFill>
            <a:schemeClr val="accent3"/>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nvGrpSpPr>
          <p:cNvPr id="165" name="Google Shape;165;p10"/>
          <p:cNvGrpSpPr/>
          <p:nvPr/>
        </p:nvGrpSpPr>
        <p:grpSpPr>
          <a:xfrm>
            <a:off x="270751" y="253150"/>
            <a:ext cx="8627325" cy="4089001"/>
            <a:chOff x="270750" y="253149"/>
            <a:chExt cx="8627325" cy="4089001"/>
          </a:xfrm>
        </p:grpSpPr>
        <p:sp>
          <p:nvSpPr>
            <p:cNvPr id="166" name="Google Shape;166;p10"/>
            <p:cNvSpPr/>
            <p:nvPr/>
          </p:nvSpPr>
          <p:spPr>
            <a:xfrm>
              <a:off x="270750" y="3248150"/>
              <a:ext cx="572100" cy="5721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67" name="Google Shape;167;p10"/>
            <p:cNvSpPr/>
            <p:nvPr/>
          </p:nvSpPr>
          <p:spPr>
            <a:xfrm>
              <a:off x="8301150" y="4048150"/>
              <a:ext cx="293700" cy="2940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68" name="Google Shape;168;p10"/>
            <p:cNvSpPr/>
            <p:nvPr/>
          </p:nvSpPr>
          <p:spPr>
            <a:xfrm>
              <a:off x="6009175" y="253149"/>
              <a:ext cx="572100" cy="572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69" name="Google Shape;169;p10"/>
            <p:cNvSpPr/>
            <p:nvPr/>
          </p:nvSpPr>
          <p:spPr>
            <a:xfrm>
              <a:off x="8325975" y="3398099"/>
              <a:ext cx="572100" cy="572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70" name="Google Shape;170;p10"/>
            <p:cNvSpPr/>
            <p:nvPr/>
          </p:nvSpPr>
          <p:spPr>
            <a:xfrm>
              <a:off x="2318445" y="305956"/>
              <a:ext cx="293700" cy="2940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171" name="Google Shape;171;p10"/>
          <p:cNvSpPr txBox="1">
            <a:spLocks noGrp="1"/>
          </p:cNvSpPr>
          <p:nvPr>
            <p:ph type="title"/>
          </p:nvPr>
        </p:nvSpPr>
        <p:spPr>
          <a:xfrm>
            <a:off x="1887000" y="1732200"/>
            <a:ext cx="5370000" cy="16791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Font typeface="Titillium Web"/>
              <a:buNone/>
              <a:defRPr sz="3600" b="1">
                <a:latin typeface="Titillium Web"/>
                <a:ea typeface="Titillium Web"/>
                <a:cs typeface="Titillium Web"/>
                <a:sym typeface="Titillium Web"/>
              </a:defRPr>
            </a:lvl1pPr>
            <a:lvl2pPr lvl="1" algn="ctr">
              <a:lnSpc>
                <a:spcPct val="100000"/>
              </a:lnSpc>
              <a:spcBef>
                <a:spcPts val="0"/>
              </a:spcBef>
              <a:spcAft>
                <a:spcPts val="0"/>
              </a:spcAft>
              <a:buSzPts val="3600"/>
              <a:buFont typeface="Titillium Web"/>
              <a:buNone/>
              <a:defRPr sz="3600" b="1">
                <a:latin typeface="Titillium Web"/>
                <a:ea typeface="Titillium Web"/>
                <a:cs typeface="Titillium Web"/>
                <a:sym typeface="Titillium Web"/>
              </a:defRPr>
            </a:lvl2pPr>
            <a:lvl3pPr lvl="2" algn="ctr">
              <a:lnSpc>
                <a:spcPct val="100000"/>
              </a:lnSpc>
              <a:spcBef>
                <a:spcPts val="0"/>
              </a:spcBef>
              <a:spcAft>
                <a:spcPts val="0"/>
              </a:spcAft>
              <a:buSzPts val="3600"/>
              <a:buFont typeface="Titillium Web"/>
              <a:buNone/>
              <a:defRPr sz="3600" b="1">
                <a:latin typeface="Titillium Web"/>
                <a:ea typeface="Titillium Web"/>
                <a:cs typeface="Titillium Web"/>
                <a:sym typeface="Titillium Web"/>
              </a:defRPr>
            </a:lvl3pPr>
            <a:lvl4pPr lvl="3" algn="ctr">
              <a:lnSpc>
                <a:spcPct val="100000"/>
              </a:lnSpc>
              <a:spcBef>
                <a:spcPts val="0"/>
              </a:spcBef>
              <a:spcAft>
                <a:spcPts val="0"/>
              </a:spcAft>
              <a:buSzPts val="3600"/>
              <a:buFont typeface="Titillium Web"/>
              <a:buNone/>
              <a:defRPr sz="3600" b="1">
                <a:latin typeface="Titillium Web"/>
                <a:ea typeface="Titillium Web"/>
                <a:cs typeface="Titillium Web"/>
                <a:sym typeface="Titillium Web"/>
              </a:defRPr>
            </a:lvl4pPr>
            <a:lvl5pPr lvl="4" algn="ctr">
              <a:lnSpc>
                <a:spcPct val="100000"/>
              </a:lnSpc>
              <a:spcBef>
                <a:spcPts val="0"/>
              </a:spcBef>
              <a:spcAft>
                <a:spcPts val="0"/>
              </a:spcAft>
              <a:buSzPts val="3600"/>
              <a:buFont typeface="Titillium Web"/>
              <a:buNone/>
              <a:defRPr sz="3600" b="1">
                <a:latin typeface="Titillium Web"/>
                <a:ea typeface="Titillium Web"/>
                <a:cs typeface="Titillium Web"/>
                <a:sym typeface="Titillium Web"/>
              </a:defRPr>
            </a:lvl5pPr>
            <a:lvl6pPr lvl="5" algn="ctr">
              <a:lnSpc>
                <a:spcPct val="100000"/>
              </a:lnSpc>
              <a:spcBef>
                <a:spcPts val="0"/>
              </a:spcBef>
              <a:spcAft>
                <a:spcPts val="0"/>
              </a:spcAft>
              <a:buSzPts val="3600"/>
              <a:buFont typeface="Titillium Web"/>
              <a:buNone/>
              <a:defRPr sz="3600" b="1">
                <a:latin typeface="Titillium Web"/>
                <a:ea typeface="Titillium Web"/>
                <a:cs typeface="Titillium Web"/>
                <a:sym typeface="Titillium Web"/>
              </a:defRPr>
            </a:lvl6pPr>
            <a:lvl7pPr lvl="6" algn="ctr">
              <a:lnSpc>
                <a:spcPct val="100000"/>
              </a:lnSpc>
              <a:spcBef>
                <a:spcPts val="0"/>
              </a:spcBef>
              <a:spcAft>
                <a:spcPts val="0"/>
              </a:spcAft>
              <a:buSzPts val="3600"/>
              <a:buFont typeface="Titillium Web"/>
              <a:buNone/>
              <a:defRPr sz="3600" b="1">
                <a:latin typeface="Titillium Web"/>
                <a:ea typeface="Titillium Web"/>
                <a:cs typeface="Titillium Web"/>
                <a:sym typeface="Titillium Web"/>
              </a:defRPr>
            </a:lvl7pPr>
            <a:lvl8pPr lvl="7" algn="ctr">
              <a:lnSpc>
                <a:spcPct val="100000"/>
              </a:lnSpc>
              <a:spcBef>
                <a:spcPts val="0"/>
              </a:spcBef>
              <a:spcAft>
                <a:spcPts val="0"/>
              </a:spcAft>
              <a:buSzPts val="3600"/>
              <a:buFont typeface="Titillium Web"/>
              <a:buNone/>
              <a:defRPr sz="3600" b="1">
                <a:latin typeface="Titillium Web"/>
                <a:ea typeface="Titillium Web"/>
                <a:cs typeface="Titillium Web"/>
                <a:sym typeface="Titillium Web"/>
              </a:defRPr>
            </a:lvl8pPr>
            <a:lvl9pPr lvl="8" algn="ctr">
              <a:lnSpc>
                <a:spcPct val="100000"/>
              </a:lnSpc>
              <a:spcBef>
                <a:spcPts val="0"/>
              </a:spcBef>
              <a:spcAft>
                <a:spcPts val="0"/>
              </a:spcAft>
              <a:buSzPts val="3600"/>
              <a:buFont typeface="Titillium Web"/>
              <a:buNone/>
              <a:defRPr sz="3600" b="1">
                <a:latin typeface="Titillium Web"/>
                <a:ea typeface="Titillium Web"/>
                <a:cs typeface="Titillium Web"/>
                <a:sym typeface="Titillium Web"/>
              </a:defRPr>
            </a:lvl9pPr>
          </a:lstStyle>
          <a:p>
            <a:endParaRPr/>
          </a:p>
        </p:txBody>
      </p:sp>
      <p:pic>
        <p:nvPicPr>
          <p:cNvPr id="172" name="Google Shape;172;p10"/>
          <p:cNvPicPr preferRelativeResize="0"/>
          <p:nvPr/>
        </p:nvPicPr>
        <p:blipFill rotWithShape="1">
          <a:blip r:embed="rId2">
            <a:alphaModFix/>
          </a:blip>
          <a:srcRect/>
          <a:stretch/>
        </p:blipFill>
        <p:spPr>
          <a:xfrm>
            <a:off x="111250" y="4421125"/>
            <a:ext cx="1374877" cy="579524"/>
          </a:xfrm>
          <a:prstGeom prst="rect">
            <a:avLst/>
          </a:prstGeom>
          <a:noFill/>
          <a:ln>
            <a:noFill/>
          </a:ln>
        </p:spPr>
      </p:pic>
      <p:pic>
        <p:nvPicPr>
          <p:cNvPr id="173" name="Google Shape;173;p10"/>
          <p:cNvPicPr preferRelativeResize="0"/>
          <p:nvPr/>
        </p:nvPicPr>
        <p:blipFill rotWithShape="1">
          <a:blip r:embed="rId3">
            <a:alphaModFix/>
          </a:blip>
          <a:srcRect/>
          <a:stretch/>
        </p:blipFill>
        <p:spPr>
          <a:xfrm>
            <a:off x="5860907" y="4426101"/>
            <a:ext cx="3077995" cy="51940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74"/>
        <p:cNvGrpSpPr/>
        <p:nvPr/>
      </p:nvGrpSpPr>
      <p:grpSpPr>
        <a:xfrm>
          <a:off x="0" y="0"/>
          <a:ext cx="0" cy="0"/>
          <a:chOff x="0" y="0"/>
          <a:chExt cx="0" cy="0"/>
        </a:xfrm>
      </p:grpSpPr>
      <p:sp>
        <p:nvSpPr>
          <p:cNvPr id="175" name="Google Shape;175;p19"/>
          <p:cNvSpPr/>
          <p:nvPr/>
        </p:nvSpPr>
        <p:spPr>
          <a:xfrm>
            <a:off x="101850" y="121950"/>
            <a:ext cx="8940300" cy="4899600"/>
          </a:xfrm>
          <a:prstGeom prst="roundRect">
            <a:avLst>
              <a:gd name="adj" fmla="val 7908"/>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 name="Google Shape;176;p19"/>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None/>
              <a:defRPr/>
            </a:lvl2pPr>
            <a:lvl3pPr lvl="2" algn="ctr">
              <a:lnSpc>
                <a:spcPct val="100000"/>
              </a:lnSpc>
              <a:spcBef>
                <a:spcPts val="0"/>
              </a:spcBef>
              <a:spcAft>
                <a:spcPts val="0"/>
              </a:spcAft>
              <a:buSzPts val="2800"/>
              <a:buNone/>
              <a:defRPr/>
            </a:lvl3pPr>
            <a:lvl4pPr lvl="3" algn="ctr">
              <a:lnSpc>
                <a:spcPct val="100000"/>
              </a:lnSpc>
              <a:spcBef>
                <a:spcPts val="0"/>
              </a:spcBef>
              <a:spcAft>
                <a:spcPts val="0"/>
              </a:spcAft>
              <a:buSzPts val="2800"/>
              <a:buNone/>
              <a:defRPr/>
            </a:lvl4pPr>
            <a:lvl5pPr lvl="4" algn="ctr">
              <a:lnSpc>
                <a:spcPct val="100000"/>
              </a:lnSpc>
              <a:spcBef>
                <a:spcPts val="0"/>
              </a:spcBef>
              <a:spcAft>
                <a:spcPts val="0"/>
              </a:spcAft>
              <a:buSzPts val="2800"/>
              <a:buNone/>
              <a:defRPr/>
            </a:lvl5pPr>
            <a:lvl6pPr lvl="5" algn="ctr">
              <a:lnSpc>
                <a:spcPct val="100000"/>
              </a:lnSpc>
              <a:spcBef>
                <a:spcPts val="0"/>
              </a:spcBef>
              <a:spcAft>
                <a:spcPts val="0"/>
              </a:spcAft>
              <a:buSzPts val="2800"/>
              <a:buNone/>
              <a:defRPr/>
            </a:lvl6pPr>
            <a:lvl7pPr lvl="6" algn="ctr">
              <a:lnSpc>
                <a:spcPct val="100000"/>
              </a:lnSpc>
              <a:spcBef>
                <a:spcPts val="0"/>
              </a:spcBef>
              <a:spcAft>
                <a:spcPts val="0"/>
              </a:spcAft>
              <a:buSzPts val="2800"/>
              <a:buNone/>
              <a:defRPr/>
            </a:lvl7pPr>
            <a:lvl8pPr lvl="7" algn="ctr">
              <a:lnSpc>
                <a:spcPct val="100000"/>
              </a:lnSpc>
              <a:spcBef>
                <a:spcPts val="0"/>
              </a:spcBef>
              <a:spcAft>
                <a:spcPts val="0"/>
              </a:spcAft>
              <a:buSzPts val="2800"/>
              <a:buNone/>
              <a:defRPr/>
            </a:lvl8pPr>
            <a:lvl9pPr lvl="8" algn="ctr">
              <a:lnSpc>
                <a:spcPct val="100000"/>
              </a:lnSpc>
              <a:spcBef>
                <a:spcPts val="0"/>
              </a:spcBef>
              <a:spcAft>
                <a:spcPts val="0"/>
              </a:spcAft>
              <a:buSzPts val="2800"/>
              <a:buNone/>
              <a:defRPr/>
            </a:lvl9pPr>
          </a:lstStyle>
          <a:p>
            <a:endParaRPr/>
          </a:p>
        </p:txBody>
      </p:sp>
      <p:sp>
        <p:nvSpPr>
          <p:cNvPr id="177" name="Google Shape;177;p19"/>
          <p:cNvSpPr txBox="1">
            <a:spLocks noGrp="1"/>
          </p:cNvSpPr>
          <p:nvPr>
            <p:ph type="subTitle" idx="1"/>
          </p:nvPr>
        </p:nvSpPr>
        <p:spPr>
          <a:xfrm>
            <a:off x="4845495" y="2489492"/>
            <a:ext cx="2973600" cy="317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a:solidFill>
                  <a:schemeClr val="dk1"/>
                </a:solidFill>
                <a:latin typeface="Poppins ExtraBold"/>
                <a:ea typeface="Poppins ExtraBold"/>
                <a:cs typeface="Poppins ExtraBold"/>
                <a:sym typeface="Poppins ExtraBold"/>
              </a:defRPr>
            </a:lvl1pPr>
            <a:lvl2pPr lvl="1" algn="ctr">
              <a:lnSpc>
                <a:spcPct val="100000"/>
              </a:lnSpc>
              <a:spcBef>
                <a:spcPts val="0"/>
              </a:spcBef>
              <a:spcAft>
                <a:spcPts val="0"/>
              </a:spcAft>
              <a:buSzPts val="1400"/>
              <a:buNone/>
              <a:defRPr>
                <a:solidFill>
                  <a:schemeClr val="dk1"/>
                </a:solidFill>
                <a:latin typeface="Poppins ExtraBold"/>
                <a:ea typeface="Poppins ExtraBold"/>
                <a:cs typeface="Poppins ExtraBold"/>
                <a:sym typeface="Poppins ExtraBold"/>
              </a:defRPr>
            </a:lvl2pPr>
            <a:lvl3pPr lvl="2" algn="ctr">
              <a:lnSpc>
                <a:spcPct val="100000"/>
              </a:lnSpc>
              <a:spcBef>
                <a:spcPts val="0"/>
              </a:spcBef>
              <a:spcAft>
                <a:spcPts val="0"/>
              </a:spcAft>
              <a:buSzPts val="1400"/>
              <a:buNone/>
              <a:defRPr>
                <a:solidFill>
                  <a:schemeClr val="dk1"/>
                </a:solidFill>
                <a:latin typeface="Poppins ExtraBold"/>
                <a:ea typeface="Poppins ExtraBold"/>
                <a:cs typeface="Poppins ExtraBold"/>
                <a:sym typeface="Poppins ExtraBold"/>
              </a:defRPr>
            </a:lvl3pPr>
            <a:lvl4pPr lvl="3" algn="ctr">
              <a:lnSpc>
                <a:spcPct val="100000"/>
              </a:lnSpc>
              <a:spcBef>
                <a:spcPts val="0"/>
              </a:spcBef>
              <a:spcAft>
                <a:spcPts val="0"/>
              </a:spcAft>
              <a:buSzPts val="1400"/>
              <a:buNone/>
              <a:defRPr>
                <a:solidFill>
                  <a:schemeClr val="dk1"/>
                </a:solidFill>
                <a:latin typeface="Poppins ExtraBold"/>
                <a:ea typeface="Poppins ExtraBold"/>
                <a:cs typeface="Poppins ExtraBold"/>
                <a:sym typeface="Poppins ExtraBold"/>
              </a:defRPr>
            </a:lvl4pPr>
            <a:lvl5pPr lvl="4" algn="ctr">
              <a:lnSpc>
                <a:spcPct val="100000"/>
              </a:lnSpc>
              <a:spcBef>
                <a:spcPts val="0"/>
              </a:spcBef>
              <a:spcAft>
                <a:spcPts val="0"/>
              </a:spcAft>
              <a:buSzPts val="1400"/>
              <a:buNone/>
              <a:defRPr>
                <a:solidFill>
                  <a:schemeClr val="dk1"/>
                </a:solidFill>
                <a:latin typeface="Poppins ExtraBold"/>
                <a:ea typeface="Poppins ExtraBold"/>
                <a:cs typeface="Poppins ExtraBold"/>
                <a:sym typeface="Poppins ExtraBold"/>
              </a:defRPr>
            </a:lvl5pPr>
            <a:lvl6pPr lvl="5" algn="ctr">
              <a:lnSpc>
                <a:spcPct val="100000"/>
              </a:lnSpc>
              <a:spcBef>
                <a:spcPts val="0"/>
              </a:spcBef>
              <a:spcAft>
                <a:spcPts val="0"/>
              </a:spcAft>
              <a:buSzPts val="1400"/>
              <a:buNone/>
              <a:defRPr>
                <a:solidFill>
                  <a:schemeClr val="dk1"/>
                </a:solidFill>
                <a:latin typeface="Poppins ExtraBold"/>
                <a:ea typeface="Poppins ExtraBold"/>
                <a:cs typeface="Poppins ExtraBold"/>
                <a:sym typeface="Poppins ExtraBold"/>
              </a:defRPr>
            </a:lvl6pPr>
            <a:lvl7pPr lvl="6" algn="ctr">
              <a:lnSpc>
                <a:spcPct val="100000"/>
              </a:lnSpc>
              <a:spcBef>
                <a:spcPts val="0"/>
              </a:spcBef>
              <a:spcAft>
                <a:spcPts val="0"/>
              </a:spcAft>
              <a:buSzPts val="1400"/>
              <a:buNone/>
              <a:defRPr>
                <a:solidFill>
                  <a:schemeClr val="dk1"/>
                </a:solidFill>
                <a:latin typeface="Poppins ExtraBold"/>
                <a:ea typeface="Poppins ExtraBold"/>
                <a:cs typeface="Poppins ExtraBold"/>
                <a:sym typeface="Poppins ExtraBold"/>
              </a:defRPr>
            </a:lvl7pPr>
            <a:lvl8pPr lvl="7" algn="ctr">
              <a:lnSpc>
                <a:spcPct val="100000"/>
              </a:lnSpc>
              <a:spcBef>
                <a:spcPts val="0"/>
              </a:spcBef>
              <a:spcAft>
                <a:spcPts val="0"/>
              </a:spcAft>
              <a:buSzPts val="1400"/>
              <a:buNone/>
              <a:defRPr>
                <a:solidFill>
                  <a:schemeClr val="dk1"/>
                </a:solidFill>
                <a:latin typeface="Poppins ExtraBold"/>
                <a:ea typeface="Poppins ExtraBold"/>
                <a:cs typeface="Poppins ExtraBold"/>
                <a:sym typeface="Poppins ExtraBold"/>
              </a:defRPr>
            </a:lvl8pPr>
            <a:lvl9pPr lvl="8" algn="ctr">
              <a:lnSpc>
                <a:spcPct val="100000"/>
              </a:lnSpc>
              <a:spcBef>
                <a:spcPts val="0"/>
              </a:spcBef>
              <a:spcAft>
                <a:spcPts val="0"/>
              </a:spcAft>
              <a:buSzPts val="1400"/>
              <a:buNone/>
              <a:defRPr>
                <a:solidFill>
                  <a:schemeClr val="dk1"/>
                </a:solidFill>
                <a:latin typeface="Poppins ExtraBold"/>
                <a:ea typeface="Poppins ExtraBold"/>
                <a:cs typeface="Poppins ExtraBold"/>
                <a:sym typeface="Poppins ExtraBold"/>
              </a:defRPr>
            </a:lvl9pPr>
          </a:lstStyle>
          <a:p>
            <a:endParaRPr/>
          </a:p>
        </p:txBody>
      </p:sp>
      <p:sp>
        <p:nvSpPr>
          <p:cNvPr id="178" name="Google Shape;178;p19"/>
          <p:cNvSpPr txBox="1">
            <a:spLocks noGrp="1"/>
          </p:cNvSpPr>
          <p:nvPr>
            <p:ph type="body" idx="2"/>
          </p:nvPr>
        </p:nvSpPr>
        <p:spPr>
          <a:xfrm>
            <a:off x="1301075" y="2889700"/>
            <a:ext cx="2931300" cy="746400"/>
          </a:xfrm>
          <a:prstGeom prst="rect">
            <a:avLst/>
          </a:prstGeom>
          <a:noFill/>
          <a:ln>
            <a:noFill/>
          </a:ln>
        </p:spPr>
        <p:txBody>
          <a:bodyPr spcFirstLastPara="1" wrap="square" lIns="91425" tIns="91425" rIns="91425" bIns="91425" anchor="ctr" anchorCtr="0">
            <a:noAutofit/>
          </a:bodyPr>
          <a:lstStyle>
            <a:lvl1pPr marL="457200" lvl="0" indent="-317500" algn="ctr">
              <a:lnSpc>
                <a:spcPct val="100000"/>
              </a:lnSpc>
              <a:spcBef>
                <a:spcPts val="0"/>
              </a:spcBef>
              <a:spcAft>
                <a:spcPts val="0"/>
              </a:spcAft>
              <a:buClr>
                <a:srgbClr val="FFFFFF"/>
              </a:buClr>
              <a:buSzPts val="1400"/>
              <a:buChar char="●"/>
              <a:defRPr sz="1600"/>
            </a:lvl1pPr>
            <a:lvl2pPr marL="914400" lvl="1" indent="-317500" algn="ctr">
              <a:lnSpc>
                <a:spcPct val="100000"/>
              </a:lnSpc>
              <a:spcBef>
                <a:spcPts val="0"/>
              </a:spcBef>
              <a:spcAft>
                <a:spcPts val="0"/>
              </a:spcAft>
              <a:buClr>
                <a:srgbClr val="FFFFFF"/>
              </a:buClr>
              <a:buSzPts val="1400"/>
              <a:buChar char="○"/>
              <a:defRPr sz="1400">
                <a:solidFill>
                  <a:srgbClr val="FFFFFF"/>
                </a:solidFill>
              </a:defRPr>
            </a:lvl2pPr>
            <a:lvl3pPr marL="1371600" lvl="2" indent="-317500" algn="ctr">
              <a:lnSpc>
                <a:spcPct val="100000"/>
              </a:lnSpc>
              <a:spcBef>
                <a:spcPts val="0"/>
              </a:spcBef>
              <a:spcAft>
                <a:spcPts val="0"/>
              </a:spcAft>
              <a:buClr>
                <a:srgbClr val="FFFFFF"/>
              </a:buClr>
              <a:buSzPts val="1400"/>
              <a:buChar char="■"/>
              <a:defRPr sz="1400">
                <a:solidFill>
                  <a:srgbClr val="FFFFFF"/>
                </a:solidFill>
              </a:defRPr>
            </a:lvl3pPr>
            <a:lvl4pPr marL="1828800" lvl="3" indent="-317500" algn="ctr">
              <a:lnSpc>
                <a:spcPct val="100000"/>
              </a:lnSpc>
              <a:spcBef>
                <a:spcPts val="0"/>
              </a:spcBef>
              <a:spcAft>
                <a:spcPts val="0"/>
              </a:spcAft>
              <a:buClr>
                <a:srgbClr val="FFFFFF"/>
              </a:buClr>
              <a:buSzPts val="1400"/>
              <a:buChar char="●"/>
              <a:defRPr sz="1400">
                <a:solidFill>
                  <a:srgbClr val="FFFFFF"/>
                </a:solidFill>
              </a:defRPr>
            </a:lvl4pPr>
            <a:lvl5pPr marL="2286000" lvl="4" indent="-317500" algn="ctr">
              <a:lnSpc>
                <a:spcPct val="100000"/>
              </a:lnSpc>
              <a:spcBef>
                <a:spcPts val="0"/>
              </a:spcBef>
              <a:spcAft>
                <a:spcPts val="0"/>
              </a:spcAft>
              <a:buClr>
                <a:srgbClr val="FFFFFF"/>
              </a:buClr>
              <a:buSzPts val="1400"/>
              <a:buChar char="○"/>
              <a:defRPr sz="1400">
                <a:solidFill>
                  <a:srgbClr val="FFFFFF"/>
                </a:solidFill>
              </a:defRPr>
            </a:lvl5pPr>
            <a:lvl6pPr marL="2743200" lvl="5" indent="-317500" algn="ctr">
              <a:lnSpc>
                <a:spcPct val="100000"/>
              </a:lnSpc>
              <a:spcBef>
                <a:spcPts val="0"/>
              </a:spcBef>
              <a:spcAft>
                <a:spcPts val="0"/>
              </a:spcAft>
              <a:buClr>
                <a:srgbClr val="FFFFFF"/>
              </a:buClr>
              <a:buSzPts val="1400"/>
              <a:buChar char="■"/>
              <a:defRPr sz="1400">
                <a:solidFill>
                  <a:srgbClr val="FFFFFF"/>
                </a:solidFill>
              </a:defRPr>
            </a:lvl6pPr>
            <a:lvl7pPr marL="3200400" lvl="6" indent="-317500" algn="ctr">
              <a:lnSpc>
                <a:spcPct val="100000"/>
              </a:lnSpc>
              <a:spcBef>
                <a:spcPts val="0"/>
              </a:spcBef>
              <a:spcAft>
                <a:spcPts val="0"/>
              </a:spcAft>
              <a:buClr>
                <a:srgbClr val="FFFFFF"/>
              </a:buClr>
              <a:buSzPts val="1400"/>
              <a:buChar char="●"/>
              <a:defRPr sz="1400">
                <a:solidFill>
                  <a:srgbClr val="FFFFFF"/>
                </a:solidFill>
              </a:defRPr>
            </a:lvl7pPr>
            <a:lvl8pPr marL="3657600" lvl="7" indent="-317500" algn="ctr">
              <a:lnSpc>
                <a:spcPct val="100000"/>
              </a:lnSpc>
              <a:spcBef>
                <a:spcPts val="0"/>
              </a:spcBef>
              <a:spcAft>
                <a:spcPts val="0"/>
              </a:spcAft>
              <a:buClr>
                <a:srgbClr val="FFFFFF"/>
              </a:buClr>
              <a:buSzPts val="1400"/>
              <a:buChar char="○"/>
              <a:defRPr sz="1400">
                <a:solidFill>
                  <a:srgbClr val="FFFFFF"/>
                </a:solidFill>
              </a:defRPr>
            </a:lvl8pPr>
            <a:lvl9pPr marL="4114800" lvl="8" indent="-317500" algn="ctr">
              <a:lnSpc>
                <a:spcPct val="100000"/>
              </a:lnSpc>
              <a:spcBef>
                <a:spcPts val="0"/>
              </a:spcBef>
              <a:spcAft>
                <a:spcPts val="0"/>
              </a:spcAft>
              <a:buClr>
                <a:srgbClr val="FFFFFF"/>
              </a:buClr>
              <a:buSzPts val="1400"/>
              <a:buChar char="■"/>
              <a:defRPr sz="1400">
                <a:solidFill>
                  <a:srgbClr val="FFFFFF"/>
                </a:solidFill>
              </a:defRPr>
            </a:lvl9pPr>
          </a:lstStyle>
          <a:p>
            <a:endParaRPr/>
          </a:p>
        </p:txBody>
      </p:sp>
      <p:sp>
        <p:nvSpPr>
          <p:cNvPr id="179" name="Google Shape;179;p19"/>
          <p:cNvSpPr txBox="1">
            <a:spLocks noGrp="1"/>
          </p:cNvSpPr>
          <p:nvPr>
            <p:ph type="body" idx="3"/>
          </p:nvPr>
        </p:nvSpPr>
        <p:spPr>
          <a:xfrm>
            <a:off x="4845500" y="2881750"/>
            <a:ext cx="2973600" cy="762300"/>
          </a:xfrm>
          <a:prstGeom prst="rect">
            <a:avLst/>
          </a:prstGeom>
          <a:noFill/>
          <a:ln>
            <a:noFill/>
          </a:ln>
        </p:spPr>
        <p:txBody>
          <a:bodyPr spcFirstLastPara="1" wrap="square" lIns="91425" tIns="91425" rIns="91425" bIns="91425" anchor="ctr" anchorCtr="0">
            <a:noAutofit/>
          </a:bodyPr>
          <a:lstStyle>
            <a:lvl1pPr marL="457200" lvl="0" indent="-317500" algn="ctr">
              <a:lnSpc>
                <a:spcPct val="100000"/>
              </a:lnSpc>
              <a:spcBef>
                <a:spcPts val="0"/>
              </a:spcBef>
              <a:spcAft>
                <a:spcPts val="0"/>
              </a:spcAft>
              <a:buClr>
                <a:srgbClr val="FFFFFF"/>
              </a:buClr>
              <a:buSzPts val="1400"/>
              <a:buChar char="●"/>
              <a:defRPr sz="1600"/>
            </a:lvl1pPr>
            <a:lvl2pPr marL="914400" lvl="1" indent="-317500" algn="ctr">
              <a:lnSpc>
                <a:spcPct val="100000"/>
              </a:lnSpc>
              <a:spcBef>
                <a:spcPts val="0"/>
              </a:spcBef>
              <a:spcAft>
                <a:spcPts val="0"/>
              </a:spcAft>
              <a:buClr>
                <a:srgbClr val="FFFFFF"/>
              </a:buClr>
              <a:buSzPts val="1400"/>
              <a:buChar char="○"/>
              <a:defRPr sz="1400">
                <a:solidFill>
                  <a:srgbClr val="FFFFFF"/>
                </a:solidFill>
              </a:defRPr>
            </a:lvl2pPr>
            <a:lvl3pPr marL="1371600" lvl="2" indent="-317500" algn="ctr">
              <a:lnSpc>
                <a:spcPct val="100000"/>
              </a:lnSpc>
              <a:spcBef>
                <a:spcPts val="0"/>
              </a:spcBef>
              <a:spcAft>
                <a:spcPts val="0"/>
              </a:spcAft>
              <a:buClr>
                <a:srgbClr val="FFFFFF"/>
              </a:buClr>
              <a:buSzPts val="1400"/>
              <a:buChar char="■"/>
              <a:defRPr sz="1400">
                <a:solidFill>
                  <a:srgbClr val="FFFFFF"/>
                </a:solidFill>
              </a:defRPr>
            </a:lvl3pPr>
            <a:lvl4pPr marL="1828800" lvl="3" indent="-317500" algn="ctr">
              <a:lnSpc>
                <a:spcPct val="100000"/>
              </a:lnSpc>
              <a:spcBef>
                <a:spcPts val="0"/>
              </a:spcBef>
              <a:spcAft>
                <a:spcPts val="0"/>
              </a:spcAft>
              <a:buClr>
                <a:srgbClr val="FFFFFF"/>
              </a:buClr>
              <a:buSzPts val="1400"/>
              <a:buChar char="●"/>
              <a:defRPr sz="1400">
                <a:solidFill>
                  <a:srgbClr val="FFFFFF"/>
                </a:solidFill>
              </a:defRPr>
            </a:lvl4pPr>
            <a:lvl5pPr marL="2286000" lvl="4" indent="-317500" algn="ctr">
              <a:lnSpc>
                <a:spcPct val="100000"/>
              </a:lnSpc>
              <a:spcBef>
                <a:spcPts val="0"/>
              </a:spcBef>
              <a:spcAft>
                <a:spcPts val="0"/>
              </a:spcAft>
              <a:buClr>
                <a:srgbClr val="FFFFFF"/>
              </a:buClr>
              <a:buSzPts val="1400"/>
              <a:buChar char="○"/>
              <a:defRPr sz="1400">
                <a:solidFill>
                  <a:srgbClr val="FFFFFF"/>
                </a:solidFill>
              </a:defRPr>
            </a:lvl5pPr>
            <a:lvl6pPr marL="2743200" lvl="5" indent="-317500" algn="ctr">
              <a:lnSpc>
                <a:spcPct val="100000"/>
              </a:lnSpc>
              <a:spcBef>
                <a:spcPts val="0"/>
              </a:spcBef>
              <a:spcAft>
                <a:spcPts val="0"/>
              </a:spcAft>
              <a:buClr>
                <a:srgbClr val="FFFFFF"/>
              </a:buClr>
              <a:buSzPts val="1400"/>
              <a:buChar char="■"/>
              <a:defRPr sz="1400">
                <a:solidFill>
                  <a:srgbClr val="FFFFFF"/>
                </a:solidFill>
              </a:defRPr>
            </a:lvl6pPr>
            <a:lvl7pPr marL="3200400" lvl="6" indent="-317500" algn="ctr">
              <a:lnSpc>
                <a:spcPct val="100000"/>
              </a:lnSpc>
              <a:spcBef>
                <a:spcPts val="0"/>
              </a:spcBef>
              <a:spcAft>
                <a:spcPts val="0"/>
              </a:spcAft>
              <a:buClr>
                <a:srgbClr val="FFFFFF"/>
              </a:buClr>
              <a:buSzPts val="1400"/>
              <a:buChar char="●"/>
              <a:defRPr sz="1400">
                <a:solidFill>
                  <a:srgbClr val="FFFFFF"/>
                </a:solidFill>
              </a:defRPr>
            </a:lvl7pPr>
            <a:lvl8pPr marL="3657600" lvl="7" indent="-317500" algn="ctr">
              <a:lnSpc>
                <a:spcPct val="100000"/>
              </a:lnSpc>
              <a:spcBef>
                <a:spcPts val="0"/>
              </a:spcBef>
              <a:spcAft>
                <a:spcPts val="0"/>
              </a:spcAft>
              <a:buClr>
                <a:srgbClr val="FFFFFF"/>
              </a:buClr>
              <a:buSzPts val="1400"/>
              <a:buChar char="○"/>
              <a:defRPr sz="1400">
                <a:solidFill>
                  <a:srgbClr val="FFFFFF"/>
                </a:solidFill>
              </a:defRPr>
            </a:lvl8pPr>
            <a:lvl9pPr marL="4114800" lvl="8" indent="-317500" algn="ctr">
              <a:lnSpc>
                <a:spcPct val="100000"/>
              </a:lnSpc>
              <a:spcBef>
                <a:spcPts val="0"/>
              </a:spcBef>
              <a:spcAft>
                <a:spcPts val="0"/>
              </a:spcAft>
              <a:buClr>
                <a:srgbClr val="FFFFFF"/>
              </a:buClr>
              <a:buSzPts val="1400"/>
              <a:buChar char="■"/>
              <a:defRPr sz="1400">
                <a:solidFill>
                  <a:srgbClr val="FFFFFF"/>
                </a:solidFill>
              </a:defRPr>
            </a:lvl9pPr>
          </a:lstStyle>
          <a:p>
            <a:endParaRPr/>
          </a:p>
        </p:txBody>
      </p:sp>
      <p:sp>
        <p:nvSpPr>
          <p:cNvPr id="180" name="Google Shape;180;p19"/>
          <p:cNvSpPr txBox="1"/>
          <p:nvPr/>
        </p:nvSpPr>
        <p:spPr>
          <a:xfrm>
            <a:off x="1331069" y="3012575"/>
            <a:ext cx="2871300" cy="5391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1600"/>
              </a:spcAft>
              <a:buClr>
                <a:srgbClr val="000000"/>
              </a:buClr>
              <a:buSzPts val="1800"/>
              <a:buFont typeface="Arial"/>
              <a:buNone/>
            </a:pPr>
            <a:endParaRPr sz="1800" b="0" i="0" u="none" strike="noStrike" cap="none">
              <a:solidFill>
                <a:srgbClr val="FFFFFF"/>
              </a:solidFill>
              <a:latin typeface="Raleway Black"/>
              <a:ea typeface="Raleway Black"/>
              <a:cs typeface="Raleway Black"/>
              <a:sym typeface="Raleway Black"/>
            </a:endParaRPr>
          </a:p>
        </p:txBody>
      </p:sp>
      <p:sp>
        <p:nvSpPr>
          <p:cNvPr id="181" name="Google Shape;181;p19"/>
          <p:cNvSpPr txBox="1">
            <a:spLocks noGrp="1"/>
          </p:cNvSpPr>
          <p:nvPr>
            <p:ph type="subTitle" idx="4"/>
          </p:nvPr>
        </p:nvSpPr>
        <p:spPr>
          <a:xfrm>
            <a:off x="1331069" y="2489492"/>
            <a:ext cx="2871300" cy="317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a:solidFill>
                  <a:schemeClr val="dk1"/>
                </a:solidFill>
                <a:latin typeface="Poppins ExtraBold"/>
                <a:ea typeface="Poppins ExtraBold"/>
                <a:cs typeface="Poppins ExtraBold"/>
                <a:sym typeface="Poppins ExtraBold"/>
              </a:defRPr>
            </a:lvl1pPr>
            <a:lvl2pPr lvl="1" algn="ctr">
              <a:lnSpc>
                <a:spcPct val="100000"/>
              </a:lnSpc>
              <a:spcBef>
                <a:spcPts val="0"/>
              </a:spcBef>
              <a:spcAft>
                <a:spcPts val="0"/>
              </a:spcAft>
              <a:buSzPts val="1400"/>
              <a:buNone/>
              <a:defRPr b="1">
                <a:solidFill>
                  <a:schemeClr val="dk1"/>
                </a:solidFill>
                <a:latin typeface="Poppins ExtraBold"/>
                <a:ea typeface="Poppins ExtraBold"/>
                <a:cs typeface="Poppins ExtraBold"/>
                <a:sym typeface="Poppins ExtraBold"/>
              </a:defRPr>
            </a:lvl2pPr>
            <a:lvl3pPr lvl="2" algn="ctr">
              <a:lnSpc>
                <a:spcPct val="100000"/>
              </a:lnSpc>
              <a:spcBef>
                <a:spcPts val="0"/>
              </a:spcBef>
              <a:spcAft>
                <a:spcPts val="0"/>
              </a:spcAft>
              <a:buSzPts val="1400"/>
              <a:buNone/>
              <a:defRPr b="1">
                <a:solidFill>
                  <a:schemeClr val="dk1"/>
                </a:solidFill>
                <a:latin typeface="Poppins ExtraBold"/>
                <a:ea typeface="Poppins ExtraBold"/>
                <a:cs typeface="Poppins ExtraBold"/>
                <a:sym typeface="Poppins ExtraBold"/>
              </a:defRPr>
            </a:lvl3pPr>
            <a:lvl4pPr lvl="3" algn="ctr">
              <a:lnSpc>
                <a:spcPct val="100000"/>
              </a:lnSpc>
              <a:spcBef>
                <a:spcPts val="0"/>
              </a:spcBef>
              <a:spcAft>
                <a:spcPts val="0"/>
              </a:spcAft>
              <a:buSzPts val="1400"/>
              <a:buNone/>
              <a:defRPr b="1">
                <a:solidFill>
                  <a:schemeClr val="dk1"/>
                </a:solidFill>
                <a:latin typeface="Poppins ExtraBold"/>
                <a:ea typeface="Poppins ExtraBold"/>
                <a:cs typeface="Poppins ExtraBold"/>
                <a:sym typeface="Poppins ExtraBold"/>
              </a:defRPr>
            </a:lvl4pPr>
            <a:lvl5pPr lvl="4" algn="ctr">
              <a:lnSpc>
                <a:spcPct val="100000"/>
              </a:lnSpc>
              <a:spcBef>
                <a:spcPts val="0"/>
              </a:spcBef>
              <a:spcAft>
                <a:spcPts val="0"/>
              </a:spcAft>
              <a:buSzPts val="1400"/>
              <a:buNone/>
              <a:defRPr b="1">
                <a:solidFill>
                  <a:schemeClr val="dk1"/>
                </a:solidFill>
                <a:latin typeface="Poppins ExtraBold"/>
                <a:ea typeface="Poppins ExtraBold"/>
                <a:cs typeface="Poppins ExtraBold"/>
                <a:sym typeface="Poppins ExtraBold"/>
              </a:defRPr>
            </a:lvl5pPr>
            <a:lvl6pPr lvl="5" algn="ctr">
              <a:lnSpc>
                <a:spcPct val="100000"/>
              </a:lnSpc>
              <a:spcBef>
                <a:spcPts val="0"/>
              </a:spcBef>
              <a:spcAft>
                <a:spcPts val="0"/>
              </a:spcAft>
              <a:buSzPts val="1400"/>
              <a:buNone/>
              <a:defRPr b="1">
                <a:solidFill>
                  <a:schemeClr val="dk1"/>
                </a:solidFill>
                <a:latin typeface="Poppins ExtraBold"/>
                <a:ea typeface="Poppins ExtraBold"/>
                <a:cs typeface="Poppins ExtraBold"/>
                <a:sym typeface="Poppins ExtraBold"/>
              </a:defRPr>
            </a:lvl6pPr>
            <a:lvl7pPr lvl="6" algn="ctr">
              <a:lnSpc>
                <a:spcPct val="100000"/>
              </a:lnSpc>
              <a:spcBef>
                <a:spcPts val="0"/>
              </a:spcBef>
              <a:spcAft>
                <a:spcPts val="0"/>
              </a:spcAft>
              <a:buSzPts val="1400"/>
              <a:buNone/>
              <a:defRPr b="1">
                <a:solidFill>
                  <a:schemeClr val="dk1"/>
                </a:solidFill>
                <a:latin typeface="Poppins ExtraBold"/>
                <a:ea typeface="Poppins ExtraBold"/>
                <a:cs typeface="Poppins ExtraBold"/>
                <a:sym typeface="Poppins ExtraBold"/>
              </a:defRPr>
            </a:lvl7pPr>
            <a:lvl8pPr lvl="7" algn="ctr">
              <a:lnSpc>
                <a:spcPct val="100000"/>
              </a:lnSpc>
              <a:spcBef>
                <a:spcPts val="0"/>
              </a:spcBef>
              <a:spcAft>
                <a:spcPts val="0"/>
              </a:spcAft>
              <a:buSzPts val="1400"/>
              <a:buNone/>
              <a:defRPr b="1">
                <a:solidFill>
                  <a:schemeClr val="dk1"/>
                </a:solidFill>
                <a:latin typeface="Poppins ExtraBold"/>
                <a:ea typeface="Poppins ExtraBold"/>
                <a:cs typeface="Poppins ExtraBold"/>
                <a:sym typeface="Poppins ExtraBold"/>
              </a:defRPr>
            </a:lvl8pPr>
            <a:lvl9pPr lvl="8" algn="ctr">
              <a:lnSpc>
                <a:spcPct val="100000"/>
              </a:lnSpc>
              <a:spcBef>
                <a:spcPts val="0"/>
              </a:spcBef>
              <a:spcAft>
                <a:spcPts val="0"/>
              </a:spcAft>
              <a:buSzPts val="1400"/>
              <a:buNone/>
              <a:defRPr b="1">
                <a:solidFill>
                  <a:schemeClr val="dk1"/>
                </a:solidFill>
                <a:latin typeface="Poppins ExtraBold"/>
                <a:ea typeface="Poppins ExtraBold"/>
                <a:cs typeface="Poppins ExtraBold"/>
                <a:sym typeface="Poppins ExtraBold"/>
              </a:defRPr>
            </a:lvl9pPr>
          </a:lstStyle>
          <a:p>
            <a:endParaRPr/>
          </a:p>
        </p:txBody>
      </p:sp>
      <p:grpSp>
        <p:nvGrpSpPr>
          <p:cNvPr id="182" name="Google Shape;182;p19"/>
          <p:cNvGrpSpPr/>
          <p:nvPr/>
        </p:nvGrpSpPr>
        <p:grpSpPr>
          <a:xfrm>
            <a:off x="366700" y="730650"/>
            <a:ext cx="8208688" cy="1841088"/>
            <a:chOff x="404800" y="730650"/>
            <a:chExt cx="8208688" cy="1841088"/>
          </a:xfrm>
        </p:grpSpPr>
        <p:sp>
          <p:nvSpPr>
            <p:cNvPr id="183" name="Google Shape;183;p19"/>
            <p:cNvSpPr/>
            <p:nvPr/>
          </p:nvSpPr>
          <p:spPr>
            <a:xfrm>
              <a:off x="536175" y="730650"/>
              <a:ext cx="1189800" cy="11898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 name="Google Shape;184;p19"/>
            <p:cNvSpPr/>
            <p:nvPr/>
          </p:nvSpPr>
          <p:spPr>
            <a:xfrm rot="10800000">
              <a:off x="8319788" y="1398812"/>
              <a:ext cx="293700" cy="2940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 name="Google Shape;185;p19"/>
            <p:cNvSpPr/>
            <p:nvPr/>
          </p:nvSpPr>
          <p:spPr>
            <a:xfrm rot="10800000">
              <a:off x="8016563" y="1770163"/>
              <a:ext cx="572100" cy="572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 name="Google Shape;186;p19"/>
            <p:cNvSpPr/>
            <p:nvPr/>
          </p:nvSpPr>
          <p:spPr>
            <a:xfrm>
              <a:off x="404800" y="2050938"/>
              <a:ext cx="520200" cy="5208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87" name="Google Shape;187;p19"/>
          <p:cNvGrpSpPr/>
          <p:nvPr/>
        </p:nvGrpSpPr>
        <p:grpSpPr>
          <a:xfrm rot="-2700000" flipH="1">
            <a:off x="861334" y="3359918"/>
            <a:ext cx="596919" cy="896417"/>
            <a:chOff x="8358300" y="3550499"/>
            <a:chExt cx="596925" cy="896426"/>
          </a:xfrm>
        </p:grpSpPr>
        <p:sp>
          <p:nvSpPr>
            <p:cNvPr id="188" name="Google Shape;188;p19"/>
            <p:cNvSpPr/>
            <p:nvPr/>
          </p:nvSpPr>
          <p:spPr>
            <a:xfrm>
              <a:off x="8358300" y="4152925"/>
              <a:ext cx="293700" cy="2940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 name="Google Shape;189;p19"/>
            <p:cNvSpPr/>
            <p:nvPr/>
          </p:nvSpPr>
          <p:spPr>
            <a:xfrm>
              <a:off x="8383125" y="3550499"/>
              <a:ext cx="572100" cy="572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90"/>
        <p:cNvGrpSpPr/>
        <p:nvPr/>
      </p:nvGrpSpPr>
      <p:grpSpPr>
        <a:xfrm>
          <a:off x="0" y="0"/>
          <a:ext cx="0" cy="0"/>
          <a:chOff x="0" y="0"/>
          <a:chExt cx="0" cy="0"/>
        </a:xfrm>
      </p:grpSpPr>
      <p:sp>
        <p:nvSpPr>
          <p:cNvPr id="191" name="Google Shape;191;p20"/>
          <p:cNvSpPr/>
          <p:nvPr/>
        </p:nvSpPr>
        <p:spPr>
          <a:xfrm>
            <a:off x="101850" y="121950"/>
            <a:ext cx="8940300" cy="4899600"/>
          </a:xfrm>
          <a:prstGeom prst="roundRect">
            <a:avLst>
              <a:gd name="adj" fmla="val 7908"/>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 name="Google Shape;192;p20"/>
          <p:cNvSpPr txBox="1">
            <a:spLocks noGrp="1"/>
          </p:cNvSpPr>
          <p:nvPr>
            <p:ph type="title"/>
          </p:nvPr>
        </p:nvSpPr>
        <p:spPr>
          <a:xfrm>
            <a:off x="1388100" y="526350"/>
            <a:ext cx="6367800" cy="4090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4800"/>
              <a:buFont typeface="Titillium Web"/>
              <a:buNone/>
              <a:defRPr sz="4800" b="1">
                <a:latin typeface="Titillium Web"/>
                <a:ea typeface="Titillium Web"/>
                <a:cs typeface="Titillium Web"/>
                <a:sym typeface="Titillium Web"/>
              </a:defRPr>
            </a:lvl1pPr>
            <a:lvl2pPr lvl="1" algn="ctr">
              <a:lnSpc>
                <a:spcPct val="100000"/>
              </a:lnSpc>
              <a:spcBef>
                <a:spcPts val="0"/>
              </a:spcBef>
              <a:spcAft>
                <a:spcPts val="0"/>
              </a:spcAft>
              <a:buSzPts val="4800"/>
              <a:buFont typeface="Titillium Web"/>
              <a:buNone/>
              <a:defRPr sz="4800" b="1">
                <a:latin typeface="Titillium Web"/>
                <a:ea typeface="Titillium Web"/>
                <a:cs typeface="Titillium Web"/>
                <a:sym typeface="Titillium Web"/>
              </a:defRPr>
            </a:lvl2pPr>
            <a:lvl3pPr lvl="2" algn="ctr">
              <a:lnSpc>
                <a:spcPct val="100000"/>
              </a:lnSpc>
              <a:spcBef>
                <a:spcPts val="0"/>
              </a:spcBef>
              <a:spcAft>
                <a:spcPts val="0"/>
              </a:spcAft>
              <a:buSzPts val="4800"/>
              <a:buFont typeface="Titillium Web"/>
              <a:buNone/>
              <a:defRPr sz="4800" b="1">
                <a:latin typeface="Titillium Web"/>
                <a:ea typeface="Titillium Web"/>
                <a:cs typeface="Titillium Web"/>
                <a:sym typeface="Titillium Web"/>
              </a:defRPr>
            </a:lvl3pPr>
            <a:lvl4pPr lvl="3" algn="ctr">
              <a:lnSpc>
                <a:spcPct val="100000"/>
              </a:lnSpc>
              <a:spcBef>
                <a:spcPts val="0"/>
              </a:spcBef>
              <a:spcAft>
                <a:spcPts val="0"/>
              </a:spcAft>
              <a:buSzPts val="4800"/>
              <a:buFont typeface="Titillium Web"/>
              <a:buNone/>
              <a:defRPr sz="4800" b="1">
                <a:latin typeface="Titillium Web"/>
                <a:ea typeface="Titillium Web"/>
                <a:cs typeface="Titillium Web"/>
                <a:sym typeface="Titillium Web"/>
              </a:defRPr>
            </a:lvl4pPr>
            <a:lvl5pPr lvl="4" algn="ctr">
              <a:lnSpc>
                <a:spcPct val="100000"/>
              </a:lnSpc>
              <a:spcBef>
                <a:spcPts val="0"/>
              </a:spcBef>
              <a:spcAft>
                <a:spcPts val="0"/>
              </a:spcAft>
              <a:buSzPts val="4800"/>
              <a:buFont typeface="Titillium Web"/>
              <a:buNone/>
              <a:defRPr sz="4800" b="1">
                <a:latin typeface="Titillium Web"/>
                <a:ea typeface="Titillium Web"/>
                <a:cs typeface="Titillium Web"/>
                <a:sym typeface="Titillium Web"/>
              </a:defRPr>
            </a:lvl5pPr>
            <a:lvl6pPr lvl="5" algn="ctr">
              <a:lnSpc>
                <a:spcPct val="100000"/>
              </a:lnSpc>
              <a:spcBef>
                <a:spcPts val="0"/>
              </a:spcBef>
              <a:spcAft>
                <a:spcPts val="0"/>
              </a:spcAft>
              <a:buSzPts val="4800"/>
              <a:buFont typeface="Titillium Web"/>
              <a:buNone/>
              <a:defRPr sz="4800" b="1">
                <a:latin typeface="Titillium Web"/>
                <a:ea typeface="Titillium Web"/>
                <a:cs typeface="Titillium Web"/>
                <a:sym typeface="Titillium Web"/>
              </a:defRPr>
            </a:lvl6pPr>
            <a:lvl7pPr lvl="6" algn="ctr">
              <a:lnSpc>
                <a:spcPct val="100000"/>
              </a:lnSpc>
              <a:spcBef>
                <a:spcPts val="0"/>
              </a:spcBef>
              <a:spcAft>
                <a:spcPts val="0"/>
              </a:spcAft>
              <a:buSzPts val="4800"/>
              <a:buFont typeface="Titillium Web"/>
              <a:buNone/>
              <a:defRPr sz="4800" b="1">
                <a:latin typeface="Titillium Web"/>
                <a:ea typeface="Titillium Web"/>
                <a:cs typeface="Titillium Web"/>
                <a:sym typeface="Titillium Web"/>
              </a:defRPr>
            </a:lvl7pPr>
            <a:lvl8pPr lvl="7" algn="ctr">
              <a:lnSpc>
                <a:spcPct val="100000"/>
              </a:lnSpc>
              <a:spcBef>
                <a:spcPts val="0"/>
              </a:spcBef>
              <a:spcAft>
                <a:spcPts val="0"/>
              </a:spcAft>
              <a:buSzPts val="4800"/>
              <a:buFont typeface="Titillium Web"/>
              <a:buNone/>
              <a:defRPr sz="4800" b="1">
                <a:latin typeface="Titillium Web"/>
                <a:ea typeface="Titillium Web"/>
                <a:cs typeface="Titillium Web"/>
                <a:sym typeface="Titillium Web"/>
              </a:defRPr>
            </a:lvl8pPr>
            <a:lvl9pPr lvl="8" algn="ctr">
              <a:lnSpc>
                <a:spcPct val="100000"/>
              </a:lnSpc>
              <a:spcBef>
                <a:spcPts val="0"/>
              </a:spcBef>
              <a:spcAft>
                <a:spcPts val="0"/>
              </a:spcAft>
              <a:buSzPts val="4800"/>
              <a:buFont typeface="Titillium Web"/>
              <a:buNone/>
              <a:defRPr sz="4800" b="1">
                <a:latin typeface="Titillium Web"/>
                <a:ea typeface="Titillium Web"/>
                <a:cs typeface="Titillium Web"/>
                <a:sym typeface="Titillium Web"/>
              </a:defRPr>
            </a:lvl9pPr>
          </a:lstStyle>
          <a:p>
            <a:endParaRPr/>
          </a:p>
        </p:txBody>
      </p:sp>
      <p:grpSp>
        <p:nvGrpSpPr>
          <p:cNvPr id="193" name="Google Shape;193;p20"/>
          <p:cNvGrpSpPr/>
          <p:nvPr/>
        </p:nvGrpSpPr>
        <p:grpSpPr>
          <a:xfrm rot="10800000" flipH="1">
            <a:off x="1101156" y="253148"/>
            <a:ext cx="7611770" cy="2949180"/>
            <a:chOff x="404800" y="-890960"/>
            <a:chExt cx="8937149" cy="3462698"/>
          </a:xfrm>
        </p:grpSpPr>
        <p:sp>
          <p:nvSpPr>
            <p:cNvPr id="194" name="Google Shape;194;p20"/>
            <p:cNvSpPr/>
            <p:nvPr/>
          </p:nvSpPr>
          <p:spPr>
            <a:xfrm>
              <a:off x="8152149" y="-890960"/>
              <a:ext cx="1189800" cy="11898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 name="Google Shape;195;p20"/>
            <p:cNvSpPr/>
            <p:nvPr/>
          </p:nvSpPr>
          <p:spPr>
            <a:xfrm rot="10800000">
              <a:off x="8319788" y="1398812"/>
              <a:ext cx="293700" cy="2940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 name="Google Shape;196;p20"/>
            <p:cNvSpPr/>
            <p:nvPr/>
          </p:nvSpPr>
          <p:spPr>
            <a:xfrm rot="10800000">
              <a:off x="8016563" y="1770163"/>
              <a:ext cx="572100" cy="572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 name="Google Shape;197;p20"/>
            <p:cNvSpPr/>
            <p:nvPr/>
          </p:nvSpPr>
          <p:spPr>
            <a:xfrm>
              <a:off x="404800" y="2050938"/>
              <a:ext cx="520200" cy="5208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98" name="Google Shape;198;p20"/>
          <p:cNvSpPr/>
          <p:nvPr/>
        </p:nvSpPr>
        <p:spPr>
          <a:xfrm rot="10800000" flipH="1">
            <a:off x="4746823" y="3303353"/>
            <a:ext cx="1013400" cy="10134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99" name="Google Shape;199;p20"/>
          <p:cNvGrpSpPr/>
          <p:nvPr/>
        </p:nvGrpSpPr>
        <p:grpSpPr>
          <a:xfrm rot="10800000">
            <a:off x="270750" y="740109"/>
            <a:ext cx="8627325" cy="4089001"/>
            <a:chOff x="270750" y="253149"/>
            <a:chExt cx="8627325" cy="4089001"/>
          </a:xfrm>
        </p:grpSpPr>
        <p:sp>
          <p:nvSpPr>
            <p:cNvPr id="200" name="Google Shape;200;p20"/>
            <p:cNvSpPr/>
            <p:nvPr/>
          </p:nvSpPr>
          <p:spPr>
            <a:xfrm>
              <a:off x="270750" y="3248150"/>
              <a:ext cx="572100" cy="5721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 name="Google Shape;201;p20"/>
            <p:cNvSpPr/>
            <p:nvPr/>
          </p:nvSpPr>
          <p:spPr>
            <a:xfrm>
              <a:off x="8301150" y="4048150"/>
              <a:ext cx="293700" cy="2940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 name="Google Shape;202;p20"/>
            <p:cNvSpPr/>
            <p:nvPr/>
          </p:nvSpPr>
          <p:spPr>
            <a:xfrm>
              <a:off x="6009175" y="253149"/>
              <a:ext cx="572100" cy="572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 name="Google Shape;203;p20"/>
            <p:cNvSpPr/>
            <p:nvPr/>
          </p:nvSpPr>
          <p:spPr>
            <a:xfrm>
              <a:off x="8325975" y="3398099"/>
              <a:ext cx="572100" cy="572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 name="Google Shape;204;p20"/>
            <p:cNvSpPr/>
            <p:nvPr/>
          </p:nvSpPr>
          <p:spPr>
            <a:xfrm>
              <a:off x="2318445" y="305956"/>
              <a:ext cx="293700" cy="2940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05"/>
        <p:cNvGrpSpPr/>
        <p:nvPr/>
      </p:nvGrpSpPr>
      <p:grpSpPr>
        <a:xfrm>
          <a:off x="0" y="0"/>
          <a:ext cx="0" cy="0"/>
          <a:chOff x="0" y="0"/>
          <a:chExt cx="0" cy="0"/>
        </a:xfrm>
      </p:grpSpPr>
      <p:sp>
        <p:nvSpPr>
          <p:cNvPr id="206" name="Google Shape;206;p21"/>
          <p:cNvSpPr/>
          <p:nvPr/>
        </p:nvSpPr>
        <p:spPr>
          <a:xfrm>
            <a:off x="101850" y="121950"/>
            <a:ext cx="8940300" cy="4899600"/>
          </a:xfrm>
          <a:prstGeom prst="roundRect">
            <a:avLst>
              <a:gd name="adj" fmla="val 7908"/>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07" name="Google Shape;207;p21"/>
          <p:cNvGrpSpPr/>
          <p:nvPr/>
        </p:nvGrpSpPr>
        <p:grpSpPr>
          <a:xfrm>
            <a:off x="270750" y="305956"/>
            <a:ext cx="7172425" cy="3514294"/>
            <a:chOff x="270750" y="305956"/>
            <a:chExt cx="7172425" cy="3514294"/>
          </a:xfrm>
        </p:grpSpPr>
        <p:sp>
          <p:nvSpPr>
            <p:cNvPr id="208" name="Google Shape;208;p21"/>
            <p:cNvSpPr/>
            <p:nvPr/>
          </p:nvSpPr>
          <p:spPr>
            <a:xfrm>
              <a:off x="270750" y="3248150"/>
              <a:ext cx="572100" cy="5721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 name="Google Shape;209;p21"/>
            <p:cNvSpPr/>
            <p:nvPr/>
          </p:nvSpPr>
          <p:spPr>
            <a:xfrm>
              <a:off x="6871075" y="445024"/>
              <a:ext cx="572100" cy="572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 name="Google Shape;210;p21"/>
            <p:cNvSpPr/>
            <p:nvPr/>
          </p:nvSpPr>
          <p:spPr>
            <a:xfrm>
              <a:off x="2318445" y="305956"/>
              <a:ext cx="293700" cy="2940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11" name="Google Shape;211;p21"/>
          <p:cNvSpPr txBox="1">
            <a:spLocks noGrp="1"/>
          </p:cNvSpPr>
          <p:nvPr>
            <p:ph type="body" idx="1"/>
          </p:nvPr>
        </p:nvSpPr>
        <p:spPr>
          <a:xfrm>
            <a:off x="1064175" y="3620975"/>
            <a:ext cx="35079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Clr>
                <a:schemeClr val="dk1"/>
              </a:buClr>
              <a:buSzPts val="1800"/>
              <a:buFont typeface="Titillium Web"/>
              <a:buNone/>
              <a:defRPr b="1">
                <a:solidFill>
                  <a:schemeClr val="dk1"/>
                </a:solidFill>
                <a:latin typeface="Titillium Web"/>
                <a:ea typeface="Titillium Web"/>
                <a:cs typeface="Titillium Web"/>
                <a:sym typeface="Titillium Web"/>
              </a:defRPr>
            </a:lvl1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12"/>
        <p:cNvGrpSpPr/>
        <p:nvPr/>
      </p:nvGrpSpPr>
      <p:grpSpPr>
        <a:xfrm>
          <a:off x="0" y="0"/>
          <a:ext cx="0" cy="0"/>
          <a:chOff x="0" y="0"/>
          <a:chExt cx="0" cy="0"/>
        </a:xfrm>
      </p:grpSpPr>
      <p:sp>
        <p:nvSpPr>
          <p:cNvPr id="213" name="Google Shape;213;p22"/>
          <p:cNvSpPr/>
          <p:nvPr/>
        </p:nvSpPr>
        <p:spPr>
          <a:xfrm>
            <a:off x="101850" y="121950"/>
            <a:ext cx="8940300" cy="4899600"/>
          </a:xfrm>
          <a:prstGeom prst="roundRect">
            <a:avLst>
              <a:gd name="adj" fmla="val 7908"/>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 name="Google Shape;214;p22"/>
          <p:cNvSpPr txBox="1">
            <a:spLocks noGrp="1"/>
          </p:cNvSpPr>
          <p:nvPr>
            <p:ph type="title" hasCustomPrompt="1"/>
          </p:nvPr>
        </p:nvSpPr>
        <p:spPr>
          <a:xfrm>
            <a:off x="2616450" y="1487125"/>
            <a:ext cx="3911100" cy="1483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2000"/>
              <a:buFont typeface="Titillium Web"/>
              <a:buNone/>
              <a:defRPr sz="10000" b="1">
                <a:latin typeface="Titillium Web"/>
                <a:ea typeface="Titillium Web"/>
                <a:cs typeface="Titillium Web"/>
                <a:sym typeface="Titillium Web"/>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215" name="Google Shape;215;p22"/>
          <p:cNvSpPr txBox="1">
            <a:spLocks noGrp="1"/>
          </p:cNvSpPr>
          <p:nvPr>
            <p:ph type="body" idx="1"/>
          </p:nvPr>
        </p:nvSpPr>
        <p:spPr>
          <a:xfrm>
            <a:off x="1406200" y="3153475"/>
            <a:ext cx="5502000" cy="1698300"/>
          </a:xfrm>
          <a:prstGeom prst="rect">
            <a:avLst/>
          </a:prstGeom>
          <a:noFill/>
          <a:ln>
            <a:noFill/>
          </a:ln>
        </p:spPr>
        <p:txBody>
          <a:bodyPr spcFirstLastPara="1" wrap="square" lIns="91425" tIns="91425" rIns="91425" bIns="91425" anchor="ctr" anchorCtr="0">
            <a:noAutofit/>
          </a:bodyPr>
          <a:lstStyle>
            <a:lvl1pPr marL="457200" lvl="0" indent="-342900" algn="ctr">
              <a:lnSpc>
                <a:spcPct val="100000"/>
              </a:lnSpc>
              <a:spcBef>
                <a:spcPts val="0"/>
              </a:spcBef>
              <a:spcAft>
                <a:spcPts val="0"/>
              </a:spcAft>
              <a:buSzPts val="1800"/>
              <a:buFont typeface="Titillium Web"/>
              <a:buChar char="●"/>
              <a:defRPr>
                <a:latin typeface="Titillium Web"/>
                <a:ea typeface="Titillium Web"/>
                <a:cs typeface="Titillium Web"/>
                <a:sym typeface="Titillium Web"/>
              </a:defRPr>
            </a:lvl1pPr>
            <a:lvl2pPr marL="914400" lvl="1" indent="-317500" algn="ctr">
              <a:lnSpc>
                <a:spcPct val="100000"/>
              </a:lnSpc>
              <a:spcBef>
                <a:spcPts val="0"/>
              </a:spcBef>
              <a:spcAft>
                <a:spcPts val="0"/>
              </a:spcAft>
              <a:buSzPts val="1400"/>
              <a:buFont typeface="Titillium Web"/>
              <a:buChar char="○"/>
              <a:defRPr>
                <a:latin typeface="Titillium Web"/>
                <a:ea typeface="Titillium Web"/>
                <a:cs typeface="Titillium Web"/>
                <a:sym typeface="Titillium Web"/>
              </a:defRPr>
            </a:lvl2pPr>
            <a:lvl3pPr marL="1371600" lvl="2" indent="-317500" algn="ctr">
              <a:lnSpc>
                <a:spcPct val="100000"/>
              </a:lnSpc>
              <a:spcBef>
                <a:spcPts val="0"/>
              </a:spcBef>
              <a:spcAft>
                <a:spcPts val="0"/>
              </a:spcAft>
              <a:buSzPts val="1400"/>
              <a:buFont typeface="Titillium Web"/>
              <a:buChar char="■"/>
              <a:defRPr>
                <a:latin typeface="Titillium Web"/>
                <a:ea typeface="Titillium Web"/>
                <a:cs typeface="Titillium Web"/>
                <a:sym typeface="Titillium Web"/>
              </a:defRPr>
            </a:lvl3pPr>
            <a:lvl4pPr marL="1828800" lvl="3" indent="-317500" algn="ctr">
              <a:lnSpc>
                <a:spcPct val="100000"/>
              </a:lnSpc>
              <a:spcBef>
                <a:spcPts val="0"/>
              </a:spcBef>
              <a:spcAft>
                <a:spcPts val="0"/>
              </a:spcAft>
              <a:buSzPts val="1400"/>
              <a:buFont typeface="Titillium Web"/>
              <a:buChar char="●"/>
              <a:defRPr>
                <a:latin typeface="Titillium Web"/>
                <a:ea typeface="Titillium Web"/>
                <a:cs typeface="Titillium Web"/>
                <a:sym typeface="Titillium Web"/>
              </a:defRPr>
            </a:lvl4pPr>
            <a:lvl5pPr marL="2286000" lvl="4" indent="-317500" algn="ctr">
              <a:lnSpc>
                <a:spcPct val="100000"/>
              </a:lnSpc>
              <a:spcBef>
                <a:spcPts val="0"/>
              </a:spcBef>
              <a:spcAft>
                <a:spcPts val="0"/>
              </a:spcAft>
              <a:buSzPts val="1400"/>
              <a:buFont typeface="Titillium Web"/>
              <a:buChar char="○"/>
              <a:defRPr>
                <a:latin typeface="Titillium Web"/>
                <a:ea typeface="Titillium Web"/>
                <a:cs typeface="Titillium Web"/>
                <a:sym typeface="Titillium Web"/>
              </a:defRPr>
            </a:lvl5pPr>
            <a:lvl6pPr marL="2743200" lvl="5" indent="-317500" algn="ctr">
              <a:lnSpc>
                <a:spcPct val="100000"/>
              </a:lnSpc>
              <a:spcBef>
                <a:spcPts val="0"/>
              </a:spcBef>
              <a:spcAft>
                <a:spcPts val="0"/>
              </a:spcAft>
              <a:buSzPts val="1400"/>
              <a:buFont typeface="Titillium Web"/>
              <a:buChar char="■"/>
              <a:defRPr>
                <a:latin typeface="Titillium Web"/>
                <a:ea typeface="Titillium Web"/>
                <a:cs typeface="Titillium Web"/>
                <a:sym typeface="Titillium Web"/>
              </a:defRPr>
            </a:lvl6pPr>
            <a:lvl7pPr marL="3200400" lvl="6" indent="-317500" algn="ctr">
              <a:lnSpc>
                <a:spcPct val="100000"/>
              </a:lnSpc>
              <a:spcBef>
                <a:spcPts val="0"/>
              </a:spcBef>
              <a:spcAft>
                <a:spcPts val="0"/>
              </a:spcAft>
              <a:buSzPts val="1400"/>
              <a:buFont typeface="Titillium Web"/>
              <a:buChar char="●"/>
              <a:defRPr>
                <a:latin typeface="Titillium Web"/>
                <a:ea typeface="Titillium Web"/>
                <a:cs typeface="Titillium Web"/>
                <a:sym typeface="Titillium Web"/>
              </a:defRPr>
            </a:lvl7pPr>
            <a:lvl8pPr marL="3657600" lvl="7" indent="-317500" algn="ctr">
              <a:lnSpc>
                <a:spcPct val="100000"/>
              </a:lnSpc>
              <a:spcBef>
                <a:spcPts val="0"/>
              </a:spcBef>
              <a:spcAft>
                <a:spcPts val="0"/>
              </a:spcAft>
              <a:buSzPts val="1400"/>
              <a:buFont typeface="Titillium Web"/>
              <a:buChar char="○"/>
              <a:defRPr>
                <a:latin typeface="Titillium Web"/>
                <a:ea typeface="Titillium Web"/>
                <a:cs typeface="Titillium Web"/>
                <a:sym typeface="Titillium Web"/>
              </a:defRPr>
            </a:lvl8pPr>
            <a:lvl9pPr marL="4114800" lvl="8" indent="-317500" algn="ctr">
              <a:lnSpc>
                <a:spcPct val="100000"/>
              </a:lnSpc>
              <a:spcBef>
                <a:spcPts val="0"/>
              </a:spcBef>
              <a:spcAft>
                <a:spcPts val="0"/>
              </a:spcAft>
              <a:buSzPts val="1400"/>
              <a:buFont typeface="Titillium Web"/>
              <a:buChar char="■"/>
              <a:defRPr>
                <a:latin typeface="Titillium Web"/>
                <a:ea typeface="Titillium Web"/>
                <a:cs typeface="Titillium Web"/>
                <a:sym typeface="Titillium Web"/>
              </a:defRPr>
            </a:lvl9pPr>
          </a:lstStyle>
          <a:p>
            <a:endParaRPr/>
          </a:p>
        </p:txBody>
      </p:sp>
      <p:grpSp>
        <p:nvGrpSpPr>
          <p:cNvPr id="216" name="Google Shape;216;p22"/>
          <p:cNvGrpSpPr/>
          <p:nvPr/>
        </p:nvGrpSpPr>
        <p:grpSpPr>
          <a:xfrm>
            <a:off x="270750" y="253149"/>
            <a:ext cx="8627325" cy="4089001"/>
            <a:chOff x="270750" y="253149"/>
            <a:chExt cx="8627325" cy="4089001"/>
          </a:xfrm>
        </p:grpSpPr>
        <p:sp>
          <p:nvSpPr>
            <p:cNvPr id="217" name="Google Shape;217;p22"/>
            <p:cNvSpPr/>
            <p:nvPr/>
          </p:nvSpPr>
          <p:spPr>
            <a:xfrm>
              <a:off x="270750" y="3248150"/>
              <a:ext cx="572100" cy="5721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 name="Google Shape;218;p22"/>
            <p:cNvSpPr/>
            <p:nvPr/>
          </p:nvSpPr>
          <p:spPr>
            <a:xfrm>
              <a:off x="8301150" y="4048150"/>
              <a:ext cx="293700" cy="2940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 name="Google Shape;219;p22"/>
            <p:cNvSpPr/>
            <p:nvPr/>
          </p:nvSpPr>
          <p:spPr>
            <a:xfrm>
              <a:off x="6009175" y="253149"/>
              <a:ext cx="572100" cy="572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 name="Google Shape;220;p22"/>
            <p:cNvSpPr/>
            <p:nvPr/>
          </p:nvSpPr>
          <p:spPr>
            <a:xfrm>
              <a:off x="8325975" y="3398099"/>
              <a:ext cx="572100" cy="572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 name="Google Shape;221;p22"/>
            <p:cNvSpPr/>
            <p:nvPr/>
          </p:nvSpPr>
          <p:spPr>
            <a:xfrm>
              <a:off x="2318445" y="305956"/>
              <a:ext cx="293700" cy="2940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22"/>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Quote">
  <p:cSld name="CUSTOM_8_1">
    <p:spTree>
      <p:nvGrpSpPr>
        <p:cNvPr id="1" name="Shape 223"/>
        <p:cNvGrpSpPr/>
        <p:nvPr/>
      </p:nvGrpSpPr>
      <p:grpSpPr>
        <a:xfrm>
          <a:off x="0" y="0"/>
          <a:ext cx="0" cy="0"/>
          <a:chOff x="0" y="0"/>
          <a:chExt cx="0" cy="0"/>
        </a:xfrm>
      </p:grpSpPr>
      <p:sp>
        <p:nvSpPr>
          <p:cNvPr id="224" name="Google Shape;224;p24"/>
          <p:cNvSpPr/>
          <p:nvPr/>
        </p:nvSpPr>
        <p:spPr>
          <a:xfrm>
            <a:off x="101850" y="121950"/>
            <a:ext cx="8940300" cy="4899600"/>
          </a:xfrm>
          <a:prstGeom prst="roundRect">
            <a:avLst>
              <a:gd name="adj" fmla="val 7908"/>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 name="Google Shape;225;p24"/>
          <p:cNvSpPr txBox="1">
            <a:spLocks noGrp="1"/>
          </p:cNvSpPr>
          <p:nvPr>
            <p:ph type="ctrTitle"/>
          </p:nvPr>
        </p:nvSpPr>
        <p:spPr>
          <a:xfrm flipH="1">
            <a:off x="4745175" y="2791150"/>
            <a:ext cx="3605100" cy="4671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1800"/>
              <a:buFont typeface="Titillium Web"/>
              <a:buNone/>
              <a:defRPr sz="2400" b="1">
                <a:latin typeface="Titillium Web"/>
                <a:ea typeface="Titillium Web"/>
                <a:cs typeface="Titillium Web"/>
                <a:sym typeface="Titillium Web"/>
              </a:defRPr>
            </a:lvl1pPr>
            <a:lvl2pPr lvl="1" algn="ctr">
              <a:lnSpc>
                <a:spcPct val="100000"/>
              </a:lnSpc>
              <a:spcBef>
                <a:spcPts val="0"/>
              </a:spcBef>
              <a:spcAft>
                <a:spcPts val="0"/>
              </a:spcAft>
              <a:buSzPts val="12000"/>
              <a:buFont typeface="Titillium Web"/>
              <a:buNone/>
              <a:defRPr sz="12000" b="1">
                <a:latin typeface="Titillium Web"/>
                <a:ea typeface="Titillium Web"/>
                <a:cs typeface="Titillium Web"/>
                <a:sym typeface="Titillium Web"/>
              </a:defRPr>
            </a:lvl2pPr>
            <a:lvl3pPr lvl="2" algn="ctr">
              <a:lnSpc>
                <a:spcPct val="100000"/>
              </a:lnSpc>
              <a:spcBef>
                <a:spcPts val="0"/>
              </a:spcBef>
              <a:spcAft>
                <a:spcPts val="0"/>
              </a:spcAft>
              <a:buSzPts val="12000"/>
              <a:buFont typeface="Titillium Web"/>
              <a:buNone/>
              <a:defRPr sz="12000" b="1">
                <a:latin typeface="Titillium Web"/>
                <a:ea typeface="Titillium Web"/>
                <a:cs typeface="Titillium Web"/>
                <a:sym typeface="Titillium Web"/>
              </a:defRPr>
            </a:lvl3pPr>
            <a:lvl4pPr lvl="3" algn="ctr">
              <a:lnSpc>
                <a:spcPct val="100000"/>
              </a:lnSpc>
              <a:spcBef>
                <a:spcPts val="0"/>
              </a:spcBef>
              <a:spcAft>
                <a:spcPts val="0"/>
              </a:spcAft>
              <a:buSzPts val="12000"/>
              <a:buFont typeface="Titillium Web"/>
              <a:buNone/>
              <a:defRPr sz="12000" b="1">
                <a:latin typeface="Titillium Web"/>
                <a:ea typeface="Titillium Web"/>
                <a:cs typeface="Titillium Web"/>
                <a:sym typeface="Titillium Web"/>
              </a:defRPr>
            </a:lvl4pPr>
            <a:lvl5pPr lvl="4" algn="ctr">
              <a:lnSpc>
                <a:spcPct val="100000"/>
              </a:lnSpc>
              <a:spcBef>
                <a:spcPts val="0"/>
              </a:spcBef>
              <a:spcAft>
                <a:spcPts val="0"/>
              </a:spcAft>
              <a:buSzPts val="12000"/>
              <a:buFont typeface="Titillium Web"/>
              <a:buNone/>
              <a:defRPr sz="12000" b="1">
                <a:latin typeface="Titillium Web"/>
                <a:ea typeface="Titillium Web"/>
                <a:cs typeface="Titillium Web"/>
                <a:sym typeface="Titillium Web"/>
              </a:defRPr>
            </a:lvl5pPr>
            <a:lvl6pPr lvl="5" algn="ctr">
              <a:lnSpc>
                <a:spcPct val="100000"/>
              </a:lnSpc>
              <a:spcBef>
                <a:spcPts val="0"/>
              </a:spcBef>
              <a:spcAft>
                <a:spcPts val="0"/>
              </a:spcAft>
              <a:buSzPts val="12000"/>
              <a:buFont typeface="Titillium Web"/>
              <a:buNone/>
              <a:defRPr sz="12000" b="1">
                <a:latin typeface="Titillium Web"/>
                <a:ea typeface="Titillium Web"/>
                <a:cs typeface="Titillium Web"/>
                <a:sym typeface="Titillium Web"/>
              </a:defRPr>
            </a:lvl6pPr>
            <a:lvl7pPr lvl="6" algn="ctr">
              <a:lnSpc>
                <a:spcPct val="100000"/>
              </a:lnSpc>
              <a:spcBef>
                <a:spcPts val="0"/>
              </a:spcBef>
              <a:spcAft>
                <a:spcPts val="0"/>
              </a:spcAft>
              <a:buSzPts val="12000"/>
              <a:buFont typeface="Titillium Web"/>
              <a:buNone/>
              <a:defRPr sz="12000" b="1">
                <a:latin typeface="Titillium Web"/>
                <a:ea typeface="Titillium Web"/>
                <a:cs typeface="Titillium Web"/>
                <a:sym typeface="Titillium Web"/>
              </a:defRPr>
            </a:lvl7pPr>
            <a:lvl8pPr lvl="7" algn="ctr">
              <a:lnSpc>
                <a:spcPct val="100000"/>
              </a:lnSpc>
              <a:spcBef>
                <a:spcPts val="0"/>
              </a:spcBef>
              <a:spcAft>
                <a:spcPts val="0"/>
              </a:spcAft>
              <a:buSzPts val="12000"/>
              <a:buFont typeface="Titillium Web"/>
              <a:buNone/>
              <a:defRPr sz="12000" b="1">
                <a:latin typeface="Titillium Web"/>
                <a:ea typeface="Titillium Web"/>
                <a:cs typeface="Titillium Web"/>
                <a:sym typeface="Titillium Web"/>
              </a:defRPr>
            </a:lvl8pPr>
            <a:lvl9pPr lvl="8" algn="ctr">
              <a:lnSpc>
                <a:spcPct val="100000"/>
              </a:lnSpc>
              <a:spcBef>
                <a:spcPts val="0"/>
              </a:spcBef>
              <a:spcAft>
                <a:spcPts val="0"/>
              </a:spcAft>
              <a:buSzPts val="12000"/>
              <a:buFont typeface="Titillium Web"/>
              <a:buNone/>
              <a:defRPr sz="12000" b="1">
                <a:latin typeface="Titillium Web"/>
                <a:ea typeface="Titillium Web"/>
                <a:cs typeface="Titillium Web"/>
                <a:sym typeface="Titillium Web"/>
              </a:defRPr>
            </a:lvl9pPr>
          </a:lstStyle>
          <a:p>
            <a:endParaRPr/>
          </a:p>
        </p:txBody>
      </p:sp>
      <p:sp>
        <p:nvSpPr>
          <p:cNvPr id="226" name="Google Shape;226;p24"/>
          <p:cNvSpPr txBox="1">
            <a:spLocks noGrp="1"/>
          </p:cNvSpPr>
          <p:nvPr>
            <p:ph type="subTitle" idx="1"/>
          </p:nvPr>
        </p:nvSpPr>
        <p:spPr>
          <a:xfrm rot="-286" flipH="1">
            <a:off x="4745175" y="1355675"/>
            <a:ext cx="3605100" cy="13311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2400"/>
              <a:buFont typeface="Titillium Web"/>
              <a:buNone/>
              <a:defRPr sz="2000">
                <a:latin typeface="Titillium Web"/>
                <a:ea typeface="Titillium Web"/>
                <a:cs typeface="Titillium Web"/>
                <a:sym typeface="Titillium Web"/>
              </a:defRPr>
            </a:lvl1pPr>
            <a:lvl2pPr lvl="1" algn="ctr">
              <a:lnSpc>
                <a:spcPct val="100000"/>
              </a:lnSpc>
              <a:spcBef>
                <a:spcPts val="0"/>
              </a:spcBef>
              <a:spcAft>
                <a:spcPts val="0"/>
              </a:spcAft>
              <a:buSzPts val="1600"/>
              <a:buFont typeface="Titillium Web"/>
              <a:buNone/>
              <a:defRPr sz="1600">
                <a:latin typeface="Titillium Web"/>
                <a:ea typeface="Titillium Web"/>
                <a:cs typeface="Titillium Web"/>
                <a:sym typeface="Titillium Web"/>
              </a:defRPr>
            </a:lvl2pPr>
            <a:lvl3pPr lvl="2" algn="ctr">
              <a:lnSpc>
                <a:spcPct val="100000"/>
              </a:lnSpc>
              <a:spcBef>
                <a:spcPts val="0"/>
              </a:spcBef>
              <a:spcAft>
                <a:spcPts val="0"/>
              </a:spcAft>
              <a:buSzPts val="1600"/>
              <a:buFont typeface="Titillium Web"/>
              <a:buNone/>
              <a:defRPr sz="1600">
                <a:latin typeface="Titillium Web"/>
                <a:ea typeface="Titillium Web"/>
                <a:cs typeface="Titillium Web"/>
                <a:sym typeface="Titillium Web"/>
              </a:defRPr>
            </a:lvl3pPr>
            <a:lvl4pPr lvl="3" algn="ctr">
              <a:lnSpc>
                <a:spcPct val="100000"/>
              </a:lnSpc>
              <a:spcBef>
                <a:spcPts val="0"/>
              </a:spcBef>
              <a:spcAft>
                <a:spcPts val="0"/>
              </a:spcAft>
              <a:buSzPts val="1600"/>
              <a:buFont typeface="Titillium Web"/>
              <a:buNone/>
              <a:defRPr sz="1600">
                <a:latin typeface="Titillium Web"/>
                <a:ea typeface="Titillium Web"/>
                <a:cs typeface="Titillium Web"/>
                <a:sym typeface="Titillium Web"/>
              </a:defRPr>
            </a:lvl4pPr>
            <a:lvl5pPr lvl="4" algn="ctr">
              <a:lnSpc>
                <a:spcPct val="100000"/>
              </a:lnSpc>
              <a:spcBef>
                <a:spcPts val="0"/>
              </a:spcBef>
              <a:spcAft>
                <a:spcPts val="0"/>
              </a:spcAft>
              <a:buSzPts val="1600"/>
              <a:buFont typeface="Titillium Web"/>
              <a:buNone/>
              <a:defRPr sz="1600">
                <a:latin typeface="Titillium Web"/>
                <a:ea typeface="Titillium Web"/>
                <a:cs typeface="Titillium Web"/>
                <a:sym typeface="Titillium Web"/>
              </a:defRPr>
            </a:lvl5pPr>
            <a:lvl6pPr lvl="5" algn="ctr">
              <a:lnSpc>
                <a:spcPct val="100000"/>
              </a:lnSpc>
              <a:spcBef>
                <a:spcPts val="0"/>
              </a:spcBef>
              <a:spcAft>
                <a:spcPts val="0"/>
              </a:spcAft>
              <a:buSzPts val="1600"/>
              <a:buFont typeface="Titillium Web"/>
              <a:buNone/>
              <a:defRPr sz="1600">
                <a:latin typeface="Titillium Web"/>
                <a:ea typeface="Titillium Web"/>
                <a:cs typeface="Titillium Web"/>
                <a:sym typeface="Titillium Web"/>
              </a:defRPr>
            </a:lvl6pPr>
            <a:lvl7pPr lvl="6" algn="ctr">
              <a:lnSpc>
                <a:spcPct val="100000"/>
              </a:lnSpc>
              <a:spcBef>
                <a:spcPts val="0"/>
              </a:spcBef>
              <a:spcAft>
                <a:spcPts val="0"/>
              </a:spcAft>
              <a:buSzPts val="1600"/>
              <a:buFont typeface="Titillium Web"/>
              <a:buNone/>
              <a:defRPr sz="1600">
                <a:latin typeface="Titillium Web"/>
                <a:ea typeface="Titillium Web"/>
                <a:cs typeface="Titillium Web"/>
                <a:sym typeface="Titillium Web"/>
              </a:defRPr>
            </a:lvl7pPr>
            <a:lvl8pPr lvl="7" algn="ctr">
              <a:lnSpc>
                <a:spcPct val="100000"/>
              </a:lnSpc>
              <a:spcBef>
                <a:spcPts val="0"/>
              </a:spcBef>
              <a:spcAft>
                <a:spcPts val="0"/>
              </a:spcAft>
              <a:buSzPts val="1600"/>
              <a:buFont typeface="Titillium Web"/>
              <a:buNone/>
              <a:defRPr sz="1600">
                <a:latin typeface="Titillium Web"/>
                <a:ea typeface="Titillium Web"/>
                <a:cs typeface="Titillium Web"/>
                <a:sym typeface="Titillium Web"/>
              </a:defRPr>
            </a:lvl8pPr>
            <a:lvl9pPr lvl="8" algn="ctr">
              <a:lnSpc>
                <a:spcPct val="100000"/>
              </a:lnSpc>
              <a:spcBef>
                <a:spcPts val="0"/>
              </a:spcBef>
              <a:spcAft>
                <a:spcPts val="0"/>
              </a:spcAft>
              <a:buSzPts val="1600"/>
              <a:buFont typeface="Titillium Web"/>
              <a:buNone/>
              <a:defRPr sz="1600">
                <a:latin typeface="Titillium Web"/>
                <a:ea typeface="Titillium Web"/>
                <a:cs typeface="Titillium Web"/>
                <a:sym typeface="Titillium Web"/>
              </a:defRPr>
            </a:lvl9pPr>
          </a:lstStyle>
          <a:p>
            <a:endParaRPr/>
          </a:p>
        </p:txBody>
      </p:sp>
      <p:grpSp>
        <p:nvGrpSpPr>
          <p:cNvPr id="227" name="Google Shape;227;p24"/>
          <p:cNvGrpSpPr/>
          <p:nvPr/>
        </p:nvGrpSpPr>
        <p:grpSpPr>
          <a:xfrm rot="10800000" flipH="1">
            <a:off x="270750" y="253149"/>
            <a:ext cx="8703525" cy="4438776"/>
            <a:chOff x="270750" y="-96626"/>
            <a:chExt cx="8703525" cy="4438776"/>
          </a:xfrm>
        </p:grpSpPr>
        <p:sp>
          <p:nvSpPr>
            <p:cNvPr id="228" name="Google Shape;228;p24"/>
            <p:cNvSpPr/>
            <p:nvPr/>
          </p:nvSpPr>
          <p:spPr>
            <a:xfrm>
              <a:off x="270750" y="3248150"/>
              <a:ext cx="572100" cy="5721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 name="Google Shape;229;p24"/>
            <p:cNvSpPr/>
            <p:nvPr/>
          </p:nvSpPr>
          <p:spPr>
            <a:xfrm>
              <a:off x="8301150" y="4048150"/>
              <a:ext cx="293700" cy="2940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 name="Google Shape;230;p24"/>
            <p:cNvSpPr/>
            <p:nvPr/>
          </p:nvSpPr>
          <p:spPr>
            <a:xfrm>
              <a:off x="7246850" y="-96626"/>
              <a:ext cx="572100" cy="572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 name="Google Shape;231;p24"/>
            <p:cNvSpPr/>
            <p:nvPr/>
          </p:nvSpPr>
          <p:spPr>
            <a:xfrm>
              <a:off x="8402175" y="2965824"/>
              <a:ext cx="572100" cy="572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 name="Google Shape;232;p24"/>
            <p:cNvSpPr/>
            <p:nvPr/>
          </p:nvSpPr>
          <p:spPr>
            <a:xfrm>
              <a:off x="758713" y="43488"/>
              <a:ext cx="520200" cy="5208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 name="Google Shape;233;p24"/>
            <p:cNvSpPr/>
            <p:nvPr/>
          </p:nvSpPr>
          <p:spPr>
            <a:xfrm>
              <a:off x="2013645" y="305956"/>
              <a:ext cx="293700" cy="2940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hree columns">
  <p:cSld name="CUSTOM_3">
    <p:spTree>
      <p:nvGrpSpPr>
        <p:cNvPr id="1" name="Shape 234"/>
        <p:cNvGrpSpPr/>
        <p:nvPr/>
      </p:nvGrpSpPr>
      <p:grpSpPr>
        <a:xfrm>
          <a:off x="0" y="0"/>
          <a:ext cx="0" cy="0"/>
          <a:chOff x="0" y="0"/>
          <a:chExt cx="0" cy="0"/>
        </a:xfrm>
      </p:grpSpPr>
      <p:sp>
        <p:nvSpPr>
          <p:cNvPr id="235" name="Google Shape;235;p25"/>
          <p:cNvSpPr/>
          <p:nvPr/>
        </p:nvSpPr>
        <p:spPr>
          <a:xfrm>
            <a:off x="101850" y="121950"/>
            <a:ext cx="8940300" cy="4899600"/>
          </a:xfrm>
          <a:prstGeom prst="roundRect">
            <a:avLst>
              <a:gd name="adj" fmla="val 7908"/>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 name="Google Shape;236;p25"/>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800"/>
              <a:buFont typeface="Titillium Web"/>
              <a:buNone/>
              <a:defRPr b="1">
                <a:latin typeface="Titillium Web"/>
                <a:ea typeface="Titillium Web"/>
                <a:cs typeface="Titillium Web"/>
                <a:sym typeface="Titillium Web"/>
              </a:defRPr>
            </a:lvl1pPr>
            <a:lvl2pPr lvl="1" algn="ctr">
              <a:lnSpc>
                <a:spcPct val="100000"/>
              </a:lnSpc>
              <a:spcBef>
                <a:spcPts val="0"/>
              </a:spcBef>
              <a:spcAft>
                <a:spcPts val="0"/>
              </a:spcAft>
              <a:buSzPts val="2800"/>
              <a:buFont typeface="Titillium Web"/>
              <a:buNone/>
              <a:defRPr b="1">
                <a:latin typeface="Titillium Web"/>
                <a:ea typeface="Titillium Web"/>
                <a:cs typeface="Titillium Web"/>
                <a:sym typeface="Titillium Web"/>
              </a:defRPr>
            </a:lvl2pPr>
            <a:lvl3pPr lvl="2" algn="ctr">
              <a:lnSpc>
                <a:spcPct val="100000"/>
              </a:lnSpc>
              <a:spcBef>
                <a:spcPts val="0"/>
              </a:spcBef>
              <a:spcAft>
                <a:spcPts val="0"/>
              </a:spcAft>
              <a:buSzPts val="2800"/>
              <a:buFont typeface="Titillium Web"/>
              <a:buNone/>
              <a:defRPr b="1">
                <a:latin typeface="Titillium Web"/>
                <a:ea typeface="Titillium Web"/>
                <a:cs typeface="Titillium Web"/>
                <a:sym typeface="Titillium Web"/>
              </a:defRPr>
            </a:lvl3pPr>
            <a:lvl4pPr lvl="3" algn="ctr">
              <a:lnSpc>
                <a:spcPct val="100000"/>
              </a:lnSpc>
              <a:spcBef>
                <a:spcPts val="0"/>
              </a:spcBef>
              <a:spcAft>
                <a:spcPts val="0"/>
              </a:spcAft>
              <a:buSzPts val="2800"/>
              <a:buFont typeface="Titillium Web"/>
              <a:buNone/>
              <a:defRPr b="1">
                <a:latin typeface="Titillium Web"/>
                <a:ea typeface="Titillium Web"/>
                <a:cs typeface="Titillium Web"/>
                <a:sym typeface="Titillium Web"/>
              </a:defRPr>
            </a:lvl4pPr>
            <a:lvl5pPr lvl="4" algn="ctr">
              <a:lnSpc>
                <a:spcPct val="100000"/>
              </a:lnSpc>
              <a:spcBef>
                <a:spcPts val="0"/>
              </a:spcBef>
              <a:spcAft>
                <a:spcPts val="0"/>
              </a:spcAft>
              <a:buSzPts val="2800"/>
              <a:buFont typeface="Titillium Web"/>
              <a:buNone/>
              <a:defRPr b="1">
                <a:latin typeface="Titillium Web"/>
                <a:ea typeface="Titillium Web"/>
                <a:cs typeface="Titillium Web"/>
                <a:sym typeface="Titillium Web"/>
              </a:defRPr>
            </a:lvl5pPr>
            <a:lvl6pPr lvl="5" algn="ctr">
              <a:lnSpc>
                <a:spcPct val="100000"/>
              </a:lnSpc>
              <a:spcBef>
                <a:spcPts val="0"/>
              </a:spcBef>
              <a:spcAft>
                <a:spcPts val="0"/>
              </a:spcAft>
              <a:buSzPts val="2800"/>
              <a:buFont typeface="Titillium Web"/>
              <a:buNone/>
              <a:defRPr b="1">
                <a:latin typeface="Titillium Web"/>
                <a:ea typeface="Titillium Web"/>
                <a:cs typeface="Titillium Web"/>
                <a:sym typeface="Titillium Web"/>
              </a:defRPr>
            </a:lvl6pPr>
            <a:lvl7pPr lvl="6" algn="ctr">
              <a:lnSpc>
                <a:spcPct val="100000"/>
              </a:lnSpc>
              <a:spcBef>
                <a:spcPts val="0"/>
              </a:spcBef>
              <a:spcAft>
                <a:spcPts val="0"/>
              </a:spcAft>
              <a:buSzPts val="2800"/>
              <a:buFont typeface="Titillium Web"/>
              <a:buNone/>
              <a:defRPr b="1">
                <a:latin typeface="Titillium Web"/>
                <a:ea typeface="Titillium Web"/>
                <a:cs typeface="Titillium Web"/>
                <a:sym typeface="Titillium Web"/>
              </a:defRPr>
            </a:lvl7pPr>
            <a:lvl8pPr lvl="7" algn="ctr">
              <a:lnSpc>
                <a:spcPct val="100000"/>
              </a:lnSpc>
              <a:spcBef>
                <a:spcPts val="0"/>
              </a:spcBef>
              <a:spcAft>
                <a:spcPts val="0"/>
              </a:spcAft>
              <a:buSzPts val="2800"/>
              <a:buFont typeface="Titillium Web"/>
              <a:buNone/>
              <a:defRPr b="1">
                <a:latin typeface="Titillium Web"/>
                <a:ea typeface="Titillium Web"/>
                <a:cs typeface="Titillium Web"/>
                <a:sym typeface="Titillium Web"/>
              </a:defRPr>
            </a:lvl8pPr>
            <a:lvl9pPr lvl="8" algn="ctr">
              <a:lnSpc>
                <a:spcPct val="100000"/>
              </a:lnSpc>
              <a:spcBef>
                <a:spcPts val="0"/>
              </a:spcBef>
              <a:spcAft>
                <a:spcPts val="0"/>
              </a:spcAft>
              <a:buSzPts val="2800"/>
              <a:buFont typeface="Titillium Web"/>
              <a:buNone/>
              <a:defRPr b="1">
                <a:latin typeface="Titillium Web"/>
                <a:ea typeface="Titillium Web"/>
                <a:cs typeface="Titillium Web"/>
                <a:sym typeface="Titillium Web"/>
              </a:defRPr>
            </a:lvl9pPr>
          </a:lstStyle>
          <a:p>
            <a:endParaRPr/>
          </a:p>
        </p:txBody>
      </p:sp>
      <p:sp>
        <p:nvSpPr>
          <p:cNvPr id="237" name="Google Shape;237;p25"/>
          <p:cNvSpPr txBox="1">
            <a:spLocks noGrp="1"/>
          </p:cNvSpPr>
          <p:nvPr>
            <p:ph type="subTitle" idx="1"/>
          </p:nvPr>
        </p:nvSpPr>
        <p:spPr>
          <a:xfrm>
            <a:off x="1188415" y="2624233"/>
            <a:ext cx="1850400" cy="317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b="1">
                <a:solidFill>
                  <a:schemeClr val="dk1"/>
                </a:solidFill>
                <a:latin typeface="Titillium Web"/>
                <a:ea typeface="Titillium Web"/>
                <a:cs typeface="Titillium Web"/>
                <a:sym typeface="Titillium Web"/>
              </a:defRPr>
            </a:lvl1pPr>
            <a:lvl2pPr lvl="1" algn="ctr">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2pPr>
            <a:lvl3pPr lvl="2" algn="ctr">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3pPr>
            <a:lvl4pPr lvl="3" algn="ctr">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4pPr>
            <a:lvl5pPr lvl="4" algn="ctr">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5pPr>
            <a:lvl6pPr lvl="5" algn="ctr">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6pPr>
            <a:lvl7pPr lvl="6" algn="ctr">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7pPr>
            <a:lvl8pPr lvl="7" algn="ctr">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8pPr>
            <a:lvl9pPr lvl="8" algn="ctr">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9pPr>
          </a:lstStyle>
          <a:p>
            <a:endParaRPr/>
          </a:p>
        </p:txBody>
      </p:sp>
      <p:sp>
        <p:nvSpPr>
          <p:cNvPr id="238" name="Google Shape;238;p25"/>
          <p:cNvSpPr txBox="1">
            <a:spLocks noGrp="1"/>
          </p:cNvSpPr>
          <p:nvPr>
            <p:ph type="subTitle" idx="2"/>
          </p:nvPr>
        </p:nvSpPr>
        <p:spPr>
          <a:xfrm>
            <a:off x="6101380" y="2632928"/>
            <a:ext cx="1850400" cy="317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b="1">
                <a:solidFill>
                  <a:schemeClr val="dk1"/>
                </a:solidFill>
                <a:latin typeface="Titillium Web"/>
                <a:ea typeface="Titillium Web"/>
                <a:cs typeface="Titillium Web"/>
                <a:sym typeface="Titillium Web"/>
              </a:defRPr>
            </a:lvl1pPr>
            <a:lvl2pPr lvl="1" algn="ctr">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2pPr>
            <a:lvl3pPr lvl="2" algn="ctr">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3pPr>
            <a:lvl4pPr lvl="3" algn="ctr">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4pPr>
            <a:lvl5pPr lvl="4" algn="ctr">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5pPr>
            <a:lvl6pPr lvl="5" algn="ctr">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6pPr>
            <a:lvl7pPr lvl="6" algn="ctr">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7pPr>
            <a:lvl8pPr lvl="7" algn="ctr">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8pPr>
            <a:lvl9pPr lvl="8" algn="ctr">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9pPr>
          </a:lstStyle>
          <a:p>
            <a:endParaRPr/>
          </a:p>
        </p:txBody>
      </p:sp>
      <p:sp>
        <p:nvSpPr>
          <p:cNvPr id="239" name="Google Shape;239;p25"/>
          <p:cNvSpPr txBox="1">
            <a:spLocks noGrp="1"/>
          </p:cNvSpPr>
          <p:nvPr>
            <p:ph type="subTitle" idx="3"/>
          </p:nvPr>
        </p:nvSpPr>
        <p:spPr>
          <a:xfrm>
            <a:off x="3643771" y="2632928"/>
            <a:ext cx="1850400" cy="317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b="1">
                <a:solidFill>
                  <a:schemeClr val="dk1"/>
                </a:solidFill>
                <a:latin typeface="Titillium Web"/>
                <a:ea typeface="Titillium Web"/>
                <a:cs typeface="Titillium Web"/>
                <a:sym typeface="Titillium Web"/>
              </a:defRPr>
            </a:lvl1pPr>
            <a:lvl2pPr lvl="1" algn="ctr">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2pPr>
            <a:lvl3pPr lvl="2" algn="ctr">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3pPr>
            <a:lvl4pPr lvl="3" algn="ctr">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4pPr>
            <a:lvl5pPr lvl="4" algn="ctr">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5pPr>
            <a:lvl6pPr lvl="5" algn="ctr">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6pPr>
            <a:lvl7pPr lvl="6" algn="ctr">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7pPr>
            <a:lvl8pPr lvl="7" algn="ctr">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8pPr>
            <a:lvl9pPr lvl="8" algn="ctr">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9pPr>
          </a:lstStyle>
          <a:p>
            <a:endParaRPr/>
          </a:p>
        </p:txBody>
      </p:sp>
      <p:sp>
        <p:nvSpPr>
          <p:cNvPr id="240" name="Google Shape;240;p25"/>
          <p:cNvSpPr txBox="1">
            <a:spLocks noGrp="1"/>
          </p:cNvSpPr>
          <p:nvPr>
            <p:ph type="subTitle" idx="4"/>
          </p:nvPr>
        </p:nvSpPr>
        <p:spPr>
          <a:xfrm>
            <a:off x="970625" y="2964530"/>
            <a:ext cx="2286000" cy="6975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Font typeface="Titillium Web"/>
              <a:buNone/>
              <a:defRPr sz="1600">
                <a:latin typeface="Titillium Web"/>
                <a:ea typeface="Titillium Web"/>
                <a:cs typeface="Titillium Web"/>
                <a:sym typeface="Titillium Web"/>
              </a:defRPr>
            </a:lvl1pPr>
            <a:lvl2pPr lvl="1" algn="l">
              <a:lnSpc>
                <a:spcPct val="100000"/>
              </a:lnSpc>
              <a:spcBef>
                <a:spcPts val="0"/>
              </a:spcBef>
              <a:spcAft>
                <a:spcPts val="0"/>
              </a:spcAft>
              <a:buSzPts val="1400"/>
              <a:buFont typeface="Titillium Web"/>
              <a:buNone/>
              <a:defRPr>
                <a:latin typeface="Titillium Web"/>
                <a:ea typeface="Titillium Web"/>
                <a:cs typeface="Titillium Web"/>
                <a:sym typeface="Titillium Web"/>
              </a:defRPr>
            </a:lvl2pPr>
            <a:lvl3pPr lvl="2" algn="l">
              <a:lnSpc>
                <a:spcPct val="100000"/>
              </a:lnSpc>
              <a:spcBef>
                <a:spcPts val="0"/>
              </a:spcBef>
              <a:spcAft>
                <a:spcPts val="0"/>
              </a:spcAft>
              <a:buSzPts val="1400"/>
              <a:buFont typeface="Titillium Web"/>
              <a:buNone/>
              <a:defRPr>
                <a:latin typeface="Titillium Web"/>
                <a:ea typeface="Titillium Web"/>
                <a:cs typeface="Titillium Web"/>
                <a:sym typeface="Titillium Web"/>
              </a:defRPr>
            </a:lvl3pPr>
            <a:lvl4pPr lvl="3" algn="l">
              <a:lnSpc>
                <a:spcPct val="100000"/>
              </a:lnSpc>
              <a:spcBef>
                <a:spcPts val="0"/>
              </a:spcBef>
              <a:spcAft>
                <a:spcPts val="0"/>
              </a:spcAft>
              <a:buSzPts val="1400"/>
              <a:buFont typeface="Titillium Web"/>
              <a:buNone/>
              <a:defRPr>
                <a:latin typeface="Titillium Web"/>
                <a:ea typeface="Titillium Web"/>
                <a:cs typeface="Titillium Web"/>
                <a:sym typeface="Titillium Web"/>
              </a:defRPr>
            </a:lvl4pPr>
            <a:lvl5pPr lvl="4" algn="l">
              <a:lnSpc>
                <a:spcPct val="100000"/>
              </a:lnSpc>
              <a:spcBef>
                <a:spcPts val="0"/>
              </a:spcBef>
              <a:spcAft>
                <a:spcPts val="0"/>
              </a:spcAft>
              <a:buSzPts val="1400"/>
              <a:buFont typeface="Titillium Web"/>
              <a:buNone/>
              <a:defRPr>
                <a:latin typeface="Titillium Web"/>
                <a:ea typeface="Titillium Web"/>
                <a:cs typeface="Titillium Web"/>
                <a:sym typeface="Titillium Web"/>
              </a:defRPr>
            </a:lvl5pPr>
            <a:lvl6pPr lvl="5" algn="l">
              <a:lnSpc>
                <a:spcPct val="100000"/>
              </a:lnSpc>
              <a:spcBef>
                <a:spcPts val="0"/>
              </a:spcBef>
              <a:spcAft>
                <a:spcPts val="0"/>
              </a:spcAft>
              <a:buSzPts val="1400"/>
              <a:buFont typeface="Titillium Web"/>
              <a:buNone/>
              <a:defRPr>
                <a:latin typeface="Titillium Web"/>
                <a:ea typeface="Titillium Web"/>
                <a:cs typeface="Titillium Web"/>
                <a:sym typeface="Titillium Web"/>
              </a:defRPr>
            </a:lvl6pPr>
            <a:lvl7pPr lvl="6" algn="l">
              <a:lnSpc>
                <a:spcPct val="100000"/>
              </a:lnSpc>
              <a:spcBef>
                <a:spcPts val="0"/>
              </a:spcBef>
              <a:spcAft>
                <a:spcPts val="0"/>
              </a:spcAft>
              <a:buSzPts val="1400"/>
              <a:buFont typeface="Titillium Web"/>
              <a:buNone/>
              <a:defRPr>
                <a:latin typeface="Titillium Web"/>
                <a:ea typeface="Titillium Web"/>
                <a:cs typeface="Titillium Web"/>
                <a:sym typeface="Titillium Web"/>
              </a:defRPr>
            </a:lvl7pPr>
            <a:lvl8pPr lvl="7" algn="l">
              <a:lnSpc>
                <a:spcPct val="100000"/>
              </a:lnSpc>
              <a:spcBef>
                <a:spcPts val="0"/>
              </a:spcBef>
              <a:spcAft>
                <a:spcPts val="0"/>
              </a:spcAft>
              <a:buSzPts val="1400"/>
              <a:buFont typeface="Titillium Web"/>
              <a:buNone/>
              <a:defRPr>
                <a:latin typeface="Titillium Web"/>
                <a:ea typeface="Titillium Web"/>
                <a:cs typeface="Titillium Web"/>
                <a:sym typeface="Titillium Web"/>
              </a:defRPr>
            </a:lvl8pPr>
            <a:lvl9pPr lvl="8" algn="l">
              <a:lnSpc>
                <a:spcPct val="100000"/>
              </a:lnSpc>
              <a:spcBef>
                <a:spcPts val="0"/>
              </a:spcBef>
              <a:spcAft>
                <a:spcPts val="0"/>
              </a:spcAft>
              <a:buSzPts val="1400"/>
              <a:buFont typeface="Titillium Web"/>
              <a:buNone/>
              <a:defRPr>
                <a:latin typeface="Titillium Web"/>
                <a:ea typeface="Titillium Web"/>
                <a:cs typeface="Titillium Web"/>
                <a:sym typeface="Titillium Web"/>
              </a:defRPr>
            </a:lvl9pPr>
          </a:lstStyle>
          <a:p>
            <a:endParaRPr/>
          </a:p>
        </p:txBody>
      </p:sp>
      <p:sp>
        <p:nvSpPr>
          <p:cNvPr id="241" name="Google Shape;241;p25"/>
          <p:cNvSpPr txBox="1">
            <a:spLocks noGrp="1"/>
          </p:cNvSpPr>
          <p:nvPr>
            <p:ph type="subTitle" idx="5"/>
          </p:nvPr>
        </p:nvSpPr>
        <p:spPr>
          <a:xfrm>
            <a:off x="3425971" y="2964530"/>
            <a:ext cx="2286000" cy="6975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Font typeface="Titillium Web"/>
              <a:buNone/>
              <a:defRPr sz="1600">
                <a:latin typeface="Titillium Web"/>
                <a:ea typeface="Titillium Web"/>
                <a:cs typeface="Titillium Web"/>
                <a:sym typeface="Titillium Web"/>
              </a:defRPr>
            </a:lvl1pPr>
            <a:lvl2pPr lvl="1" algn="l">
              <a:lnSpc>
                <a:spcPct val="100000"/>
              </a:lnSpc>
              <a:spcBef>
                <a:spcPts val="0"/>
              </a:spcBef>
              <a:spcAft>
                <a:spcPts val="0"/>
              </a:spcAft>
              <a:buSzPts val="1400"/>
              <a:buFont typeface="Titillium Web"/>
              <a:buNone/>
              <a:defRPr>
                <a:latin typeface="Titillium Web"/>
                <a:ea typeface="Titillium Web"/>
                <a:cs typeface="Titillium Web"/>
                <a:sym typeface="Titillium Web"/>
              </a:defRPr>
            </a:lvl2pPr>
            <a:lvl3pPr lvl="2" algn="l">
              <a:lnSpc>
                <a:spcPct val="100000"/>
              </a:lnSpc>
              <a:spcBef>
                <a:spcPts val="0"/>
              </a:spcBef>
              <a:spcAft>
                <a:spcPts val="0"/>
              </a:spcAft>
              <a:buSzPts val="1400"/>
              <a:buFont typeface="Titillium Web"/>
              <a:buNone/>
              <a:defRPr>
                <a:latin typeface="Titillium Web"/>
                <a:ea typeface="Titillium Web"/>
                <a:cs typeface="Titillium Web"/>
                <a:sym typeface="Titillium Web"/>
              </a:defRPr>
            </a:lvl3pPr>
            <a:lvl4pPr lvl="3" algn="l">
              <a:lnSpc>
                <a:spcPct val="100000"/>
              </a:lnSpc>
              <a:spcBef>
                <a:spcPts val="0"/>
              </a:spcBef>
              <a:spcAft>
                <a:spcPts val="0"/>
              </a:spcAft>
              <a:buSzPts val="1400"/>
              <a:buFont typeface="Titillium Web"/>
              <a:buNone/>
              <a:defRPr>
                <a:latin typeface="Titillium Web"/>
                <a:ea typeface="Titillium Web"/>
                <a:cs typeface="Titillium Web"/>
                <a:sym typeface="Titillium Web"/>
              </a:defRPr>
            </a:lvl4pPr>
            <a:lvl5pPr lvl="4" algn="l">
              <a:lnSpc>
                <a:spcPct val="100000"/>
              </a:lnSpc>
              <a:spcBef>
                <a:spcPts val="0"/>
              </a:spcBef>
              <a:spcAft>
                <a:spcPts val="0"/>
              </a:spcAft>
              <a:buSzPts val="1400"/>
              <a:buFont typeface="Titillium Web"/>
              <a:buNone/>
              <a:defRPr>
                <a:latin typeface="Titillium Web"/>
                <a:ea typeface="Titillium Web"/>
                <a:cs typeface="Titillium Web"/>
                <a:sym typeface="Titillium Web"/>
              </a:defRPr>
            </a:lvl5pPr>
            <a:lvl6pPr lvl="5" algn="l">
              <a:lnSpc>
                <a:spcPct val="100000"/>
              </a:lnSpc>
              <a:spcBef>
                <a:spcPts val="0"/>
              </a:spcBef>
              <a:spcAft>
                <a:spcPts val="0"/>
              </a:spcAft>
              <a:buSzPts val="1400"/>
              <a:buFont typeface="Titillium Web"/>
              <a:buNone/>
              <a:defRPr>
                <a:latin typeface="Titillium Web"/>
                <a:ea typeface="Titillium Web"/>
                <a:cs typeface="Titillium Web"/>
                <a:sym typeface="Titillium Web"/>
              </a:defRPr>
            </a:lvl6pPr>
            <a:lvl7pPr lvl="6" algn="l">
              <a:lnSpc>
                <a:spcPct val="100000"/>
              </a:lnSpc>
              <a:spcBef>
                <a:spcPts val="0"/>
              </a:spcBef>
              <a:spcAft>
                <a:spcPts val="0"/>
              </a:spcAft>
              <a:buSzPts val="1400"/>
              <a:buFont typeface="Titillium Web"/>
              <a:buNone/>
              <a:defRPr>
                <a:latin typeface="Titillium Web"/>
                <a:ea typeface="Titillium Web"/>
                <a:cs typeface="Titillium Web"/>
                <a:sym typeface="Titillium Web"/>
              </a:defRPr>
            </a:lvl7pPr>
            <a:lvl8pPr lvl="7" algn="l">
              <a:lnSpc>
                <a:spcPct val="100000"/>
              </a:lnSpc>
              <a:spcBef>
                <a:spcPts val="0"/>
              </a:spcBef>
              <a:spcAft>
                <a:spcPts val="0"/>
              </a:spcAft>
              <a:buSzPts val="1400"/>
              <a:buFont typeface="Titillium Web"/>
              <a:buNone/>
              <a:defRPr>
                <a:latin typeface="Titillium Web"/>
                <a:ea typeface="Titillium Web"/>
                <a:cs typeface="Titillium Web"/>
                <a:sym typeface="Titillium Web"/>
              </a:defRPr>
            </a:lvl8pPr>
            <a:lvl9pPr lvl="8" algn="l">
              <a:lnSpc>
                <a:spcPct val="100000"/>
              </a:lnSpc>
              <a:spcBef>
                <a:spcPts val="0"/>
              </a:spcBef>
              <a:spcAft>
                <a:spcPts val="0"/>
              </a:spcAft>
              <a:buSzPts val="1400"/>
              <a:buFont typeface="Titillium Web"/>
              <a:buNone/>
              <a:defRPr>
                <a:latin typeface="Titillium Web"/>
                <a:ea typeface="Titillium Web"/>
                <a:cs typeface="Titillium Web"/>
                <a:sym typeface="Titillium Web"/>
              </a:defRPr>
            </a:lvl9pPr>
          </a:lstStyle>
          <a:p>
            <a:endParaRPr/>
          </a:p>
        </p:txBody>
      </p:sp>
      <p:sp>
        <p:nvSpPr>
          <p:cNvPr id="242" name="Google Shape;242;p25"/>
          <p:cNvSpPr txBox="1">
            <a:spLocks noGrp="1"/>
          </p:cNvSpPr>
          <p:nvPr>
            <p:ph type="subTitle" idx="6"/>
          </p:nvPr>
        </p:nvSpPr>
        <p:spPr>
          <a:xfrm>
            <a:off x="5883580" y="2964530"/>
            <a:ext cx="2286000" cy="6975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Font typeface="Titillium Web"/>
              <a:buNone/>
              <a:defRPr sz="1600">
                <a:latin typeface="Titillium Web"/>
                <a:ea typeface="Titillium Web"/>
                <a:cs typeface="Titillium Web"/>
                <a:sym typeface="Titillium Web"/>
              </a:defRPr>
            </a:lvl1pPr>
            <a:lvl2pPr lvl="1" algn="l">
              <a:lnSpc>
                <a:spcPct val="100000"/>
              </a:lnSpc>
              <a:spcBef>
                <a:spcPts val="0"/>
              </a:spcBef>
              <a:spcAft>
                <a:spcPts val="0"/>
              </a:spcAft>
              <a:buSzPts val="1400"/>
              <a:buFont typeface="Titillium Web"/>
              <a:buNone/>
              <a:defRPr>
                <a:latin typeface="Titillium Web"/>
                <a:ea typeface="Titillium Web"/>
                <a:cs typeface="Titillium Web"/>
                <a:sym typeface="Titillium Web"/>
              </a:defRPr>
            </a:lvl2pPr>
            <a:lvl3pPr lvl="2" algn="l">
              <a:lnSpc>
                <a:spcPct val="100000"/>
              </a:lnSpc>
              <a:spcBef>
                <a:spcPts val="0"/>
              </a:spcBef>
              <a:spcAft>
                <a:spcPts val="0"/>
              </a:spcAft>
              <a:buSzPts val="1400"/>
              <a:buFont typeface="Titillium Web"/>
              <a:buNone/>
              <a:defRPr>
                <a:latin typeface="Titillium Web"/>
                <a:ea typeface="Titillium Web"/>
                <a:cs typeface="Titillium Web"/>
                <a:sym typeface="Titillium Web"/>
              </a:defRPr>
            </a:lvl3pPr>
            <a:lvl4pPr lvl="3" algn="l">
              <a:lnSpc>
                <a:spcPct val="100000"/>
              </a:lnSpc>
              <a:spcBef>
                <a:spcPts val="0"/>
              </a:spcBef>
              <a:spcAft>
                <a:spcPts val="0"/>
              </a:spcAft>
              <a:buSzPts val="1400"/>
              <a:buFont typeface="Titillium Web"/>
              <a:buNone/>
              <a:defRPr>
                <a:latin typeface="Titillium Web"/>
                <a:ea typeface="Titillium Web"/>
                <a:cs typeface="Titillium Web"/>
                <a:sym typeface="Titillium Web"/>
              </a:defRPr>
            </a:lvl4pPr>
            <a:lvl5pPr lvl="4" algn="l">
              <a:lnSpc>
                <a:spcPct val="100000"/>
              </a:lnSpc>
              <a:spcBef>
                <a:spcPts val="0"/>
              </a:spcBef>
              <a:spcAft>
                <a:spcPts val="0"/>
              </a:spcAft>
              <a:buSzPts val="1400"/>
              <a:buFont typeface="Titillium Web"/>
              <a:buNone/>
              <a:defRPr>
                <a:latin typeface="Titillium Web"/>
                <a:ea typeface="Titillium Web"/>
                <a:cs typeface="Titillium Web"/>
                <a:sym typeface="Titillium Web"/>
              </a:defRPr>
            </a:lvl5pPr>
            <a:lvl6pPr lvl="5" algn="l">
              <a:lnSpc>
                <a:spcPct val="100000"/>
              </a:lnSpc>
              <a:spcBef>
                <a:spcPts val="0"/>
              </a:spcBef>
              <a:spcAft>
                <a:spcPts val="0"/>
              </a:spcAft>
              <a:buSzPts val="1400"/>
              <a:buFont typeface="Titillium Web"/>
              <a:buNone/>
              <a:defRPr>
                <a:latin typeface="Titillium Web"/>
                <a:ea typeface="Titillium Web"/>
                <a:cs typeface="Titillium Web"/>
                <a:sym typeface="Titillium Web"/>
              </a:defRPr>
            </a:lvl6pPr>
            <a:lvl7pPr lvl="6" algn="l">
              <a:lnSpc>
                <a:spcPct val="100000"/>
              </a:lnSpc>
              <a:spcBef>
                <a:spcPts val="0"/>
              </a:spcBef>
              <a:spcAft>
                <a:spcPts val="0"/>
              </a:spcAft>
              <a:buSzPts val="1400"/>
              <a:buFont typeface="Titillium Web"/>
              <a:buNone/>
              <a:defRPr>
                <a:latin typeface="Titillium Web"/>
                <a:ea typeface="Titillium Web"/>
                <a:cs typeface="Titillium Web"/>
                <a:sym typeface="Titillium Web"/>
              </a:defRPr>
            </a:lvl7pPr>
            <a:lvl8pPr lvl="7" algn="l">
              <a:lnSpc>
                <a:spcPct val="100000"/>
              </a:lnSpc>
              <a:spcBef>
                <a:spcPts val="0"/>
              </a:spcBef>
              <a:spcAft>
                <a:spcPts val="0"/>
              </a:spcAft>
              <a:buSzPts val="1400"/>
              <a:buFont typeface="Titillium Web"/>
              <a:buNone/>
              <a:defRPr>
                <a:latin typeface="Titillium Web"/>
                <a:ea typeface="Titillium Web"/>
                <a:cs typeface="Titillium Web"/>
                <a:sym typeface="Titillium Web"/>
              </a:defRPr>
            </a:lvl8pPr>
            <a:lvl9pPr lvl="8" algn="l">
              <a:lnSpc>
                <a:spcPct val="100000"/>
              </a:lnSpc>
              <a:spcBef>
                <a:spcPts val="0"/>
              </a:spcBef>
              <a:spcAft>
                <a:spcPts val="0"/>
              </a:spcAft>
              <a:buSzPts val="1400"/>
              <a:buFont typeface="Titillium Web"/>
              <a:buNone/>
              <a:defRPr>
                <a:latin typeface="Titillium Web"/>
                <a:ea typeface="Titillium Web"/>
                <a:cs typeface="Titillium Web"/>
                <a:sym typeface="Titillium Web"/>
              </a:defRPr>
            </a:lvl9pPr>
          </a:lstStyle>
          <a:p>
            <a:endParaRPr/>
          </a:p>
        </p:txBody>
      </p:sp>
      <p:grpSp>
        <p:nvGrpSpPr>
          <p:cNvPr id="243" name="Google Shape;243;p25"/>
          <p:cNvGrpSpPr/>
          <p:nvPr/>
        </p:nvGrpSpPr>
        <p:grpSpPr>
          <a:xfrm rot="10800000" flipH="1">
            <a:off x="270750" y="253149"/>
            <a:ext cx="8627325" cy="4216100"/>
            <a:chOff x="270750" y="126050"/>
            <a:chExt cx="8627325" cy="4216100"/>
          </a:xfrm>
        </p:grpSpPr>
        <p:sp>
          <p:nvSpPr>
            <p:cNvPr id="244" name="Google Shape;244;p25"/>
            <p:cNvSpPr/>
            <p:nvPr/>
          </p:nvSpPr>
          <p:spPr>
            <a:xfrm>
              <a:off x="320500" y="126050"/>
              <a:ext cx="725100" cy="7251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 name="Google Shape;245;p25"/>
            <p:cNvSpPr/>
            <p:nvPr/>
          </p:nvSpPr>
          <p:spPr>
            <a:xfrm>
              <a:off x="270750" y="3248150"/>
              <a:ext cx="572100" cy="5721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 name="Google Shape;246;p25"/>
            <p:cNvSpPr/>
            <p:nvPr/>
          </p:nvSpPr>
          <p:spPr>
            <a:xfrm>
              <a:off x="8301150" y="4048150"/>
              <a:ext cx="293700" cy="2940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 name="Google Shape;247;p25"/>
            <p:cNvSpPr/>
            <p:nvPr/>
          </p:nvSpPr>
          <p:spPr>
            <a:xfrm>
              <a:off x="7443175" y="346374"/>
              <a:ext cx="572100" cy="572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 name="Google Shape;248;p25"/>
            <p:cNvSpPr/>
            <p:nvPr/>
          </p:nvSpPr>
          <p:spPr>
            <a:xfrm>
              <a:off x="8325975" y="2965824"/>
              <a:ext cx="572100" cy="572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 name="Google Shape;249;p25"/>
            <p:cNvSpPr/>
            <p:nvPr/>
          </p:nvSpPr>
          <p:spPr>
            <a:xfrm>
              <a:off x="2013645" y="305956"/>
              <a:ext cx="293700" cy="2940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six columns">
  <p:cSld name="CUSTOM_27">
    <p:spTree>
      <p:nvGrpSpPr>
        <p:cNvPr id="1" name="Shape 250"/>
        <p:cNvGrpSpPr/>
        <p:nvPr/>
      </p:nvGrpSpPr>
      <p:grpSpPr>
        <a:xfrm>
          <a:off x="0" y="0"/>
          <a:ext cx="0" cy="0"/>
          <a:chOff x="0" y="0"/>
          <a:chExt cx="0" cy="0"/>
        </a:xfrm>
      </p:grpSpPr>
      <p:sp>
        <p:nvSpPr>
          <p:cNvPr id="251" name="Google Shape;251;p26"/>
          <p:cNvSpPr/>
          <p:nvPr/>
        </p:nvSpPr>
        <p:spPr>
          <a:xfrm>
            <a:off x="101850" y="121950"/>
            <a:ext cx="8940300" cy="4899600"/>
          </a:xfrm>
          <a:prstGeom prst="roundRect">
            <a:avLst>
              <a:gd name="adj" fmla="val 7908"/>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52" name="Google Shape;252;p26"/>
          <p:cNvGrpSpPr/>
          <p:nvPr/>
        </p:nvGrpSpPr>
        <p:grpSpPr>
          <a:xfrm>
            <a:off x="270750" y="253149"/>
            <a:ext cx="8627325" cy="4089001"/>
            <a:chOff x="270750" y="253149"/>
            <a:chExt cx="8627325" cy="4089001"/>
          </a:xfrm>
        </p:grpSpPr>
        <p:sp>
          <p:nvSpPr>
            <p:cNvPr id="253" name="Google Shape;253;p26"/>
            <p:cNvSpPr/>
            <p:nvPr/>
          </p:nvSpPr>
          <p:spPr>
            <a:xfrm>
              <a:off x="270750" y="3248150"/>
              <a:ext cx="572100" cy="5721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 name="Google Shape;254;p26"/>
            <p:cNvSpPr/>
            <p:nvPr/>
          </p:nvSpPr>
          <p:spPr>
            <a:xfrm>
              <a:off x="8301150" y="4048150"/>
              <a:ext cx="293700" cy="2940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 name="Google Shape;255;p26"/>
            <p:cNvSpPr/>
            <p:nvPr/>
          </p:nvSpPr>
          <p:spPr>
            <a:xfrm>
              <a:off x="6009175" y="253149"/>
              <a:ext cx="572100" cy="572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 name="Google Shape;256;p26"/>
            <p:cNvSpPr/>
            <p:nvPr/>
          </p:nvSpPr>
          <p:spPr>
            <a:xfrm>
              <a:off x="8325975" y="3398099"/>
              <a:ext cx="572100" cy="572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 name="Google Shape;257;p26"/>
            <p:cNvSpPr/>
            <p:nvPr/>
          </p:nvSpPr>
          <p:spPr>
            <a:xfrm>
              <a:off x="2318445" y="305956"/>
              <a:ext cx="293700" cy="2940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58" name="Google Shape;258;p26"/>
          <p:cNvSpPr txBox="1">
            <a:spLocks noGrp="1"/>
          </p:cNvSpPr>
          <p:nvPr>
            <p:ph type="subTitle" idx="1"/>
          </p:nvPr>
        </p:nvSpPr>
        <p:spPr>
          <a:xfrm>
            <a:off x="1264169" y="1912763"/>
            <a:ext cx="2016000" cy="540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Font typeface="Titillium Web"/>
              <a:buNone/>
              <a:defRPr sz="1600">
                <a:latin typeface="Titillium Web"/>
                <a:ea typeface="Titillium Web"/>
                <a:cs typeface="Titillium Web"/>
                <a:sym typeface="Titillium Web"/>
              </a:defRPr>
            </a:lvl1pPr>
            <a:lvl2pPr lvl="1" algn="l">
              <a:lnSpc>
                <a:spcPct val="100000"/>
              </a:lnSpc>
              <a:spcBef>
                <a:spcPts val="0"/>
              </a:spcBef>
              <a:spcAft>
                <a:spcPts val="0"/>
              </a:spcAft>
              <a:buSzPts val="1600"/>
              <a:buFont typeface="Titillium Web"/>
              <a:buNone/>
              <a:defRPr sz="1600">
                <a:latin typeface="Titillium Web"/>
                <a:ea typeface="Titillium Web"/>
                <a:cs typeface="Titillium Web"/>
                <a:sym typeface="Titillium Web"/>
              </a:defRPr>
            </a:lvl2pPr>
            <a:lvl3pPr lvl="2" algn="l">
              <a:lnSpc>
                <a:spcPct val="100000"/>
              </a:lnSpc>
              <a:spcBef>
                <a:spcPts val="0"/>
              </a:spcBef>
              <a:spcAft>
                <a:spcPts val="0"/>
              </a:spcAft>
              <a:buSzPts val="1600"/>
              <a:buFont typeface="Titillium Web"/>
              <a:buNone/>
              <a:defRPr sz="1600">
                <a:latin typeface="Titillium Web"/>
                <a:ea typeface="Titillium Web"/>
                <a:cs typeface="Titillium Web"/>
                <a:sym typeface="Titillium Web"/>
              </a:defRPr>
            </a:lvl3pPr>
            <a:lvl4pPr lvl="3" algn="l">
              <a:lnSpc>
                <a:spcPct val="100000"/>
              </a:lnSpc>
              <a:spcBef>
                <a:spcPts val="0"/>
              </a:spcBef>
              <a:spcAft>
                <a:spcPts val="0"/>
              </a:spcAft>
              <a:buSzPts val="1600"/>
              <a:buFont typeface="Titillium Web"/>
              <a:buNone/>
              <a:defRPr sz="1600">
                <a:latin typeface="Titillium Web"/>
                <a:ea typeface="Titillium Web"/>
                <a:cs typeface="Titillium Web"/>
                <a:sym typeface="Titillium Web"/>
              </a:defRPr>
            </a:lvl4pPr>
            <a:lvl5pPr lvl="4" algn="l">
              <a:lnSpc>
                <a:spcPct val="100000"/>
              </a:lnSpc>
              <a:spcBef>
                <a:spcPts val="0"/>
              </a:spcBef>
              <a:spcAft>
                <a:spcPts val="0"/>
              </a:spcAft>
              <a:buSzPts val="1600"/>
              <a:buFont typeface="Titillium Web"/>
              <a:buNone/>
              <a:defRPr sz="1600">
                <a:latin typeface="Titillium Web"/>
                <a:ea typeface="Titillium Web"/>
                <a:cs typeface="Titillium Web"/>
                <a:sym typeface="Titillium Web"/>
              </a:defRPr>
            </a:lvl5pPr>
            <a:lvl6pPr lvl="5" algn="l">
              <a:lnSpc>
                <a:spcPct val="100000"/>
              </a:lnSpc>
              <a:spcBef>
                <a:spcPts val="0"/>
              </a:spcBef>
              <a:spcAft>
                <a:spcPts val="0"/>
              </a:spcAft>
              <a:buSzPts val="1600"/>
              <a:buFont typeface="Titillium Web"/>
              <a:buNone/>
              <a:defRPr sz="1600">
                <a:latin typeface="Titillium Web"/>
                <a:ea typeface="Titillium Web"/>
                <a:cs typeface="Titillium Web"/>
                <a:sym typeface="Titillium Web"/>
              </a:defRPr>
            </a:lvl6pPr>
            <a:lvl7pPr lvl="6" algn="l">
              <a:lnSpc>
                <a:spcPct val="100000"/>
              </a:lnSpc>
              <a:spcBef>
                <a:spcPts val="0"/>
              </a:spcBef>
              <a:spcAft>
                <a:spcPts val="0"/>
              </a:spcAft>
              <a:buSzPts val="1600"/>
              <a:buFont typeface="Titillium Web"/>
              <a:buNone/>
              <a:defRPr sz="1600">
                <a:latin typeface="Titillium Web"/>
                <a:ea typeface="Titillium Web"/>
                <a:cs typeface="Titillium Web"/>
                <a:sym typeface="Titillium Web"/>
              </a:defRPr>
            </a:lvl7pPr>
            <a:lvl8pPr lvl="7" algn="l">
              <a:lnSpc>
                <a:spcPct val="100000"/>
              </a:lnSpc>
              <a:spcBef>
                <a:spcPts val="0"/>
              </a:spcBef>
              <a:spcAft>
                <a:spcPts val="0"/>
              </a:spcAft>
              <a:buSzPts val="1600"/>
              <a:buFont typeface="Titillium Web"/>
              <a:buNone/>
              <a:defRPr sz="1600">
                <a:latin typeface="Titillium Web"/>
                <a:ea typeface="Titillium Web"/>
                <a:cs typeface="Titillium Web"/>
                <a:sym typeface="Titillium Web"/>
              </a:defRPr>
            </a:lvl8pPr>
            <a:lvl9pPr lvl="8" algn="l">
              <a:lnSpc>
                <a:spcPct val="100000"/>
              </a:lnSpc>
              <a:spcBef>
                <a:spcPts val="0"/>
              </a:spcBef>
              <a:spcAft>
                <a:spcPts val="0"/>
              </a:spcAft>
              <a:buSzPts val="1600"/>
              <a:buFont typeface="Titillium Web"/>
              <a:buNone/>
              <a:defRPr sz="1600">
                <a:latin typeface="Titillium Web"/>
                <a:ea typeface="Titillium Web"/>
                <a:cs typeface="Titillium Web"/>
                <a:sym typeface="Titillium Web"/>
              </a:defRPr>
            </a:lvl9pPr>
          </a:lstStyle>
          <a:p>
            <a:endParaRPr/>
          </a:p>
        </p:txBody>
      </p:sp>
      <p:sp>
        <p:nvSpPr>
          <p:cNvPr id="259" name="Google Shape;259;p26"/>
          <p:cNvSpPr txBox="1">
            <a:spLocks noGrp="1"/>
          </p:cNvSpPr>
          <p:nvPr>
            <p:ph type="subTitle" idx="2"/>
          </p:nvPr>
        </p:nvSpPr>
        <p:spPr>
          <a:xfrm>
            <a:off x="1346969" y="3066379"/>
            <a:ext cx="1850400" cy="317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b="1">
                <a:solidFill>
                  <a:schemeClr val="dk1"/>
                </a:solidFill>
                <a:latin typeface="Titillium Web"/>
                <a:ea typeface="Titillium Web"/>
                <a:cs typeface="Titillium Web"/>
                <a:sym typeface="Titillium Web"/>
              </a:defRPr>
            </a:lvl1pPr>
            <a:lvl2pPr lvl="1" algn="ctr">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2pPr>
            <a:lvl3pPr lvl="2" algn="ctr">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3pPr>
            <a:lvl4pPr lvl="3" algn="ctr">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4pPr>
            <a:lvl5pPr lvl="4" algn="ctr">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5pPr>
            <a:lvl6pPr lvl="5" algn="ctr">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6pPr>
            <a:lvl7pPr lvl="6" algn="ctr">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7pPr>
            <a:lvl8pPr lvl="7" algn="ctr">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8pPr>
            <a:lvl9pPr lvl="8" algn="ctr">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9pPr>
          </a:lstStyle>
          <a:p>
            <a:endParaRPr/>
          </a:p>
        </p:txBody>
      </p:sp>
      <p:sp>
        <p:nvSpPr>
          <p:cNvPr id="260" name="Google Shape;260;p26"/>
          <p:cNvSpPr txBox="1">
            <a:spLocks noGrp="1"/>
          </p:cNvSpPr>
          <p:nvPr>
            <p:ph type="subTitle" idx="3"/>
          </p:nvPr>
        </p:nvSpPr>
        <p:spPr>
          <a:xfrm>
            <a:off x="5950358" y="3066346"/>
            <a:ext cx="1850400" cy="317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b="1">
                <a:solidFill>
                  <a:schemeClr val="dk1"/>
                </a:solidFill>
                <a:latin typeface="Titillium Web"/>
                <a:ea typeface="Titillium Web"/>
                <a:cs typeface="Titillium Web"/>
                <a:sym typeface="Titillium Web"/>
              </a:defRPr>
            </a:lvl1pPr>
            <a:lvl2pPr lvl="1" algn="ctr">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2pPr>
            <a:lvl3pPr lvl="2" algn="ctr">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3pPr>
            <a:lvl4pPr lvl="3" algn="ctr">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4pPr>
            <a:lvl5pPr lvl="4" algn="ctr">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5pPr>
            <a:lvl6pPr lvl="5" algn="ctr">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6pPr>
            <a:lvl7pPr lvl="6" algn="ctr">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7pPr>
            <a:lvl8pPr lvl="7" algn="ctr">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8pPr>
            <a:lvl9pPr lvl="8" algn="ctr">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9pPr>
          </a:lstStyle>
          <a:p>
            <a:endParaRPr/>
          </a:p>
        </p:txBody>
      </p:sp>
      <p:sp>
        <p:nvSpPr>
          <p:cNvPr id="261" name="Google Shape;261;p26"/>
          <p:cNvSpPr txBox="1">
            <a:spLocks noGrp="1"/>
          </p:cNvSpPr>
          <p:nvPr>
            <p:ph type="subTitle" idx="4"/>
          </p:nvPr>
        </p:nvSpPr>
        <p:spPr>
          <a:xfrm>
            <a:off x="3648664" y="3066346"/>
            <a:ext cx="1850400" cy="317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b="1">
                <a:solidFill>
                  <a:schemeClr val="dk1"/>
                </a:solidFill>
                <a:latin typeface="Titillium Web"/>
                <a:ea typeface="Titillium Web"/>
                <a:cs typeface="Titillium Web"/>
                <a:sym typeface="Titillium Web"/>
              </a:defRPr>
            </a:lvl1pPr>
            <a:lvl2pPr lvl="1" algn="ctr">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2pPr>
            <a:lvl3pPr lvl="2" algn="ctr">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3pPr>
            <a:lvl4pPr lvl="3" algn="ctr">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4pPr>
            <a:lvl5pPr lvl="4" algn="ctr">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5pPr>
            <a:lvl6pPr lvl="5" algn="ctr">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6pPr>
            <a:lvl7pPr lvl="6" algn="ctr">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7pPr>
            <a:lvl8pPr lvl="7" algn="ctr">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8pPr>
            <a:lvl9pPr lvl="8" algn="ctr">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9pPr>
          </a:lstStyle>
          <a:p>
            <a:endParaRPr/>
          </a:p>
        </p:txBody>
      </p:sp>
      <p:sp>
        <p:nvSpPr>
          <p:cNvPr id="262" name="Google Shape;262;p26"/>
          <p:cNvSpPr txBox="1">
            <a:spLocks noGrp="1"/>
          </p:cNvSpPr>
          <p:nvPr>
            <p:ph type="subTitle" idx="5"/>
          </p:nvPr>
        </p:nvSpPr>
        <p:spPr>
          <a:xfrm>
            <a:off x="1346969" y="1628058"/>
            <a:ext cx="1850400" cy="317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b="1">
                <a:solidFill>
                  <a:schemeClr val="dk1"/>
                </a:solidFill>
                <a:latin typeface="Titillium Web"/>
                <a:ea typeface="Titillium Web"/>
                <a:cs typeface="Titillium Web"/>
                <a:sym typeface="Titillium Web"/>
              </a:defRPr>
            </a:lvl1pPr>
            <a:lvl2pPr lvl="1" algn="ctr">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2pPr>
            <a:lvl3pPr lvl="2" algn="ctr">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3pPr>
            <a:lvl4pPr lvl="3" algn="ctr">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4pPr>
            <a:lvl5pPr lvl="4" algn="ctr">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5pPr>
            <a:lvl6pPr lvl="5" algn="ctr">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6pPr>
            <a:lvl7pPr lvl="6" algn="ctr">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7pPr>
            <a:lvl8pPr lvl="7" algn="ctr">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8pPr>
            <a:lvl9pPr lvl="8" algn="ctr">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9pPr>
          </a:lstStyle>
          <a:p>
            <a:endParaRPr/>
          </a:p>
        </p:txBody>
      </p:sp>
      <p:sp>
        <p:nvSpPr>
          <p:cNvPr id="263" name="Google Shape;263;p26"/>
          <p:cNvSpPr txBox="1">
            <a:spLocks noGrp="1"/>
          </p:cNvSpPr>
          <p:nvPr>
            <p:ph type="subTitle" idx="6"/>
          </p:nvPr>
        </p:nvSpPr>
        <p:spPr>
          <a:xfrm>
            <a:off x="5950358" y="1630967"/>
            <a:ext cx="1850400" cy="317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b="1">
                <a:solidFill>
                  <a:schemeClr val="dk1"/>
                </a:solidFill>
                <a:latin typeface="Titillium Web"/>
                <a:ea typeface="Titillium Web"/>
                <a:cs typeface="Titillium Web"/>
                <a:sym typeface="Titillium Web"/>
              </a:defRPr>
            </a:lvl1pPr>
            <a:lvl2pPr lvl="1" algn="ctr">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2pPr>
            <a:lvl3pPr lvl="2" algn="ctr">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3pPr>
            <a:lvl4pPr lvl="3" algn="ctr">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4pPr>
            <a:lvl5pPr lvl="4" algn="ctr">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5pPr>
            <a:lvl6pPr lvl="5" algn="ctr">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6pPr>
            <a:lvl7pPr lvl="6" algn="ctr">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7pPr>
            <a:lvl8pPr lvl="7" algn="ctr">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8pPr>
            <a:lvl9pPr lvl="8" algn="ctr">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9pPr>
          </a:lstStyle>
          <a:p>
            <a:endParaRPr/>
          </a:p>
        </p:txBody>
      </p:sp>
      <p:sp>
        <p:nvSpPr>
          <p:cNvPr id="264" name="Google Shape;264;p26"/>
          <p:cNvSpPr txBox="1">
            <a:spLocks noGrp="1"/>
          </p:cNvSpPr>
          <p:nvPr>
            <p:ph type="subTitle" idx="7"/>
          </p:nvPr>
        </p:nvSpPr>
        <p:spPr>
          <a:xfrm>
            <a:off x="3648664" y="1630967"/>
            <a:ext cx="1850400" cy="317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b="1">
                <a:solidFill>
                  <a:schemeClr val="dk1"/>
                </a:solidFill>
                <a:latin typeface="Titillium Web"/>
                <a:ea typeface="Titillium Web"/>
                <a:cs typeface="Titillium Web"/>
                <a:sym typeface="Titillium Web"/>
              </a:defRPr>
            </a:lvl1pPr>
            <a:lvl2pPr lvl="1" algn="ctr">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2pPr>
            <a:lvl3pPr lvl="2" algn="ctr">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3pPr>
            <a:lvl4pPr lvl="3" algn="ctr">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4pPr>
            <a:lvl5pPr lvl="4" algn="ctr">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5pPr>
            <a:lvl6pPr lvl="5" algn="ctr">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6pPr>
            <a:lvl7pPr lvl="6" algn="ctr">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7pPr>
            <a:lvl8pPr lvl="7" algn="ctr">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8pPr>
            <a:lvl9pPr lvl="8" algn="ctr">
              <a:lnSpc>
                <a:spcPct val="100000"/>
              </a:lnSpc>
              <a:spcBef>
                <a:spcPts val="0"/>
              </a:spcBef>
              <a:spcAft>
                <a:spcPts val="0"/>
              </a:spcAft>
              <a:buSzPts val="1400"/>
              <a:buNone/>
              <a:defRPr b="1">
                <a:solidFill>
                  <a:schemeClr val="dk1"/>
                </a:solidFill>
                <a:latin typeface="Titillium Web"/>
                <a:ea typeface="Titillium Web"/>
                <a:cs typeface="Titillium Web"/>
                <a:sym typeface="Titillium Web"/>
              </a:defRPr>
            </a:lvl9pPr>
          </a:lstStyle>
          <a:p>
            <a:endParaRPr/>
          </a:p>
        </p:txBody>
      </p:sp>
      <p:sp>
        <p:nvSpPr>
          <p:cNvPr id="265" name="Google Shape;265;p26"/>
          <p:cNvSpPr txBox="1">
            <a:spLocks noGrp="1"/>
          </p:cNvSpPr>
          <p:nvPr>
            <p:ph type="subTitle" idx="8"/>
          </p:nvPr>
        </p:nvSpPr>
        <p:spPr>
          <a:xfrm>
            <a:off x="3565864" y="1912763"/>
            <a:ext cx="2016000" cy="540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Font typeface="Titillium Web"/>
              <a:buNone/>
              <a:defRPr sz="1600">
                <a:latin typeface="Titillium Web"/>
                <a:ea typeface="Titillium Web"/>
                <a:cs typeface="Titillium Web"/>
                <a:sym typeface="Titillium Web"/>
              </a:defRPr>
            </a:lvl1pPr>
            <a:lvl2pPr lvl="1" algn="l">
              <a:lnSpc>
                <a:spcPct val="100000"/>
              </a:lnSpc>
              <a:spcBef>
                <a:spcPts val="0"/>
              </a:spcBef>
              <a:spcAft>
                <a:spcPts val="0"/>
              </a:spcAft>
              <a:buSzPts val="1600"/>
              <a:buFont typeface="Titillium Web"/>
              <a:buNone/>
              <a:defRPr sz="1600">
                <a:latin typeface="Titillium Web"/>
                <a:ea typeface="Titillium Web"/>
                <a:cs typeface="Titillium Web"/>
                <a:sym typeface="Titillium Web"/>
              </a:defRPr>
            </a:lvl2pPr>
            <a:lvl3pPr lvl="2" algn="l">
              <a:lnSpc>
                <a:spcPct val="100000"/>
              </a:lnSpc>
              <a:spcBef>
                <a:spcPts val="0"/>
              </a:spcBef>
              <a:spcAft>
                <a:spcPts val="0"/>
              </a:spcAft>
              <a:buSzPts val="1600"/>
              <a:buFont typeface="Titillium Web"/>
              <a:buNone/>
              <a:defRPr sz="1600">
                <a:latin typeface="Titillium Web"/>
                <a:ea typeface="Titillium Web"/>
                <a:cs typeface="Titillium Web"/>
                <a:sym typeface="Titillium Web"/>
              </a:defRPr>
            </a:lvl3pPr>
            <a:lvl4pPr lvl="3" algn="l">
              <a:lnSpc>
                <a:spcPct val="100000"/>
              </a:lnSpc>
              <a:spcBef>
                <a:spcPts val="0"/>
              </a:spcBef>
              <a:spcAft>
                <a:spcPts val="0"/>
              </a:spcAft>
              <a:buSzPts val="1600"/>
              <a:buFont typeface="Titillium Web"/>
              <a:buNone/>
              <a:defRPr sz="1600">
                <a:latin typeface="Titillium Web"/>
                <a:ea typeface="Titillium Web"/>
                <a:cs typeface="Titillium Web"/>
                <a:sym typeface="Titillium Web"/>
              </a:defRPr>
            </a:lvl4pPr>
            <a:lvl5pPr lvl="4" algn="l">
              <a:lnSpc>
                <a:spcPct val="100000"/>
              </a:lnSpc>
              <a:spcBef>
                <a:spcPts val="0"/>
              </a:spcBef>
              <a:spcAft>
                <a:spcPts val="0"/>
              </a:spcAft>
              <a:buSzPts val="1600"/>
              <a:buFont typeface="Titillium Web"/>
              <a:buNone/>
              <a:defRPr sz="1600">
                <a:latin typeface="Titillium Web"/>
                <a:ea typeface="Titillium Web"/>
                <a:cs typeface="Titillium Web"/>
                <a:sym typeface="Titillium Web"/>
              </a:defRPr>
            </a:lvl5pPr>
            <a:lvl6pPr lvl="5" algn="l">
              <a:lnSpc>
                <a:spcPct val="100000"/>
              </a:lnSpc>
              <a:spcBef>
                <a:spcPts val="0"/>
              </a:spcBef>
              <a:spcAft>
                <a:spcPts val="0"/>
              </a:spcAft>
              <a:buSzPts val="1600"/>
              <a:buFont typeface="Titillium Web"/>
              <a:buNone/>
              <a:defRPr sz="1600">
                <a:latin typeface="Titillium Web"/>
                <a:ea typeface="Titillium Web"/>
                <a:cs typeface="Titillium Web"/>
                <a:sym typeface="Titillium Web"/>
              </a:defRPr>
            </a:lvl6pPr>
            <a:lvl7pPr lvl="6" algn="l">
              <a:lnSpc>
                <a:spcPct val="100000"/>
              </a:lnSpc>
              <a:spcBef>
                <a:spcPts val="0"/>
              </a:spcBef>
              <a:spcAft>
                <a:spcPts val="0"/>
              </a:spcAft>
              <a:buSzPts val="1600"/>
              <a:buFont typeface="Titillium Web"/>
              <a:buNone/>
              <a:defRPr sz="1600">
                <a:latin typeface="Titillium Web"/>
                <a:ea typeface="Titillium Web"/>
                <a:cs typeface="Titillium Web"/>
                <a:sym typeface="Titillium Web"/>
              </a:defRPr>
            </a:lvl7pPr>
            <a:lvl8pPr lvl="7" algn="l">
              <a:lnSpc>
                <a:spcPct val="100000"/>
              </a:lnSpc>
              <a:spcBef>
                <a:spcPts val="0"/>
              </a:spcBef>
              <a:spcAft>
                <a:spcPts val="0"/>
              </a:spcAft>
              <a:buSzPts val="1600"/>
              <a:buFont typeface="Titillium Web"/>
              <a:buNone/>
              <a:defRPr sz="1600">
                <a:latin typeface="Titillium Web"/>
                <a:ea typeface="Titillium Web"/>
                <a:cs typeface="Titillium Web"/>
                <a:sym typeface="Titillium Web"/>
              </a:defRPr>
            </a:lvl8pPr>
            <a:lvl9pPr lvl="8" algn="l">
              <a:lnSpc>
                <a:spcPct val="100000"/>
              </a:lnSpc>
              <a:spcBef>
                <a:spcPts val="0"/>
              </a:spcBef>
              <a:spcAft>
                <a:spcPts val="0"/>
              </a:spcAft>
              <a:buSzPts val="1600"/>
              <a:buFont typeface="Titillium Web"/>
              <a:buNone/>
              <a:defRPr sz="1600">
                <a:latin typeface="Titillium Web"/>
                <a:ea typeface="Titillium Web"/>
                <a:cs typeface="Titillium Web"/>
                <a:sym typeface="Titillium Web"/>
              </a:defRPr>
            </a:lvl9pPr>
          </a:lstStyle>
          <a:p>
            <a:endParaRPr/>
          </a:p>
        </p:txBody>
      </p:sp>
      <p:sp>
        <p:nvSpPr>
          <p:cNvPr id="266" name="Google Shape;266;p26"/>
          <p:cNvSpPr txBox="1">
            <a:spLocks noGrp="1"/>
          </p:cNvSpPr>
          <p:nvPr>
            <p:ph type="subTitle" idx="9"/>
          </p:nvPr>
        </p:nvSpPr>
        <p:spPr>
          <a:xfrm>
            <a:off x="5867558" y="1912763"/>
            <a:ext cx="2016000" cy="540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Font typeface="Titillium Web"/>
              <a:buNone/>
              <a:defRPr sz="1600">
                <a:latin typeface="Titillium Web"/>
                <a:ea typeface="Titillium Web"/>
                <a:cs typeface="Titillium Web"/>
                <a:sym typeface="Titillium Web"/>
              </a:defRPr>
            </a:lvl1pPr>
            <a:lvl2pPr lvl="1" algn="l">
              <a:lnSpc>
                <a:spcPct val="100000"/>
              </a:lnSpc>
              <a:spcBef>
                <a:spcPts val="0"/>
              </a:spcBef>
              <a:spcAft>
                <a:spcPts val="0"/>
              </a:spcAft>
              <a:buSzPts val="1600"/>
              <a:buFont typeface="Titillium Web"/>
              <a:buNone/>
              <a:defRPr sz="1600">
                <a:latin typeface="Titillium Web"/>
                <a:ea typeface="Titillium Web"/>
                <a:cs typeface="Titillium Web"/>
                <a:sym typeface="Titillium Web"/>
              </a:defRPr>
            </a:lvl2pPr>
            <a:lvl3pPr lvl="2" algn="l">
              <a:lnSpc>
                <a:spcPct val="100000"/>
              </a:lnSpc>
              <a:spcBef>
                <a:spcPts val="0"/>
              </a:spcBef>
              <a:spcAft>
                <a:spcPts val="0"/>
              </a:spcAft>
              <a:buSzPts val="1600"/>
              <a:buFont typeface="Titillium Web"/>
              <a:buNone/>
              <a:defRPr sz="1600">
                <a:latin typeface="Titillium Web"/>
                <a:ea typeface="Titillium Web"/>
                <a:cs typeface="Titillium Web"/>
                <a:sym typeface="Titillium Web"/>
              </a:defRPr>
            </a:lvl3pPr>
            <a:lvl4pPr lvl="3" algn="l">
              <a:lnSpc>
                <a:spcPct val="100000"/>
              </a:lnSpc>
              <a:spcBef>
                <a:spcPts val="0"/>
              </a:spcBef>
              <a:spcAft>
                <a:spcPts val="0"/>
              </a:spcAft>
              <a:buSzPts val="1600"/>
              <a:buFont typeface="Titillium Web"/>
              <a:buNone/>
              <a:defRPr sz="1600">
                <a:latin typeface="Titillium Web"/>
                <a:ea typeface="Titillium Web"/>
                <a:cs typeface="Titillium Web"/>
                <a:sym typeface="Titillium Web"/>
              </a:defRPr>
            </a:lvl4pPr>
            <a:lvl5pPr lvl="4" algn="l">
              <a:lnSpc>
                <a:spcPct val="100000"/>
              </a:lnSpc>
              <a:spcBef>
                <a:spcPts val="0"/>
              </a:spcBef>
              <a:spcAft>
                <a:spcPts val="0"/>
              </a:spcAft>
              <a:buSzPts val="1600"/>
              <a:buFont typeface="Titillium Web"/>
              <a:buNone/>
              <a:defRPr sz="1600">
                <a:latin typeface="Titillium Web"/>
                <a:ea typeface="Titillium Web"/>
                <a:cs typeface="Titillium Web"/>
                <a:sym typeface="Titillium Web"/>
              </a:defRPr>
            </a:lvl5pPr>
            <a:lvl6pPr lvl="5" algn="l">
              <a:lnSpc>
                <a:spcPct val="100000"/>
              </a:lnSpc>
              <a:spcBef>
                <a:spcPts val="0"/>
              </a:spcBef>
              <a:spcAft>
                <a:spcPts val="0"/>
              </a:spcAft>
              <a:buSzPts val="1600"/>
              <a:buFont typeface="Titillium Web"/>
              <a:buNone/>
              <a:defRPr sz="1600">
                <a:latin typeface="Titillium Web"/>
                <a:ea typeface="Titillium Web"/>
                <a:cs typeface="Titillium Web"/>
                <a:sym typeface="Titillium Web"/>
              </a:defRPr>
            </a:lvl6pPr>
            <a:lvl7pPr lvl="6" algn="l">
              <a:lnSpc>
                <a:spcPct val="100000"/>
              </a:lnSpc>
              <a:spcBef>
                <a:spcPts val="0"/>
              </a:spcBef>
              <a:spcAft>
                <a:spcPts val="0"/>
              </a:spcAft>
              <a:buSzPts val="1600"/>
              <a:buFont typeface="Titillium Web"/>
              <a:buNone/>
              <a:defRPr sz="1600">
                <a:latin typeface="Titillium Web"/>
                <a:ea typeface="Titillium Web"/>
                <a:cs typeface="Titillium Web"/>
                <a:sym typeface="Titillium Web"/>
              </a:defRPr>
            </a:lvl7pPr>
            <a:lvl8pPr lvl="7" algn="l">
              <a:lnSpc>
                <a:spcPct val="100000"/>
              </a:lnSpc>
              <a:spcBef>
                <a:spcPts val="0"/>
              </a:spcBef>
              <a:spcAft>
                <a:spcPts val="0"/>
              </a:spcAft>
              <a:buSzPts val="1600"/>
              <a:buFont typeface="Titillium Web"/>
              <a:buNone/>
              <a:defRPr sz="1600">
                <a:latin typeface="Titillium Web"/>
                <a:ea typeface="Titillium Web"/>
                <a:cs typeface="Titillium Web"/>
                <a:sym typeface="Titillium Web"/>
              </a:defRPr>
            </a:lvl8pPr>
            <a:lvl9pPr lvl="8" algn="l">
              <a:lnSpc>
                <a:spcPct val="100000"/>
              </a:lnSpc>
              <a:spcBef>
                <a:spcPts val="0"/>
              </a:spcBef>
              <a:spcAft>
                <a:spcPts val="0"/>
              </a:spcAft>
              <a:buSzPts val="1600"/>
              <a:buFont typeface="Titillium Web"/>
              <a:buNone/>
              <a:defRPr sz="1600">
                <a:latin typeface="Titillium Web"/>
                <a:ea typeface="Titillium Web"/>
                <a:cs typeface="Titillium Web"/>
                <a:sym typeface="Titillium Web"/>
              </a:defRPr>
            </a:lvl9pPr>
          </a:lstStyle>
          <a:p>
            <a:endParaRPr/>
          </a:p>
        </p:txBody>
      </p:sp>
      <p:sp>
        <p:nvSpPr>
          <p:cNvPr id="267" name="Google Shape;267;p26"/>
          <p:cNvSpPr txBox="1">
            <a:spLocks noGrp="1"/>
          </p:cNvSpPr>
          <p:nvPr>
            <p:ph type="subTitle" idx="13"/>
          </p:nvPr>
        </p:nvSpPr>
        <p:spPr>
          <a:xfrm>
            <a:off x="1262282" y="3350313"/>
            <a:ext cx="2016000" cy="540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Font typeface="Titillium Web"/>
              <a:buNone/>
              <a:defRPr sz="1600">
                <a:latin typeface="Titillium Web"/>
                <a:ea typeface="Titillium Web"/>
                <a:cs typeface="Titillium Web"/>
                <a:sym typeface="Titillium Web"/>
              </a:defRPr>
            </a:lvl1pPr>
            <a:lvl2pPr lvl="1" algn="l">
              <a:lnSpc>
                <a:spcPct val="100000"/>
              </a:lnSpc>
              <a:spcBef>
                <a:spcPts val="0"/>
              </a:spcBef>
              <a:spcAft>
                <a:spcPts val="0"/>
              </a:spcAft>
              <a:buSzPts val="1600"/>
              <a:buFont typeface="Titillium Web"/>
              <a:buNone/>
              <a:defRPr sz="1600">
                <a:latin typeface="Titillium Web"/>
                <a:ea typeface="Titillium Web"/>
                <a:cs typeface="Titillium Web"/>
                <a:sym typeface="Titillium Web"/>
              </a:defRPr>
            </a:lvl2pPr>
            <a:lvl3pPr lvl="2" algn="l">
              <a:lnSpc>
                <a:spcPct val="100000"/>
              </a:lnSpc>
              <a:spcBef>
                <a:spcPts val="0"/>
              </a:spcBef>
              <a:spcAft>
                <a:spcPts val="0"/>
              </a:spcAft>
              <a:buSzPts val="1600"/>
              <a:buFont typeface="Titillium Web"/>
              <a:buNone/>
              <a:defRPr sz="1600">
                <a:latin typeface="Titillium Web"/>
                <a:ea typeface="Titillium Web"/>
                <a:cs typeface="Titillium Web"/>
                <a:sym typeface="Titillium Web"/>
              </a:defRPr>
            </a:lvl3pPr>
            <a:lvl4pPr lvl="3" algn="l">
              <a:lnSpc>
                <a:spcPct val="100000"/>
              </a:lnSpc>
              <a:spcBef>
                <a:spcPts val="0"/>
              </a:spcBef>
              <a:spcAft>
                <a:spcPts val="0"/>
              </a:spcAft>
              <a:buSzPts val="1600"/>
              <a:buFont typeface="Titillium Web"/>
              <a:buNone/>
              <a:defRPr sz="1600">
                <a:latin typeface="Titillium Web"/>
                <a:ea typeface="Titillium Web"/>
                <a:cs typeface="Titillium Web"/>
                <a:sym typeface="Titillium Web"/>
              </a:defRPr>
            </a:lvl4pPr>
            <a:lvl5pPr lvl="4" algn="l">
              <a:lnSpc>
                <a:spcPct val="100000"/>
              </a:lnSpc>
              <a:spcBef>
                <a:spcPts val="0"/>
              </a:spcBef>
              <a:spcAft>
                <a:spcPts val="0"/>
              </a:spcAft>
              <a:buSzPts val="1600"/>
              <a:buFont typeface="Titillium Web"/>
              <a:buNone/>
              <a:defRPr sz="1600">
                <a:latin typeface="Titillium Web"/>
                <a:ea typeface="Titillium Web"/>
                <a:cs typeface="Titillium Web"/>
                <a:sym typeface="Titillium Web"/>
              </a:defRPr>
            </a:lvl5pPr>
            <a:lvl6pPr lvl="5" algn="l">
              <a:lnSpc>
                <a:spcPct val="100000"/>
              </a:lnSpc>
              <a:spcBef>
                <a:spcPts val="0"/>
              </a:spcBef>
              <a:spcAft>
                <a:spcPts val="0"/>
              </a:spcAft>
              <a:buSzPts val="1600"/>
              <a:buFont typeface="Titillium Web"/>
              <a:buNone/>
              <a:defRPr sz="1600">
                <a:latin typeface="Titillium Web"/>
                <a:ea typeface="Titillium Web"/>
                <a:cs typeface="Titillium Web"/>
                <a:sym typeface="Titillium Web"/>
              </a:defRPr>
            </a:lvl6pPr>
            <a:lvl7pPr lvl="6" algn="l">
              <a:lnSpc>
                <a:spcPct val="100000"/>
              </a:lnSpc>
              <a:spcBef>
                <a:spcPts val="0"/>
              </a:spcBef>
              <a:spcAft>
                <a:spcPts val="0"/>
              </a:spcAft>
              <a:buSzPts val="1600"/>
              <a:buFont typeface="Titillium Web"/>
              <a:buNone/>
              <a:defRPr sz="1600">
                <a:latin typeface="Titillium Web"/>
                <a:ea typeface="Titillium Web"/>
                <a:cs typeface="Titillium Web"/>
                <a:sym typeface="Titillium Web"/>
              </a:defRPr>
            </a:lvl7pPr>
            <a:lvl8pPr lvl="7" algn="l">
              <a:lnSpc>
                <a:spcPct val="100000"/>
              </a:lnSpc>
              <a:spcBef>
                <a:spcPts val="0"/>
              </a:spcBef>
              <a:spcAft>
                <a:spcPts val="0"/>
              </a:spcAft>
              <a:buSzPts val="1600"/>
              <a:buFont typeface="Titillium Web"/>
              <a:buNone/>
              <a:defRPr sz="1600">
                <a:latin typeface="Titillium Web"/>
                <a:ea typeface="Titillium Web"/>
                <a:cs typeface="Titillium Web"/>
                <a:sym typeface="Titillium Web"/>
              </a:defRPr>
            </a:lvl8pPr>
            <a:lvl9pPr lvl="8" algn="l">
              <a:lnSpc>
                <a:spcPct val="100000"/>
              </a:lnSpc>
              <a:spcBef>
                <a:spcPts val="0"/>
              </a:spcBef>
              <a:spcAft>
                <a:spcPts val="0"/>
              </a:spcAft>
              <a:buSzPts val="1600"/>
              <a:buFont typeface="Titillium Web"/>
              <a:buNone/>
              <a:defRPr sz="1600">
                <a:latin typeface="Titillium Web"/>
                <a:ea typeface="Titillium Web"/>
                <a:cs typeface="Titillium Web"/>
                <a:sym typeface="Titillium Web"/>
              </a:defRPr>
            </a:lvl9pPr>
          </a:lstStyle>
          <a:p>
            <a:endParaRPr/>
          </a:p>
        </p:txBody>
      </p:sp>
      <p:sp>
        <p:nvSpPr>
          <p:cNvPr id="268" name="Google Shape;268;p26"/>
          <p:cNvSpPr txBox="1">
            <a:spLocks noGrp="1"/>
          </p:cNvSpPr>
          <p:nvPr>
            <p:ph type="subTitle" idx="14"/>
          </p:nvPr>
        </p:nvSpPr>
        <p:spPr>
          <a:xfrm>
            <a:off x="3563976" y="3350313"/>
            <a:ext cx="2016000" cy="540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Font typeface="Titillium Web"/>
              <a:buNone/>
              <a:defRPr sz="1600">
                <a:latin typeface="Titillium Web"/>
                <a:ea typeface="Titillium Web"/>
                <a:cs typeface="Titillium Web"/>
                <a:sym typeface="Titillium Web"/>
              </a:defRPr>
            </a:lvl1pPr>
            <a:lvl2pPr lvl="1" algn="l">
              <a:lnSpc>
                <a:spcPct val="100000"/>
              </a:lnSpc>
              <a:spcBef>
                <a:spcPts val="0"/>
              </a:spcBef>
              <a:spcAft>
                <a:spcPts val="0"/>
              </a:spcAft>
              <a:buSzPts val="1600"/>
              <a:buFont typeface="Titillium Web"/>
              <a:buNone/>
              <a:defRPr sz="1600">
                <a:latin typeface="Titillium Web"/>
                <a:ea typeface="Titillium Web"/>
                <a:cs typeface="Titillium Web"/>
                <a:sym typeface="Titillium Web"/>
              </a:defRPr>
            </a:lvl2pPr>
            <a:lvl3pPr lvl="2" algn="l">
              <a:lnSpc>
                <a:spcPct val="100000"/>
              </a:lnSpc>
              <a:spcBef>
                <a:spcPts val="0"/>
              </a:spcBef>
              <a:spcAft>
                <a:spcPts val="0"/>
              </a:spcAft>
              <a:buSzPts val="1600"/>
              <a:buFont typeface="Titillium Web"/>
              <a:buNone/>
              <a:defRPr sz="1600">
                <a:latin typeface="Titillium Web"/>
                <a:ea typeface="Titillium Web"/>
                <a:cs typeface="Titillium Web"/>
                <a:sym typeface="Titillium Web"/>
              </a:defRPr>
            </a:lvl3pPr>
            <a:lvl4pPr lvl="3" algn="l">
              <a:lnSpc>
                <a:spcPct val="100000"/>
              </a:lnSpc>
              <a:spcBef>
                <a:spcPts val="0"/>
              </a:spcBef>
              <a:spcAft>
                <a:spcPts val="0"/>
              </a:spcAft>
              <a:buSzPts val="1600"/>
              <a:buFont typeface="Titillium Web"/>
              <a:buNone/>
              <a:defRPr sz="1600">
                <a:latin typeface="Titillium Web"/>
                <a:ea typeface="Titillium Web"/>
                <a:cs typeface="Titillium Web"/>
                <a:sym typeface="Titillium Web"/>
              </a:defRPr>
            </a:lvl4pPr>
            <a:lvl5pPr lvl="4" algn="l">
              <a:lnSpc>
                <a:spcPct val="100000"/>
              </a:lnSpc>
              <a:spcBef>
                <a:spcPts val="0"/>
              </a:spcBef>
              <a:spcAft>
                <a:spcPts val="0"/>
              </a:spcAft>
              <a:buSzPts val="1600"/>
              <a:buFont typeface="Titillium Web"/>
              <a:buNone/>
              <a:defRPr sz="1600">
                <a:latin typeface="Titillium Web"/>
                <a:ea typeface="Titillium Web"/>
                <a:cs typeface="Titillium Web"/>
                <a:sym typeface="Titillium Web"/>
              </a:defRPr>
            </a:lvl5pPr>
            <a:lvl6pPr lvl="5" algn="l">
              <a:lnSpc>
                <a:spcPct val="100000"/>
              </a:lnSpc>
              <a:spcBef>
                <a:spcPts val="0"/>
              </a:spcBef>
              <a:spcAft>
                <a:spcPts val="0"/>
              </a:spcAft>
              <a:buSzPts val="1600"/>
              <a:buFont typeface="Titillium Web"/>
              <a:buNone/>
              <a:defRPr sz="1600">
                <a:latin typeface="Titillium Web"/>
                <a:ea typeface="Titillium Web"/>
                <a:cs typeface="Titillium Web"/>
                <a:sym typeface="Titillium Web"/>
              </a:defRPr>
            </a:lvl6pPr>
            <a:lvl7pPr lvl="6" algn="l">
              <a:lnSpc>
                <a:spcPct val="100000"/>
              </a:lnSpc>
              <a:spcBef>
                <a:spcPts val="0"/>
              </a:spcBef>
              <a:spcAft>
                <a:spcPts val="0"/>
              </a:spcAft>
              <a:buSzPts val="1600"/>
              <a:buFont typeface="Titillium Web"/>
              <a:buNone/>
              <a:defRPr sz="1600">
                <a:latin typeface="Titillium Web"/>
                <a:ea typeface="Titillium Web"/>
                <a:cs typeface="Titillium Web"/>
                <a:sym typeface="Titillium Web"/>
              </a:defRPr>
            </a:lvl7pPr>
            <a:lvl8pPr lvl="7" algn="l">
              <a:lnSpc>
                <a:spcPct val="100000"/>
              </a:lnSpc>
              <a:spcBef>
                <a:spcPts val="0"/>
              </a:spcBef>
              <a:spcAft>
                <a:spcPts val="0"/>
              </a:spcAft>
              <a:buSzPts val="1600"/>
              <a:buFont typeface="Titillium Web"/>
              <a:buNone/>
              <a:defRPr sz="1600">
                <a:latin typeface="Titillium Web"/>
                <a:ea typeface="Titillium Web"/>
                <a:cs typeface="Titillium Web"/>
                <a:sym typeface="Titillium Web"/>
              </a:defRPr>
            </a:lvl8pPr>
            <a:lvl9pPr lvl="8" algn="l">
              <a:lnSpc>
                <a:spcPct val="100000"/>
              </a:lnSpc>
              <a:spcBef>
                <a:spcPts val="0"/>
              </a:spcBef>
              <a:spcAft>
                <a:spcPts val="0"/>
              </a:spcAft>
              <a:buSzPts val="1600"/>
              <a:buFont typeface="Titillium Web"/>
              <a:buNone/>
              <a:defRPr sz="1600">
                <a:latin typeface="Titillium Web"/>
                <a:ea typeface="Titillium Web"/>
                <a:cs typeface="Titillium Web"/>
                <a:sym typeface="Titillium Web"/>
              </a:defRPr>
            </a:lvl9pPr>
          </a:lstStyle>
          <a:p>
            <a:endParaRPr/>
          </a:p>
        </p:txBody>
      </p:sp>
      <p:sp>
        <p:nvSpPr>
          <p:cNvPr id="269" name="Google Shape;269;p26"/>
          <p:cNvSpPr txBox="1">
            <a:spLocks noGrp="1"/>
          </p:cNvSpPr>
          <p:nvPr>
            <p:ph type="subTitle" idx="15"/>
          </p:nvPr>
        </p:nvSpPr>
        <p:spPr>
          <a:xfrm>
            <a:off x="5865671" y="3350313"/>
            <a:ext cx="2016000" cy="540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Font typeface="Titillium Web"/>
              <a:buNone/>
              <a:defRPr sz="1600">
                <a:latin typeface="Titillium Web"/>
                <a:ea typeface="Titillium Web"/>
                <a:cs typeface="Titillium Web"/>
                <a:sym typeface="Titillium Web"/>
              </a:defRPr>
            </a:lvl1pPr>
            <a:lvl2pPr lvl="1" algn="l">
              <a:lnSpc>
                <a:spcPct val="100000"/>
              </a:lnSpc>
              <a:spcBef>
                <a:spcPts val="0"/>
              </a:spcBef>
              <a:spcAft>
                <a:spcPts val="0"/>
              </a:spcAft>
              <a:buSzPts val="1600"/>
              <a:buFont typeface="Titillium Web"/>
              <a:buNone/>
              <a:defRPr sz="1600">
                <a:latin typeface="Titillium Web"/>
                <a:ea typeface="Titillium Web"/>
                <a:cs typeface="Titillium Web"/>
                <a:sym typeface="Titillium Web"/>
              </a:defRPr>
            </a:lvl2pPr>
            <a:lvl3pPr lvl="2" algn="l">
              <a:lnSpc>
                <a:spcPct val="100000"/>
              </a:lnSpc>
              <a:spcBef>
                <a:spcPts val="0"/>
              </a:spcBef>
              <a:spcAft>
                <a:spcPts val="0"/>
              </a:spcAft>
              <a:buSzPts val="1600"/>
              <a:buFont typeface="Titillium Web"/>
              <a:buNone/>
              <a:defRPr sz="1600">
                <a:latin typeface="Titillium Web"/>
                <a:ea typeface="Titillium Web"/>
                <a:cs typeface="Titillium Web"/>
                <a:sym typeface="Titillium Web"/>
              </a:defRPr>
            </a:lvl3pPr>
            <a:lvl4pPr lvl="3" algn="l">
              <a:lnSpc>
                <a:spcPct val="100000"/>
              </a:lnSpc>
              <a:spcBef>
                <a:spcPts val="0"/>
              </a:spcBef>
              <a:spcAft>
                <a:spcPts val="0"/>
              </a:spcAft>
              <a:buSzPts val="1600"/>
              <a:buFont typeface="Titillium Web"/>
              <a:buNone/>
              <a:defRPr sz="1600">
                <a:latin typeface="Titillium Web"/>
                <a:ea typeface="Titillium Web"/>
                <a:cs typeface="Titillium Web"/>
                <a:sym typeface="Titillium Web"/>
              </a:defRPr>
            </a:lvl4pPr>
            <a:lvl5pPr lvl="4" algn="l">
              <a:lnSpc>
                <a:spcPct val="100000"/>
              </a:lnSpc>
              <a:spcBef>
                <a:spcPts val="0"/>
              </a:spcBef>
              <a:spcAft>
                <a:spcPts val="0"/>
              </a:spcAft>
              <a:buSzPts val="1600"/>
              <a:buFont typeface="Titillium Web"/>
              <a:buNone/>
              <a:defRPr sz="1600">
                <a:latin typeface="Titillium Web"/>
                <a:ea typeface="Titillium Web"/>
                <a:cs typeface="Titillium Web"/>
                <a:sym typeface="Titillium Web"/>
              </a:defRPr>
            </a:lvl5pPr>
            <a:lvl6pPr lvl="5" algn="l">
              <a:lnSpc>
                <a:spcPct val="100000"/>
              </a:lnSpc>
              <a:spcBef>
                <a:spcPts val="0"/>
              </a:spcBef>
              <a:spcAft>
                <a:spcPts val="0"/>
              </a:spcAft>
              <a:buSzPts val="1600"/>
              <a:buFont typeface="Titillium Web"/>
              <a:buNone/>
              <a:defRPr sz="1600">
                <a:latin typeface="Titillium Web"/>
                <a:ea typeface="Titillium Web"/>
                <a:cs typeface="Titillium Web"/>
                <a:sym typeface="Titillium Web"/>
              </a:defRPr>
            </a:lvl6pPr>
            <a:lvl7pPr lvl="6" algn="l">
              <a:lnSpc>
                <a:spcPct val="100000"/>
              </a:lnSpc>
              <a:spcBef>
                <a:spcPts val="0"/>
              </a:spcBef>
              <a:spcAft>
                <a:spcPts val="0"/>
              </a:spcAft>
              <a:buSzPts val="1600"/>
              <a:buFont typeface="Titillium Web"/>
              <a:buNone/>
              <a:defRPr sz="1600">
                <a:latin typeface="Titillium Web"/>
                <a:ea typeface="Titillium Web"/>
                <a:cs typeface="Titillium Web"/>
                <a:sym typeface="Titillium Web"/>
              </a:defRPr>
            </a:lvl7pPr>
            <a:lvl8pPr lvl="7" algn="l">
              <a:lnSpc>
                <a:spcPct val="100000"/>
              </a:lnSpc>
              <a:spcBef>
                <a:spcPts val="0"/>
              </a:spcBef>
              <a:spcAft>
                <a:spcPts val="0"/>
              </a:spcAft>
              <a:buSzPts val="1600"/>
              <a:buFont typeface="Titillium Web"/>
              <a:buNone/>
              <a:defRPr sz="1600">
                <a:latin typeface="Titillium Web"/>
                <a:ea typeface="Titillium Web"/>
                <a:cs typeface="Titillium Web"/>
                <a:sym typeface="Titillium Web"/>
              </a:defRPr>
            </a:lvl8pPr>
            <a:lvl9pPr lvl="8" algn="l">
              <a:lnSpc>
                <a:spcPct val="100000"/>
              </a:lnSpc>
              <a:spcBef>
                <a:spcPts val="0"/>
              </a:spcBef>
              <a:spcAft>
                <a:spcPts val="0"/>
              </a:spcAft>
              <a:buSzPts val="1600"/>
              <a:buFont typeface="Titillium Web"/>
              <a:buNone/>
              <a:defRPr sz="1600">
                <a:latin typeface="Titillium Web"/>
                <a:ea typeface="Titillium Web"/>
                <a:cs typeface="Titillium Web"/>
                <a:sym typeface="Titillium Web"/>
              </a:defRPr>
            </a:lvl9pPr>
          </a:lstStyle>
          <a:p>
            <a:endParaRPr/>
          </a:p>
        </p:txBody>
      </p:sp>
      <p:sp>
        <p:nvSpPr>
          <p:cNvPr id="270" name="Google Shape;270;p26"/>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800"/>
              <a:buFont typeface="Titillium Web"/>
              <a:buNone/>
              <a:defRPr b="1">
                <a:latin typeface="Titillium Web"/>
                <a:ea typeface="Titillium Web"/>
                <a:cs typeface="Titillium Web"/>
                <a:sym typeface="Titillium Web"/>
              </a:defRPr>
            </a:lvl1pPr>
            <a:lvl2pPr lvl="1" algn="ctr">
              <a:lnSpc>
                <a:spcPct val="100000"/>
              </a:lnSpc>
              <a:spcBef>
                <a:spcPts val="0"/>
              </a:spcBef>
              <a:spcAft>
                <a:spcPts val="0"/>
              </a:spcAft>
              <a:buSzPts val="2800"/>
              <a:buFont typeface="Titillium Web"/>
              <a:buNone/>
              <a:defRPr b="1">
                <a:latin typeface="Titillium Web"/>
                <a:ea typeface="Titillium Web"/>
                <a:cs typeface="Titillium Web"/>
                <a:sym typeface="Titillium Web"/>
              </a:defRPr>
            </a:lvl2pPr>
            <a:lvl3pPr lvl="2" algn="ctr">
              <a:lnSpc>
                <a:spcPct val="100000"/>
              </a:lnSpc>
              <a:spcBef>
                <a:spcPts val="0"/>
              </a:spcBef>
              <a:spcAft>
                <a:spcPts val="0"/>
              </a:spcAft>
              <a:buSzPts val="2800"/>
              <a:buFont typeface="Titillium Web"/>
              <a:buNone/>
              <a:defRPr b="1">
                <a:latin typeface="Titillium Web"/>
                <a:ea typeface="Titillium Web"/>
                <a:cs typeface="Titillium Web"/>
                <a:sym typeface="Titillium Web"/>
              </a:defRPr>
            </a:lvl3pPr>
            <a:lvl4pPr lvl="3" algn="ctr">
              <a:lnSpc>
                <a:spcPct val="100000"/>
              </a:lnSpc>
              <a:spcBef>
                <a:spcPts val="0"/>
              </a:spcBef>
              <a:spcAft>
                <a:spcPts val="0"/>
              </a:spcAft>
              <a:buSzPts val="2800"/>
              <a:buFont typeface="Titillium Web"/>
              <a:buNone/>
              <a:defRPr b="1">
                <a:latin typeface="Titillium Web"/>
                <a:ea typeface="Titillium Web"/>
                <a:cs typeface="Titillium Web"/>
                <a:sym typeface="Titillium Web"/>
              </a:defRPr>
            </a:lvl4pPr>
            <a:lvl5pPr lvl="4" algn="ctr">
              <a:lnSpc>
                <a:spcPct val="100000"/>
              </a:lnSpc>
              <a:spcBef>
                <a:spcPts val="0"/>
              </a:spcBef>
              <a:spcAft>
                <a:spcPts val="0"/>
              </a:spcAft>
              <a:buSzPts val="2800"/>
              <a:buFont typeface="Titillium Web"/>
              <a:buNone/>
              <a:defRPr b="1">
                <a:latin typeface="Titillium Web"/>
                <a:ea typeface="Titillium Web"/>
                <a:cs typeface="Titillium Web"/>
                <a:sym typeface="Titillium Web"/>
              </a:defRPr>
            </a:lvl5pPr>
            <a:lvl6pPr lvl="5" algn="ctr">
              <a:lnSpc>
                <a:spcPct val="100000"/>
              </a:lnSpc>
              <a:spcBef>
                <a:spcPts val="0"/>
              </a:spcBef>
              <a:spcAft>
                <a:spcPts val="0"/>
              </a:spcAft>
              <a:buSzPts val="2800"/>
              <a:buFont typeface="Titillium Web"/>
              <a:buNone/>
              <a:defRPr b="1">
                <a:latin typeface="Titillium Web"/>
                <a:ea typeface="Titillium Web"/>
                <a:cs typeface="Titillium Web"/>
                <a:sym typeface="Titillium Web"/>
              </a:defRPr>
            </a:lvl6pPr>
            <a:lvl7pPr lvl="6" algn="ctr">
              <a:lnSpc>
                <a:spcPct val="100000"/>
              </a:lnSpc>
              <a:spcBef>
                <a:spcPts val="0"/>
              </a:spcBef>
              <a:spcAft>
                <a:spcPts val="0"/>
              </a:spcAft>
              <a:buSzPts val="2800"/>
              <a:buFont typeface="Titillium Web"/>
              <a:buNone/>
              <a:defRPr b="1">
                <a:latin typeface="Titillium Web"/>
                <a:ea typeface="Titillium Web"/>
                <a:cs typeface="Titillium Web"/>
                <a:sym typeface="Titillium Web"/>
              </a:defRPr>
            </a:lvl7pPr>
            <a:lvl8pPr lvl="7" algn="ctr">
              <a:lnSpc>
                <a:spcPct val="100000"/>
              </a:lnSpc>
              <a:spcBef>
                <a:spcPts val="0"/>
              </a:spcBef>
              <a:spcAft>
                <a:spcPts val="0"/>
              </a:spcAft>
              <a:buSzPts val="2800"/>
              <a:buFont typeface="Titillium Web"/>
              <a:buNone/>
              <a:defRPr b="1">
                <a:latin typeface="Titillium Web"/>
                <a:ea typeface="Titillium Web"/>
                <a:cs typeface="Titillium Web"/>
                <a:sym typeface="Titillium Web"/>
              </a:defRPr>
            </a:lvl8pPr>
            <a:lvl9pPr lvl="8" algn="ctr">
              <a:lnSpc>
                <a:spcPct val="100000"/>
              </a:lnSpc>
              <a:spcBef>
                <a:spcPts val="0"/>
              </a:spcBef>
              <a:spcAft>
                <a:spcPts val="0"/>
              </a:spcAft>
              <a:buSzPts val="2800"/>
              <a:buFont typeface="Titillium Web"/>
              <a:buNone/>
              <a:defRPr b="1">
                <a:latin typeface="Titillium Web"/>
                <a:ea typeface="Titillium Web"/>
                <a:cs typeface="Titillium Web"/>
                <a:sym typeface="Titillium Web"/>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ext 2">
  <p:cSld name="ONE_COLUMN_TEXT_1">
    <p:spTree>
      <p:nvGrpSpPr>
        <p:cNvPr id="1" name="Shape 271"/>
        <p:cNvGrpSpPr/>
        <p:nvPr/>
      </p:nvGrpSpPr>
      <p:grpSpPr>
        <a:xfrm>
          <a:off x="0" y="0"/>
          <a:ext cx="0" cy="0"/>
          <a:chOff x="0" y="0"/>
          <a:chExt cx="0" cy="0"/>
        </a:xfrm>
      </p:grpSpPr>
      <p:sp>
        <p:nvSpPr>
          <p:cNvPr id="272" name="Google Shape;272;p27"/>
          <p:cNvSpPr/>
          <p:nvPr/>
        </p:nvSpPr>
        <p:spPr>
          <a:xfrm>
            <a:off x="101850" y="121950"/>
            <a:ext cx="8940300" cy="4899600"/>
          </a:xfrm>
          <a:prstGeom prst="roundRect">
            <a:avLst>
              <a:gd name="adj" fmla="val 7908"/>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3" name="Google Shape;273;p27"/>
          <p:cNvSpPr txBox="1">
            <a:spLocks noGrp="1"/>
          </p:cNvSpPr>
          <p:nvPr>
            <p:ph type="title"/>
          </p:nvPr>
        </p:nvSpPr>
        <p:spPr>
          <a:xfrm flipH="1">
            <a:off x="4668775" y="1294650"/>
            <a:ext cx="3609600" cy="14112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2800"/>
              <a:buFont typeface="Titillium Web"/>
              <a:buNone/>
              <a:defRPr b="1">
                <a:latin typeface="Titillium Web"/>
                <a:ea typeface="Titillium Web"/>
                <a:cs typeface="Titillium Web"/>
                <a:sym typeface="Titillium Web"/>
              </a:defRPr>
            </a:lvl1pPr>
            <a:lvl2pPr lvl="1" algn="ctr">
              <a:lnSpc>
                <a:spcPct val="100000"/>
              </a:lnSpc>
              <a:spcBef>
                <a:spcPts val="0"/>
              </a:spcBef>
              <a:spcAft>
                <a:spcPts val="0"/>
              </a:spcAft>
              <a:buSzPts val="2800"/>
              <a:buFont typeface="Titillium Web"/>
              <a:buNone/>
              <a:defRPr b="1">
                <a:latin typeface="Titillium Web"/>
                <a:ea typeface="Titillium Web"/>
                <a:cs typeface="Titillium Web"/>
                <a:sym typeface="Titillium Web"/>
              </a:defRPr>
            </a:lvl2pPr>
            <a:lvl3pPr lvl="2" algn="ctr">
              <a:lnSpc>
                <a:spcPct val="100000"/>
              </a:lnSpc>
              <a:spcBef>
                <a:spcPts val="0"/>
              </a:spcBef>
              <a:spcAft>
                <a:spcPts val="0"/>
              </a:spcAft>
              <a:buSzPts val="2800"/>
              <a:buFont typeface="Titillium Web"/>
              <a:buNone/>
              <a:defRPr b="1">
                <a:latin typeface="Titillium Web"/>
                <a:ea typeface="Titillium Web"/>
                <a:cs typeface="Titillium Web"/>
                <a:sym typeface="Titillium Web"/>
              </a:defRPr>
            </a:lvl3pPr>
            <a:lvl4pPr lvl="3" algn="ctr">
              <a:lnSpc>
                <a:spcPct val="100000"/>
              </a:lnSpc>
              <a:spcBef>
                <a:spcPts val="0"/>
              </a:spcBef>
              <a:spcAft>
                <a:spcPts val="0"/>
              </a:spcAft>
              <a:buSzPts val="2800"/>
              <a:buFont typeface="Titillium Web"/>
              <a:buNone/>
              <a:defRPr b="1">
                <a:latin typeface="Titillium Web"/>
                <a:ea typeface="Titillium Web"/>
                <a:cs typeface="Titillium Web"/>
                <a:sym typeface="Titillium Web"/>
              </a:defRPr>
            </a:lvl4pPr>
            <a:lvl5pPr lvl="4" algn="ctr">
              <a:lnSpc>
                <a:spcPct val="100000"/>
              </a:lnSpc>
              <a:spcBef>
                <a:spcPts val="0"/>
              </a:spcBef>
              <a:spcAft>
                <a:spcPts val="0"/>
              </a:spcAft>
              <a:buSzPts val="2800"/>
              <a:buFont typeface="Titillium Web"/>
              <a:buNone/>
              <a:defRPr b="1">
                <a:latin typeface="Titillium Web"/>
                <a:ea typeface="Titillium Web"/>
                <a:cs typeface="Titillium Web"/>
                <a:sym typeface="Titillium Web"/>
              </a:defRPr>
            </a:lvl5pPr>
            <a:lvl6pPr lvl="5" algn="ctr">
              <a:lnSpc>
                <a:spcPct val="100000"/>
              </a:lnSpc>
              <a:spcBef>
                <a:spcPts val="0"/>
              </a:spcBef>
              <a:spcAft>
                <a:spcPts val="0"/>
              </a:spcAft>
              <a:buSzPts val="2800"/>
              <a:buFont typeface="Titillium Web"/>
              <a:buNone/>
              <a:defRPr b="1">
                <a:latin typeface="Titillium Web"/>
                <a:ea typeface="Titillium Web"/>
                <a:cs typeface="Titillium Web"/>
                <a:sym typeface="Titillium Web"/>
              </a:defRPr>
            </a:lvl6pPr>
            <a:lvl7pPr lvl="6" algn="ctr">
              <a:lnSpc>
                <a:spcPct val="100000"/>
              </a:lnSpc>
              <a:spcBef>
                <a:spcPts val="0"/>
              </a:spcBef>
              <a:spcAft>
                <a:spcPts val="0"/>
              </a:spcAft>
              <a:buSzPts val="2800"/>
              <a:buFont typeface="Titillium Web"/>
              <a:buNone/>
              <a:defRPr b="1">
                <a:latin typeface="Titillium Web"/>
                <a:ea typeface="Titillium Web"/>
                <a:cs typeface="Titillium Web"/>
                <a:sym typeface="Titillium Web"/>
              </a:defRPr>
            </a:lvl7pPr>
            <a:lvl8pPr lvl="7" algn="ctr">
              <a:lnSpc>
                <a:spcPct val="100000"/>
              </a:lnSpc>
              <a:spcBef>
                <a:spcPts val="0"/>
              </a:spcBef>
              <a:spcAft>
                <a:spcPts val="0"/>
              </a:spcAft>
              <a:buSzPts val="2800"/>
              <a:buFont typeface="Titillium Web"/>
              <a:buNone/>
              <a:defRPr b="1">
                <a:latin typeface="Titillium Web"/>
                <a:ea typeface="Titillium Web"/>
                <a:cs typeface="Titillium Web"/>
                <a:sym typeface="Titillium Web"/>
              </a:defRPr>
            </a:lvl8pPr>
            <a:lvl9pPr lvl="8" algn="ctr">
              <a:lnSpc>
                <a:spcPct val="100000"/>
              </a:lnSpc>
              <a:spcBef>
                <a:spcPts val="0"/>
              </a:spcBef>
              <a:spcAft>
                <a:spcPts val="0"/>
              </a:spcAft>
              <a:buSzPts val="2800"/>
              <a:buFont typeface="Titillium Web"/>
              <a:buNone/>
              <a:defRPr b="1">
                <a:latin typeface="Titillium Web"/>
                <a:ea typeface="Titillium Web"/>
                <a:cs typeface="Titillium Web"/>
                <a:sym typeface="Titillium Web"/>
              </a:defRPr>
            </a:lvl9pPr>
          </a:lstStyle>
          <a:p>
            <a:endParaRPr/>
          </a:p>
        </p:txBody>
      </p:sp>
      <p:sp>
        <p:nvSpPr>
          <p:cNvPr id="274" name="Google Shape;274;p27"/>
          <p:cNvSpPr txBox="1">
            <a:spLocks noGrp="1"/>
          </p:cNvSpPr>
          <p:nvPr>
            <p:ph type="subTitle" idx="1"/>
          </p:nvPr>
        </p:nvSpPr>
        <p:spPr>
          <a:xfrm flipH="1">
            <a:off x="4948375" y="2831250"/>
            <a:ext cx="3330000" cy="7104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Clr>
                <a:schemeClr val="dk1"/>
              </a:buClr>
              <a:buSzPts val="1600"/>
              <a:buFont typeface="Titillium Web"/>
              <a:buNone/>
              <a:defRPr sz="1600">
                <a:latin typeface="Titillium Web"/>
                <a:ea typeface="Titillium Web"/>
                <a:cs typeface="Titillium Web"/>
                <a:sym typeface="Titillium Web"/>
              </a:defRPr>
            </a:lvl1pPr>
            <a:lvl2pPr lvl="1" algn="l">
              <a:lnSpc>
                <a:spcPct val="100000"/>
              </a:lnSpc>
              <a:spcBef>
                <a:spcPts val="0"/>
              </a:spcBef>
              <a:spcAft>
                <a:spcPts val="0"/>
              </a:spcAft>
              <a:buClr>
                <a:schemeClr val="dk1"/>
              </a:buClr>
              <a:buSzPts val="1600"/>
              <a:buFont typeface="Titillium Web"/>
              <a:buNone/>
              <a:defRPr sz="1600">
                <a:solidFill>
                  <a:schemeClr val="dk1"/>
                </a:solidFill>
                <a:latin typeface="Titillium Web"/>
                <a:ea typeface="Titillium Web"/>
                <a:cs typeface="Titillium Web"/>
                <a:sym typeface="Titillium Web"/>
              </a:defRPr>
            </a:lvl2pPr>
            <a:lvl3pPr lvl="2" algn="l">
              <a:lnSpc>
                <a:spcPct val="100000"/>
              </a:lnSpc>
              <a:spcBef>
                <a:spcPts val="0"/>
              </a:spcBef>
              <a:spcAft>
                <a:spcPts val="0"/>
              </a:spcAft>
              <a:buClr>
                <a:schemeClr val="dk1"/>
              </a:buClr>
              <a:buSzPts val="1600"/>
              <a:buFont typeface="Titillium Web"/>
              <a:buNone/>
              <a:defRPr sz="1600">
                <a:solidFill>
                  <a:schemeClr val="dk1"/>
                </a:solidFill>
                <a:latin typeface="Titillium Web"/>
                <a:ea typeface="Titillium Web"/>
                <a:cs typeface="Titillium Web"/>
                <a:sym typeface="Titillium Web"/>
              </a:defRPr>
            </a:lvl3pPr>
            <a:lvl4pPr lvl="3" algn="l">
              <a:lnSpc>
                <a:spcPct val="100000"/>
              </a:lnSpc>
              <a:spcBef>
                <a:spcPts val="0"/>
              </a:spcBef>
              <a:spcAft>
                <a:spcPts val="0"/>
              </a:spcAft>
              <a:buClr>
                <a:schemeClr val="dk1"/>
              </a:buClr>
              <a:buSzPts val="1600"/>
              <a:buFont typeface="Titillium Web"/>
              <a:buNone/>
              <a:defRPr sz="1600">
                <a:solidFill>
                  <a:schemeClr val="dk1"/>
                </a:solidFill>
                <a:latin typeface="Titillium Web"/>
                <a:ea typeface="Titillium Web"/>
                <a:cs typeface="Titillium Web"/>
                <a:sym typeface="Titillium Web"/>
              </a:defRPr>
            </a:lvl4pPr>
            <a:lvl5pPr lvl="4" algn="l">
              <a:lnSpc>
                <a:spcPct val="100000"/>
              </a:lnSpc>
              <a:spcBef>
                <a:spcPts val="0"/>
              </a:spcBef>
              <a:spcAft>
                <a:spcPts val="0"/>
              </a:spcAft>
              <a:buClr>
                <a:schemeClr val="dk1"/>
              </a:buClr>
              <a:buSzPts val="1600"/>
              <a:buFont typeface="Titillium Web"/>
              <a:buNone/>
              <a:defRPr sz="1600">
                <a:solidFill>
                  <a:schemeClr val="dk1"/>
                </a:solidFill>
                <a:latin typeface="Titillium Web"/>
                <a:ea typeface="Titillium Web"/>
                <a:cs typeface="Titillium Web"/>
                <a:sym typeface="Titillium Web"/>
              </a:defRPr>
            </a:lvl5pPr>
            <a:lvl6pPr lvl="5" algn="l">
              <a:lnSpc>
                <a:spcPct val="100000"/>
              </a:lnSpc>
              <a:spcBef>
                <a:spcPts val="0"/>
              </a:spcBef>
              <a:spcAft>
                <a:spcPts val="0"/>
              </a:spcAft>
              <a:buClr>
                <a:schemeClr val="dk1"/>
              </a:buClr>
              <a:buSzPts val="1600"/>
              <a:buFont typeface="Titillium Web"/>
              <a:buNone/>
              <a:defRPr sz="1600">
                <a:solidFill>
                  <a:schemeClr val="dk1"/>
                </a:solidFill>
                <a:latin typeface="Titillium Web"/>
                <a:ea typeface="Titillium Web"/>
                <a:cs typeface="Titillium Web"/>
                <a:sym typeface="Titillium Web"/>
              </a:defRPr>
            </a:lvl6pPr>
            <a:lvl7pPr lvl="6" algn="l">
              <a:lnSpc>
                <a:spcPct val="100000"/>
              </a:lnSpc>
              <a:spcBef>
                <a:spcPts val="0"/>
              </a:spcBef>
              <a:spcAft>
                <a:spcPts val="0"/>
              </a:spcAft>
              <a:buClr>
                <a:schemeClr val="dk1"/>
              </a:buClr>
              <a:buSzPts val="1600"/>
              <a:buFont typeface="Titillium Web"/>
              <a:buNone/>
              <a:defRPr sz="1600">
                <a:solidFill>
                  <a:schemeClr val="dk1"/>
                </a:solidFill>
                <a:latin typeface="Titillium Web"/>
                <a:ea typeface="Titillium Web"/>
                <a:cs typeface="Titillium Web"/>
                <a:sym typeface="Titillium Web"/>
              </a:defRPr>
            </a:lvl7pPr>
            <a:lvl8pPr lvl="7" algn="l">
              <a:lnSpc>
                <a:spcPct val="100000"/>
              </a:lnSpc>
              <a:spcBef>
                <a:spcPts val="0"/>
              </a:spcBef>
              <a:spcAft>
                <a:spcPts val="0"/>
              </a:spcAft>
              <a:buClr>
                <a:schemeClr val="dk1"/>
              </a:buClr>
              <a:buSzPts val="1600"/>
              <a:buFont typeface="Titillium Web"/>
              <a:buNone/>
              <a:defRPr sz="1600">
                <a:solidFill>
                  <a:schemeClr val="dk1"/>
                </a:solidFill>
                <a:latin typeface="Titillium Web"/>
                <a:ea typeface="Titillium Web"/>
                <a:cs typeface="Titillium Web"/>
                <a:sym typeface="Titillium Web"/>
              </a:defRPr>
            </a:lvl8pPr>
            <a:lvl9pPr lvl="8" algn="l">
              <a:lnSpc>
                <a:spcPct val="100000"/>
              </a:lnSpc>
              <a:spcBef>
                <a:spcPts val="0"/>
              </a:spcBef>
              <a:spcAft>
                <a:spcPts val="0"/>
              </a:spcAft>
              <a:buClr>
                <a:schemeClr val="dk1"/>
              </a:buClr>
              <a:buSzPts val="1600"/>
              <a:buFont typeface="Titillium Web"/>
              <a:buNone/>
              <a:defRPr sz="1600">
                <a:solidFill>
                  <a:schemeClr val="dk1"/>
                </a:solidFill>
                <a:latin typeface="Titillium Web"/>
                <a:ea typeface="Titillium Web"/>
                <a:cs typeface="Titillium Web"/>
                <a:sym typeface="Titillium Web"/>
              </a:defRPr>
            </a:lvl9pPr>
          </a:lstStyle>
          <a:p>
            <a:endParaRPr/>
          </a:p>
        </p:txBody>
      </p:sp>
      <p:grpSp>
        <p:nvGrpSpPr>
          <p:cNvPr id="275" name="Google Shape;275;p27"/>
          <p:cNvGrpSpPr/>
          <p:nvPr/>
        </p:nvGrpSpPr>
        <p:grpSpPr>
          <a:xfrm rot="10800000" flipH="1">
            <a:off x="270750" y="253149"/>
            <a:ext cx="8627325" cy="4036194"/>
            <a:chOff x="270750" y="305956"/>
            <a:chExt cx="8627325" cy="4036194"/>
          </a:xfrm>
        </p:grpSpPr>
        <p:sp>
          <p:nvSpPr>
            <p:cNvPr id="276" name="Google Shape;276;p27"/>
            <p:cNvSpPr/>
            <p:nvPr/>
          </p:nvSpPr>
          <p:spPr>
            <a:xfrm>
              <a:off x="270750" y="3248150"/>
              <a:ext cx="572100" cy="5721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 name="Google Shape;277;p27"/>
            <p:cNvSpPr/>
            <p:nvPr/>
          </p:nvSpPr>
          <p:spPr>
            <a:xfrm>
              <a:off x="8301150" y="4048150"/>
              <a:ext cx="293700" cy="2940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 name="Google Shape;278;p27"/>
            <p:cNvSpPr/>
            <p:nvPr/>
          </p:nvSpPr>
          <p:spPr>
            <a:xfrm>
              <a:off x="7218275" y="360574"/>
              <a:ext cx="572100" cy="572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 name="Google Shape;279;p27"/>
            <p:cNvSpPr/>
            <p:nvPr/>
          </p:nvSpPr>
          <p:spPr>
            <a:xfrm>
              <a:off x="8325975" y="2965824"/>
              <a:ext cx="572100" cy="572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 name="Google Shape;280;p27"/>
            <p:cNvSpPr/>
            <p:nvPr/>
          </p:nvSpPr>
          <p:spPr>
            <a:xfrm>
              <a:off x="2495713" y="3142275"/>
              <a:ext cx="520200" cy="5208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 name="Google Shape;281;p27"/>
            <p:cNvSpPr/>
            <p:nvPr/>
          </p:nvSpPr>
          <p:spPr>
            <a:xfrm>
              <a:off x="5245438" y="3663063"/>
              <a:ext cx="520200" cy="5208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 name="Google Shape;282;p27"/>
            <p:cNvSpPr/>
            <p:nvPr/>
          </p:nvSpPr>
          <p:spPr>
            <a:xfrm>
              <a:off x="2013645" y="305956"/>
              <a:ext cx="293700" cy="2940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CENTER">
  <p:cSld name="TITLE SLIDE CENTER">
    <p:bg>
      <p:bgPr>
        <a:solidFill>
          <a:srgbClr val="262626"/>
        </a:solidFill>
        <a:effectLst/>
      </p:bgPr>
    </p:bg>
    <p:spTree>
      <p:nvGrpSpPr>
        <p:cNvPr id="1" name="Shape 13"/>
        <p:cNvGrpSpPr/>
        <p:nvPr/>
      </p:nvGrpSpPr>
      <p:grpSpPr>
        <a:xfrm>
          <a:off x="0" y="0"/>
          <a:ext cx="0" cy="0"/>
          <a:chOff x="0" y="0"/>
          <a:chExt cx="0" cy="0"/>
        </a:xfrm>
      </p:grpSpPr>
      <p:sp>
        <p:nvSpPr>
          <p:cNvPr id="14" name="Google Shape;14;p51"/>
          <p:cNvSpPr>
            <a:spLocks noGrp="1"/>
          </p:cNvSpPr>
          <p:nvPr>
            <p:ph type="pic" idx="2"/>
          </p:nvPr>
        </p:nvSpPr>
        <p:spPr>
          <a:xfrm>
            <a:off x="0" y="0"/>
            <a:ext cx="9144000" cy="5143500"/>
          </a:xfrm>
          <a:prstGeom prst="rect">
            <a:avLst/>
          </a:prstGeom>
          <a:solidFill>
            <a:srgbClr val="D8D8D8"/>
          </a:solidFill>
          <a:ln>
            <a:noFill/>
          </a:ln>
        </p:spPr>
      </p:sp>
      <p:sp>
        <p:nvSpPr>
          <p:cNvPr id="15" name="Google Shape;15;p51"/>
          <p:cNvSpPr txBox="1">
            <a:spLocks noGrp="1"/>
          </p:cNvSpPr>
          <p:nvPr>
            <p:ph type="ctrTitle"/>
          </p:nvPr>
        </p:nvSpPr>
        <p:spPr>
          <a:xfrm>
            <a:off x="791508" y="0"/>
            <a:ext cx="7560984" cy="280800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FFFFFF"/>
              </a:buClr>
              <a:buSzPts val="6600"/>
              <a:buFont typeface="Bebas Neue"/>
              <a:buNone/>
              <a:defRPr sz="6600">
                <a:solidFill>
                  <a:srgbClr val="FFFFFF"/>
                </a:solidFill>
                <a:latin typeface="Bebas Neue"/>
                <a:ea typeface="Bebas Neue"/>
                <a:cs typeface="Bebas Neue"/>
                <a:sym typeface="Bebas Neue"/>
              </a:defRPr>
            </a:lvl1pPr>
            <a:lvl2pPr lvl="1" algn="l">
              <a:lnSpc>
                <a:spcPct val="100000"/>
              </a:lnSpc>
              <a:spcBef>
                <a:spcPts val="75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51"/>
          <p:cNvSpPr txBox="1">
            <a:spLocks noGrp="1"/>
          </p:cNvSpPr>
          <p:nvPr>
            <p:ph type="subTitle" idx="1"/>
          </p:nvPr>
        </p:nvSpPr>
        <p:spPr>
          <a:xfrm>
            <a:off x="791508" y="2808000"/>
            <a:ext cx="7560984" cy="15525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rgbClr val="A5A5A5"/>
              </a:buClr>
              <a:buSzPts val="3300"/>
              <a:buNone/>
              <a:defRPr sz="3300">
                <a:solidFill>
                  <a:srgbClr val="A5A5A5"/>
                </a:solidFill>
              </a:defRPr>
            </a:lvl1pPr>
            <a:lvl2pPr lvl="1" algn="ctr">
              <a:lnSpc>
                <a:spcPct val="90000"/>
              </a:lnSpc>
              <a:spcBef>
                <a:spcPts val="750"/>
              </a:spcBef>
              <a:spcAft>
                <a:spcPts val="0"/>
              </a:spcAft>
              <a:buClr>
                <a:srgbClr val="888888"/>
              </a:buClr>
              <a:buSzPts val="1500"/>
              <a:buNone/>
              <a:defRPr>
                <a:solidFill>
                  <a:srgbClr val="888888"/>
                </a:solidFill>
              </a:defRPr>
            </a:lvl2pPr>
            <a:lvl3pPr lvl="2" algn="ctr">
              <a:lnSpc>
                <a:spcPct val="90000"/>
              </a:lnSpc>
              <a:spcBef>
                <a:spcPts val="750"/>
              </a:spcBef>
              <a:spcAft>
                <a:spcPts val="0"/>
              </a:spcAft>
              <a:buClr>
                <a:srgbClr val="888888"/>
              </a:buClr>
              <a:buSzPts val="1350"/>
              <a:buNone/>
              <a:defRPr>
                <a:solidFill>
                  <a:srgbClr val="888888"/>
                </a:solidFill>
              </a:defRPr>
            </a:lvl3pPr>
            <a:lvl4pPr lvl="3" algn="ctr">
              <a:lnSpc>
                <a:spcPct val="90000"/>
              </a:lnSpc>
              <a:spcBef>
                <a:spcPts val="750"/>
              </a:spcBef>
              <a:spcAft>
                <a:spcPts val="0"/>
              </a:spcAft>
              <a:buClr>
                <a:srgbClr val="888888"/>
              </a:buClr>
              <a:buSzPts val="1200"/>
              <a:buNone/>
              <a:defRPr>
                <a:solidFill>
                  <a:srgbClr val="888888"/>
                </a:solidFill>
              </a:defRPr>
            </a:lvl4pPr>
            <a:lvl5pPr lvl="4" algn="ctr">
              <a:lnSpc>
                <a:spcPct val="90000"/>
              </a:lnSpc>
              <a:spcBef>
                <a:spcPts val="750"/>
              </a:spcBef>
              <a:spcAft>
                <a:spcPts val="0"/>
              </a:spcAft>
              <a:buClr>
                <a:srgbClr val="888888"/>
              </a:buClr>
              <a:buSzPts val="1200"/>
              <a:buNone/>
              <a:defRPr>
                <a:solidFill>
                  <a:srgbClr val="888888"/>
                </a:solidFill>
              </a:defRPr>
            </a:lvl5pPr>
            <a:lvl6pPr lvl="5" algn="ctr">
              <a:lnSpc>
                <a:spcPct val="100000"/>
              </a:lnSpc>
              <a:spcBef>
                <a:spcPts val="750"/>
              </a:spcBef>
              <a:spcAft>
                <a:spcPts val="0"/>
              </a:spcAft>
              <a:buClr>
                <a:srgbClr val="888888"/>
              </a:buClr>
              <a:buSzPts val="1500"/>
              <a:buNone/>
              <a:defRPr>
                <a:solidFill>
                  <a:srgbClr val="888888"/>
                </a:solidFill>
              </a:defRPr>
            </a:lvl6pPr>
            <a:lvl7pPr lvl="6" algn="ctr">
              <a:lnSpc>
                <a:spcPct val="100000"/>
              </a:lnSpc>
              <a:spcBef>
                <a:spcPts val="300"/>
              </a:spcBef>
              <a:spcAft>
                <a:spcPts val="0"/>
              </a:spcAft>
              <a:buClr>
                <a:srgbClr val="888888"/>
              </a:buClr>
              <a:buSzPts val="1500"/>
              <a:buNone/>
              <a:defRPr>
                <a:solidFill>
                  <a:srgbClr val="888888"/>
                </a:solidFill>
              </a:defRPr>
            </a:lvl7pPr>
            <a:lvl8pPr lvl="7" algn="ctr">
              <a:lnSpc>
                <a:spcPct val="100000"/>
              </a:lnSpc>
              <a:spcBef>
                <a:spcPts val="300"/>
              </a:spcBef>
              <a:spcAft>
                <a:spcPts val="0"/>
              </a:spcAft>
              <a:buClr>
                <a:srgbClr val="888888"/>
              </a:buClr>
              <a:buSzPts val="1500"/>
              <a:buNone/>
              <a:defRPr>
                <a:solidFill>
                  <a:srgbClr val="888888"/>
                </a:solidFill>
              </a:defRPr>
            </a:lvl8pPr>
            <a:lvl9pPr lvl="8" algn="ctr">
              <a:lnSpc>
                <a:spcPct val="100000"/>
              </a:lnSpc>
              <a:spcBef>
                <a:spcPts val="300"/>
              </a:spcBef>
              <a:spcAft>
                <a:spcPts val="0"/>
              </a:spcAft>
              <a:buClr>
                <a:srgbClr val="888888"/>
              </a:buClr>
              <a:buSzPts val="1500"/>
              <a:buNone/>
              <a:defRPr>
                <a:solidFill>
                  <a:srgbClr val="888888"/>
                </a:solidFil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four columns 1">
  <p:cSld name="CUSTOM_26">
    <p:spTree>
      <p:nvGrpSpPr>
        <p:cNvPr id="1" name="Shape 283"/>
        <p:cNvGrpSpPr/>
        <p:nvPr/>
      </p:nvGrpSpPr>
      <p:grpSpPr>
        <a:xfrm>
          <a:off x="0" y="0"/>
          <a:ext cx="0" cy="0"/>
          <a:chOff x="0" y="0"/>
          <a:chExt cx="0" cy="0"/>
        </a:xfrm>
      </p:grpSpPr>
      <p:sp>
        <p:nvSpPr>
          <p:cNvPr id="284" name="Google Shape;284;p28"/>
          <p:cNvSpPr/>
          <p:nvPr/>
        </p:nvSpPr>
        <p:spPr>
          <a:xfrm>
            <a:off x="101850" y="121950"/>
            <a:ext cx="8940300" cy="4899600"/>
          </a:xfrm>
          <a:prstGeom prst="roundRect">
            <a:avLst>
              <a:gd name="adj" fmla="val 7908"/>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 name="Google Shape;285;p28"/>
          <p:cNvSpPr txBox="1">
            <a:spLocks noGrp="1"/>
          </p:cNvSpPr>
          <p:nvPr>
            <p:ph type="subTitle" idx="1"/>
          </p:nvPr>
        </p:nvSpPr>
        <p:spPr>
          <a:xfrm>
            <a:off x="2680650" y="2075675"/>
            <a:ext cx="1874400" cy="4749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lt1"/>
              </a:buClr>
              <a:buSzPts val="1800"/>
              <a:buFont typeface="Titillium Web"/>
              <a:buNone/>
              <a:defRPr sz="1600">
                <a:latin typeface="Titillium Web"/>
                <a:ea typeface="Titillium Web"/>
                <a:cs typeface="Titillium Web"/>
                <a:sym typeface="Titillium Web"/>
              </a:defRPr>
            </a:lvl1pPr>
            <a:lvl2pPr lvl="1" algn="ctr">
              <a:lnSpc>
                <a:spcPct val="100000"/>
              </a:lnSpc>
              <a:spcBef>
                <a:spcPts val="0"/>
              </a:spcBef>
              <a:spcAft>
                <a:spcPts val="0"/>
              </a:spcAft>
              <a:buClr>
                <a:schemeClr val="lt1"/>
              </a:buClr>
              <a:buSzPts val="1400"/>
              <a:buFont typeface="Titillium Web"/>
              <a:buNone/>
              <a:defRPr>
                <a:solidFill>
                  <a:schemeClr val="lt1"/>
                </a:solidFill>
                <a:latin typeface="Titillium Web"/>
                <a:ea typeface="Titillium Web"/>
                <a:cs typeface="Titillium Web"/>
                <a:sym typeface="Titillium Web"/>
              </a:defRPr>
            </a:lvl2pPr>
            <a:lvl3pPr lvl="2" algn="ctr">
              <a:lnSpc>
                <a:spcPct val="100000"/>
              </a:lnSpc>
              <a:spcBef>
                <a:spcPts val="0"/>
              </a:spcBef>
              <a:spcAft>
                <a:spcPts val="0"/>
              </a:spcAft>
              <a:buClr>
                <a:schemeClr val="lt1"/>
              </a:buClr>
              <a:buSzPts val="1400"/>
              <a:buFont typeface="Titillium Web"/>
              <a:buNone/>
              <a:defRPr>
                <a:solidFill>
                  <a:schemeClr val="lt1"/>
                </a:solidFill>
                <a:latin typeface="Titillium Web"/>
                <a:ea typeface="Titillium Web"/>
                <a:cs typeface="Titillium Web"/>
                <a:sym typeface="Titillium Web"/>
              </a:defRPr>
            </a:lvl3pPr>
            <a:lvl4pPr lvl="3" algn="ctr">
              <a:lnSpc>
                <a:spcPct val="100000"/>
              </a:lnSpc>
              <a:spcBef>
                <a:spcPts val="0"/>
              </a:spcBef>
              <a:spcAft>
                <a:spcPts val="0"/>
              </a:spcAft>
              <a:buClr>
                <a:schemeClr val="lt1"/>
              </a:buClr>
              <a:buSzPts val="1400"/>
              <a:buFont typeface="Titillium Web"/>
              <a:buNone/>
              <a:defRPr>
                <a:solidFill>
                  <a:schemeClr val="lt1"/>
                </a:solidFill>
                <a:latin typeface="Titillium Web"/>
                <a:ea typeface="Titillium Web"/>
                <a:cs typeface="Titillium Web"/>
                <a:sym typeface="Titillium Web"/>
              </a:defRPr>
            </a:lvl4pPr>
            <a:lvl5pPr lvl="4" algn="ctr">
              <a:lnSpc>
                <a:spcPct val="100000"/>
              </a:lnSpc>
              <a:spcBef>
                <a:spcPts val="0"/>
              </a:spcBef>
              <a:spcAft>
                <a:spcPts val="0"/>
              </a:spcAft>
              <a:buClr>
                <a:schemeClr val="lt1"/>
              </a:buClr>
              <a:buSzPts val="1400"/>
              <a:buFont typeface="Titillium Web"/>
              <a:buNone/>
              <a:defRPr>
                <a:solidFill>
                  <a:schemeClr val="lt1"/>
                </a:solidFill>
                <a:latin typeface="Titillium Web"/>
                <a:ea typeface="Titillium Web"/>
                <a:cs typeface="Titillium Web"/>
                <a:sym typeface="Titillium Web"/>
              </a:defRPr>
            </a:lvl5pPr>
            <a:lvl6pPr lvl="5" algn="ctr">
              <a:lnSpc>
                <a:spcPct val="100000"/>
              </a:lnSpc>
              <a:spcBef>
                <a:spcPts val="0"/>
              </a:spcBef>
              <a:spcAft>
                <a:spcPts val="0"/>
              </a:spcAft>
              <a:buClr>
                <a:schemeClr val="lt1"/>
              </a:buClr>
              <a:buSzPts val="1400"/>
              <a:buFont typeface="Titillium Web"/>
              <a:buNone/>
              <a:defRPr>
                <a:solidFill>
                  <a:schemeClr val="lt1"/>
                </a:solidFill>
                <a:latin typeface="Titillium Web"/>
                <a:ea typeface="Titillium Web"/>
                <a:cs typeface="Titillium Web"/>
                <a:sym typeface="Titillium Web"/>
              </a:defRPr>
            </a:lvl6pPr>
            <a:lvl7pPr lvl="6" algn="ctr">
              <a:lnSpc>
                <a:spcPct val="100000"/>
              </a:lnSpc>
              <a:spcBef>
                <a:spcPts val="0"/>
              </a:spcBef>
              <a:spcAft>
                <a:spcPts val="0"/>
              </a:spcAft>
              <a:buClr>
                <a:schemeClr val="lt1"/>
              </a:buClr>
              <a:buSzPts val="1400"/>
              <a:buFont typeface="Titillium Web"/>
              <a:buNone/>
              <a:defRPr>
                <a:solidFill>
                  <a:schemeClr val="lt1"/>
                </a:solidFill>
                <a:latin typeface="Titillium Web"/>
                <a:ea typeface="Titillium Web"/>
                <a:cs typeface="Titillium Web"/>
                <a:sym typeface="Titillium Web"/>
              </a:defRPr>
            </a:lvl7pPr>
            <a:lvl8pPr lvl="7" algn="ctr">
              <a:lnSpc>
                <a:spcPct val="100000"/>
              </a:lnSpc>
              <a:spcBef>
                <a:spcPts val="0"/>
              </a:spcBef>
              <a:spcAft>
                <a:spcPts val="0"/>
              </a:spcAft>
              <a:buClr>
                <a:schemeClr val="lt1"/>
              </a:buClr>
              <a:buSzPts val="1400"/>
              <a:buFont typeface="Titillium Web"/>
              <a:buNone/>
              <a:defRPr>
                <a:solidFill>
                  <a:schemeClr val="lt1"/>
                </a:solidFill>
                <a:latin typeface="Titillium Web"/>
                <a:ea typeface="Titillium Web"/>
                <a:cs typeface="Titillium Web"/>
                <a:sym typeface="Titillium Web"/>
              </a:defRPr>
            </a:lvl8pPr>
            <a:lvl9pPr lvl="8" algn="ctr">
              <a:lnSpc>
                <a:spcPct val="100000"/>
              </a:lnSpc>
              <a:spcBef>
                <a:spcPts val="0"/>
              </a:spcBef>
              <a:spcAft>
                <a:spcPts val="0"/>
              </a:spcAft>
              <a:buClr>
                <a:schemeClr val="lt1"/>
              </a:buClr>
              <a:buSzPts val="1400"/>
              <a:buFont typeface="Titillium Web"/>
              <a:buNone/>
              <a:defRPr>
                <a:solidFill>
                  <a:schemeClr val="lt1"/>
                </a:solidFill>
                <a:latin typeface="Titillium Web"/>
                <a:ea typeface="Titillium Web"/>
                <a:cs typeface="Titillium Web"/>
                <a:sym typeface="Titillium Web"/>
              </a:defRPr>
            </a:lvl9pPr>
          </a:lstStyle>
          <a:p>
            <a:endParaRPr/>
          </a:p>
        </p:txBody>
      </p:sp>
      <p:sp>
        <p:nvSpPr>
          <p:cNvPr id="286" name="Google Shape;286;p28"/>
          <p:cNvSpPr txBox="1">
            <a:spLocks noGrp="1"/>
          </p:cNvSpPr>
          <p:nvPr>
            <p:ph type="subTitle" idx="2"/>
          </p:nvPr>
        </p:nvSpPr>
        <p:spPr>
          <a:xfrm>
            <a:off x="2566350" y="1676917"/>
            <a:ext cx="2103000" cy="441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rgbClr val="FFFFFF"/>
              </a:buClr>
              <a:buSzPts val="1700"/>
              <a:buFont typeface="Titillium Web"/>
              <a:buNone/>
              <a:defRPr b="1">
                <a:solidFill>
                  <a:schemeClr val="dk1"/>
                </a:solidFill>
                <a:latin typeface="Titillium Web"/>
                <a:ea typeface="Titillium Web"/>
                <a:cs typeface="Titillium Web"/>
                <a:sym typeface="Titillium Web"/>
              </a:defRPr>
            </a:lvl1pPr>
            <a:lvl2pPr lvl="1" algn="ctr">
              <a:lnSpc>
                <a:spcPct val="100000"/>
              </a:lnSpc>
              <a:spcBef>
                <a:spcPts val="0"/>
              </a:spcBef>
              <a:spcAft>
                <a:spcPts val="0"/>
              </a:spcAft>
              <a:buClr>
                <a:srgbClr val="FFFFFF"/>
              </a:buClr>
              <a:buSzPts val="1700"/>
              <a:buFont typeface="Titillium Web"/>
              <a:buNone/>
              <a:defRPr sz="1700">
                <a:solidFill>
                  <a:srgbClr val="FFFFFF"/>
                </a:solidFill>
                <a:latin typeface="Titillium Web"/>
                <a:ea typeface="Titillium Web"/>
                <a:cs typeface="Titillium Web"/>
                <a:sym typeface="Titillium Web"/>
              </a:defRPr>
            </a:lvl2pPr>
            <a:lvl3pPr lvl="2" algn="ctr">
              <a:lnSpc>
                <a:spcPct val="100000"/>
              </a:lnSpc>
              <a:spcBef>
                <a:spcPts val="0"/>
              </a:spcBef>
              <a:spcAft>
                <a:spcPts val="0"/>
              </a:spcAft>
              <a:buClr>
                <a:srgbClr val="FFFFFF"/>
              </a:buClr>
              <a:buSzPts val="1700"/>
              <a:buFont typeface="Titillium Web"/>
              <a:buNone/>
              <a:defRPr sz="1700">
                <a:solidFill>
                  <a:srgbClr val="FFFFFF"/>
                </a:solidFill>
                <a:latin typeface="Titillium Web"/>
                <a:ea typeface="Titillium Web"/>
                <a:cs typeface="Titillium Web"/>
                <a:sym typeface="Titillium Web"/>
              </a:defRPr>
            </a:lvl3pPr>
            <a:lvl4pPr lvl="3" algn="ctr">
              <a:lnSpc>
                <a:spcPct val="100000"/>
              </a:lnSpc>
              <a:spcBef>
                <a:spcPts val="0"/>
              </a:spcBef>
              <a:spcAft>
                <a:spcPts val="0"/>
              </a:spcAft>
              <a:buClr>
                <a:srgbClr val="FFFFFF"/>
              </a:buClr>
              <a:buSzPts val="1700"/>
              <a:buFont typeface="Titillium Web"/>
              <a:buNone/>
              <a:defRPr sz="1700">
                <a:solidFill>
                  <a:srgbClr val="FFFFFF"/>
                </a:solidFill>
                <a:latin typeface="Titillium Web"/>
                <a:ea typeface="Titillium Web"/>
                <a:cs typeface="Titillium Web"/>
                <a:sym typeface="Titillium Web"/>
              </a:defRPr>
            </a:lvl4pPr>
            <a:lvl5pPr lvl="4" algn="ctr">
              <a:lnSpc>
                <a:spcPct val="100000"/>
              </a:lnSpc>
              <a:spcBef>
                <a:spcPts val="0"/>
              </a:spcBef>
              <a:spcAft>
                <a:spcPts val="0"/>
              </a:spcAft>
              <a:buClr>
                <a:srgbClr val="FFFFFF"/>
              </a:buClr>
              <a:buSzPts val="1700"/>
              <a:buFont typeface="Titillium Web"/>
              <a:buNone/>
              <a:defRPr sz="1700">
                <a:solidFill>
                  <a:srgbClr val="FFFFFF"/>
                </a:solidFill>
                <a:latin typeface="Titillium Web"/>
                <a:ea typeface="Titillium Web"/>
                <a:cs typeface="Titillium Web"/>
                <a:sym typeface="Titillium Web"/>
              </a:defRPr>
            </a:lvl5pPr>
            <a:lvl6pPr lvl="5" algn="ctr">
              <a:lnSpc>
                <a:spcPct val="100000"/>
              </a:lnSpc>
              <a:spcBef>
                <a:spcPts val="0"/>
              </a:spcBef>
              <a:spcAft>
                <a:spcPts val="0"/>
              </a:spcAft>
              <a:buClr>
                <a:srgbClr val="FFFFFF"/>
              </a:buClr>
              <a:buSzPts val="1700"/>
              <a:buFont typeface="Titillium Web"/>
              <a:buNone/>
              <a:defRPr sz="1700">
                <a:solidFill>
                  <a:srgbClr val="FFFFFF"/>
                </a:solidFill>
                <a:latin typeface="Titillium Web"/>
                <a:ea typeface="Titillium Web"/>
                <a:cs typeface="Titillium Web"/>
                <a:sym typeface="Titillium Web"/>
              </a:defRPr>
            </a:lvl6pPr>
            <a:lvl7pPr lvl="6" algn="ctr">
              <a:lnSpc>
                <a:spcPct val="100000"/>
              </a:lnSpc>
              <a:spcBef>
                <a:spcPts val="0"/>
              </a:spcBef>
              <a:spcAft>
                <a:spcPts val="0"/>
              </a:spcAft>
              <a:buClr>
                <a:srgbClr val="FFFFFF"/>
              </a:buClr>
              <a:buSzPts val="1700"/>
              <a:buFont typeface="Titillium Web"/>
              <a:buNone/>
              <a:defRPr sz="1700">
                <a:solidFill>
                  <a:srgbClr val="FFFFFF"/>
                </a:solidFill>
                <a:latin typeface="Titillium Web"/>
                <a:ea typeface="Titillium Web"/>
                <a:cs typeface="Titillium Web"/>
                <a:sym typeface="Titillium Web"/>
              </a:defRPr>
            </a:lvl7pPr>
            <a:lvl8pPr lvl="7" algn="ctr">
              <a:lnSpc>
                <a:spcPct val="100000"/>
              </a:lnSpc>
              <a:spcBef>
                <a:spcPts val="0"/>
              </a:spcBef>
              <a:spcAft>
                <a:spcPts val="0"/>
              </a:spcAft>
              <a:buClr>
                <a:srgbClr val="FFFFFF"/>
              </a:buClr>
              <a:buSzPts val="1700"/>
              <a:buFont typeface="Titillium Web"/>
              <a:buNone/>
              <a:defRPr sz="1700">
                <a:solidFill>
                  <a:srgbClr val="FFFFFF"/>
                </a:solidFill>
                <a:latin typeface="Titillium Web"/>
                <a:ea typeface="Titillium Web"/>
                <a:cs typeface="Titillium Web"/>
                <a:sym typeface="Titillium Web"/>
              </a:defRPr>
            </a:lvl8pPr>
            <a:lvl9pPr lvl="8" algn="ctr">
              <a:lnSpc>
                <a:spcPct val="100000"/>
              </a:lnSpc>
              <a:spcBef>
                <a:spcPts val="0"/>
              </a:spcBef>
              <a:spcAft>
                <a:spcPts val="0"/>
              </a:spcAft>
              <a:buClr>
                <a:srgbClr val="FFFFFF"/>
              </a:buClr>
              <a:buSzPts val="1700"/>
              <a:buFont typeface="Titillium Web"/>
              <a:buNone/>
              <a:defRPr sz="1700">
                <a:solidFill>
                  <a:srgbClr val="FFFFFF"/>
                </a:solidFill>
                <a:latin typeface="Titillium Web"/>
                <a:ea typeface="Titillium Web"/>
                <a:cs typeface="Titillium Web"/>
                <a:sym typeface="Titillium Web"/>
              </a:defRPr>
            </a:lvl9pPr>
          </a:lstStyle>
          <a:p>
            <a:endParaRPr/>
          </a:p>
        </p:txBody>
      </p:sp>
      <p:sp>
        <p:nvSpPr>
          <p:cNvPr id="287" name="Google Shape;287;p28"/>
          <p:cNvSpPr txBox="1">
            <a:spLocks noGrp="1"/>
          </p:cNvSpPr>
          <p:nvPr>
            <p:ph type="subTitle" idx="3"/>
          </p:nvPr>
        </p:nvSpPr>
        <p:spPr>
          <a:xfrm>
            <a:off x="6332025" y="1676917"/>
            <a:ext cx="2103000" cy="441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rgbClr val="FFFFFF"/>
              </a:buClr>
              <a:buSzPts val="1700"/>
              <a:buFont typeface="Titillium Web"/>
              <a:buNone/>
              <a:defRPr b="1">
                <a:solidFill>
                  <a:schemeClr val="dk1"/>
                </a:solidFill>
                <a:latin typeface="Titillium Web"/>
                <a:ea typeface="Titillium Web"/>
                <a:cs typeface="Titillium Web"/>
                <a:sym typeface="Titillium Web"/>
              </a:defRPr>
            </a:lvl1pPr>
            <a:lvl2pPr lvl="1" algn="ctr">
              <a:lnSpc>
                <a:spcPct val="100000"/>
              </a:lnSpc>
              <a:spcBef>
                <a:spcPts val="0"/>
              </a:spcBef>
              <a:spcAft>
                <a:spcPts val="0"/>
              </a:spcAft>
              <a:buClr>
                <a:srgbClr val="FFFFFF"/>
              </a:buClr>
              <a:buSzPts val="1700"/>
              <a:buFont typeface="Titillium Web"/>
              <a:buNone/>
              <a:defRPr sz="1700">
                <a:solidFill>
                  <a:srgbClr val="FFFFFF"/>
                </a:solidFill>
                <a:latin typeface="Titillium Web"/>
                <a:ea typeface="Titillium Web"/>
                <a:cs typeface="Titillium Web"/>
                <a:sym typeface="Titillium Web"/>
              </a:defRPr>
            </a:lvl2pPr>
            <a:lvl3pPr lvl="2" algn="ctr">
              <a:lnSpc>
                <a:spcPct val="100000"/>
              </a:lnSpc>
              <a:spcBef>
                <a:spcPts val="0"/>
              </a:spcBef>
              <a:spcAft>
                <a:spcPts val="0"/>
              </a:spcAft>
              <a:buClr>
                <a:srgbClr val="FFFFFF"/>
              </a:buClr>
              <a:buSzPts val="1700"/>
              <a:buFont typeface="Titillium Web"/>
              <a:buNone/>
              <a:defRPr sz="1700">
                <a:solidFill>
                  <a:srgbClr val="FFFFFF"/>
                </a:solidFill>
                <a:latin typeface="Titillium Web"/>
                <a:ea typeface="Titillium Web"/>
                <a:cs typeface="Titillium Web"/>
                <a:sym typeface="Titillium Web"/>
              </a:defRPr>
            </a:lvl3pPr>
            <a:lvl4pPr lvl="3" algn="ctr">
              <a:lnSpc>
                <a:spcPct val="100000"/>
              </a:lnSpc>
              <a:spcBef>
                <a:spcPts val="0"/>
              </a:spcBef>
              <a:spcAft>
                <a:spcPts val="0"/>
              </a:spcAft>
              <a:buClr>
                <a:srgbClr val="FFFFFF"/>
              </a:buClr>
              <a:buSzPts val="1700"/>
              <a:buFont typeface="Titillium Web"/>
              <a:buNone/>
              <a:defRPr sz="1700">
                <a:solidFill>
                  <a:srgbClr val="FFFFFF"/>
                </a:solidFill>
                <a:latin typeface="Titillium Web"/>
                <a:ea typeface="Titillium Web"/>
                <a:cs typeface="Titillium Web"/>
                <a:sym typeface="Titillium Web"/>
              </a:defRPr>
            </a:lvl4pPr>
            <a:lvl5pPr lvl="4" algn="ctr">
              <a:lnSpc>
                <a:spcPct val="100000"/>
              </a:lnSpc>
              <a:spcBef>
                <a:spcPts val="0"/>
              </a:spcBef>
              <a:spcAft>
                <a:spcPts val="0"/>
              </a:spcAft>
              <a:buClr>
                <a:srgbClr val="FFFFFF"/>
              </a:buClr>
              <a:buSzPts val="1700"/>
              <a:buFont typeface="Titillium Web"/>
              <a:buNone/>
              <a:defRPr sz="1700">
                <a:solidFill>
                  <a:srgbClr val="FFFFFF"/>
                </a:solidFill>
                <a:latin typeface="Titillium Web"/>
                <a:ea typeface="Titillium Web"/>
                <a:cs typeface="Titillium Web"/>
                <a:sym typeface="Titillium Web"/>
              </a:defRPr>
            </a:lvl5pPr>
            <a:lvl6pPr lvl="5" algn="ctr">
              <a:lnSpc>
                <a:spcPct val="100000"/>
              </a:lnSpc>
              <a:spcBef>
                <a:spcPts val="0"/>
              </a:spcBef>
              <a:spcAft>
                <a:spcPts val="0"/>
              </a:spcAft>
              <a:buClr>
                <a:srgbClr val="FFFFFF"/>
              </a:buClr>
              <a:buSzPts val="1700"/>
              <a:buFont typeface="Titillium Web"/>
              <a:buNone/>
              <a:defRPr sz="1700">
                <a:solidFill>
                  <a:srgbClr val="FFFFFF"/>
                </a:solidFill>
                <a:latin typeface="Titillium Web"/>
                <a:ea typeface="Titillium Web"/>
                <a:cs typeface="Titillium Web"/>
                <a:sym typeface="Titillium Web"/>
              </a:defRPr>
            </a:lvl6pPr>
            <a:lvl7pPr lvl="6" algn="ctr">
              <a:lnSpc>
                <a:spcPct val="100000"/>
              </a:lnSpc>
              <a:spcBef>
                <a:spcPts val="0"/>
              </a:spcBef>
              <a:spcAft>
                <a:spcPts val="0"/>
              </a:spcAft>
              <a:buClr>
                <a:srgbClr val="FFFFFF"/>
              </a:buClr>
              <a:buSzPts val="1700"/>
              <a:buFont typeface="Titillium Web"/>
              <a:buNone/>
              <a:defRPr sz="1700">
                <a:solidFill>
                  <a:srgbClr val="FFFFFF"/>
                </a:solidFill>
                <a:latin typeface="Titillium Web"/>
                <a:ea typeface="Titillium Web"/>
                <a:cs typeface="Titillium Web"/>
                <a:sym typeface="Titillium Web"/>
              </a:defRPr>
            </a:lvl7pPr>
            <a:lvl8pPr lvl="7" algn="ctr">
              <a:lnSpc>
                <a:spcPct val="100000"/>
              </a:lnSpc>
              <a:spcBef>
                <a:spcPts val="0"/>
              </a:spcBef>
              <a:spcAft>
                <a:spcPts val="0"/>
              </a:spcAft>
              <a:buClr>
                <a:srgbClr val="FFFFFF"/>
              </a:buClr>
              <a:buSzPts val="1700"/>
              <a:buFont typeface="Titillium Web"/>
              <a:buNone/>
              <a:defRPr sz="1700">
                <a:solidFill>
                  <a:srgbClr val="FFFFFF"/>
                </a:solidFill>
                <a:latin typeface="Titillium Web"/>
                <a:ea typeface="Titillium Web"/>
                <a:cs typeface="Titillium Web"/>
                <a:sym typeface="Titillium Web"/>
              </a:defRPr>
            </a:lvl8pPr>
            <a:lvl9pPr lvl="8" algn="ctr">
              <a:lnSpc>
                <a:spcPct val="100000"/>
              </a:lnSpc>
              <a:spcBef>
                <a:spcPts val="0"/>
              </a:spcBef>
              <a:spcAft>
                <a:spcPts val="0"/>
              </a:spcAft>
              <a:buClr>
                <a:srgbClr val="FFFFFF"/>
              </a:buClr>
              <a:buSzPts val="1700"/>
              <a:buFont typeface="Titillium Web"/>
              <a:buNone/>
              <a:defRPr sz="1700">
                <a:solidFill>
                  <a:srgbClr val="FFFFFF"/>
                </a:solidFill>
                <a:latin typeface="Titillium Web"/>
                <a:ea typeface="Titillium Web"/>
                <a:cs typeface="Titillium Web"/>
                <a:sym typeface="Titillium Web"/>
              </a:defRPr>
            </a:lvl9pPr>
          </a:lstStyle>
          <a:p>
            <a:endParaRPr/>
          </a:p>
        </p:txBody>
      </p:sp>
      <p:sp>
        <p:nvSpPr>
          <p:cNvPr id="288" name="Google Shape;288;p28"/>
          <p:cNvSpPr txBox="1">
            <a:spLocks noGrp="1"/>
          </p:cNvSpPr>
          <p:nvPr>
            <p:ph type="subTitle" idx="4"/>
          </p:nvPr>
        </p:nvSpPr>
        <p:spPr>
          <a:xfrm>
            <a:off x="708975" y="2741125"/>
            <a:ext cx="2103000" cy="441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rgbClr val="FFFFFF"/>
              </a:buClr>
              <a:buSzPts val="1700"/>
              <a:buFont typeface="Titillium Web"/>
              <a:buNone/>
              <a:defRPr b="1">
                <a:solidFill>
                  <a:schemeClr val="dk1"/>
                </a:solidFill>
                <a:latin typeface="Titillium Web"/>
                <a:ea typeface="Titillium Web"/>
                <a:cs typeface="Titillium Web"/>
                <a:sym typeface="Titillium Web"/>
              </a:defRPr>
            </a:lvl1pPr>
            <a:lvl2pPr lvl="1" algn="ctr">
              <a:lnSpc>
                <a:spcPct val="100000"/>
              </a:lnSpc>
              <a:spcBef>
                <a:spcPts val="0"/>
              </a:spcBef>
              <a:spcAft>
                <a:spcPts val="0"/>
              </a:spcAft>
              <a:buClr>
                <a:srgbClr val="FFFFFF"/>
              </a:buClr>
              <a:buSzPts val="1700"/>
              <a:buFont typeface="Titillium Web"/>
              <a:buNone/>
              <a:defRPr sz="1700">
                <a:solidFill>
                  <a:srgbClr val="FFFFFF"/>
                </a:solidFill>
                <a:latin typeface="Titillium Web"/>
                <a:ea typeface="Titillium Web"/>
                <a:cs typeface="Titillium Web"/>
                <a:sym typeface="Titillium Web"/>
              </a:defRPr>
            </a:lvl2pPr>
            <a:lvl3pPr lvl="2" algn="ctr">
              <a:lnSpc>
                <a:spcPct val="100000"/>
              </a:lnSpc>
              <a:spcBef>
                <a:spcPts val="0"/>
              </a:spcBef>
              <a:spcAft>
                <a:spcPts val="0"/>
              </a:spcAft>
              <a:buClr>
                <a:srgbClr val="FFFFFF"/>
              </a:buClr>
              <a:buSzPts val="1700"/>
              <a:buFont typeface="Titillium Web"/>
              <a:buNone/>
              <a:defRPr sz="1700">
                <a:solidFill>
                  <a:srgbClr val="FFFFFF"/>
                </a:solidFill>
                <a:latin typeface="Titillium Web"/>
                <a:ea typeface="Titillium Web"/>
                <a:cs typeface="Titillium Web"/>
                <a:sym typeface="Titillium Web"/>
              </a:defRPr>
            </a:lvl3pPr>
            <a:lvl4pPr lvl="3" algn="ctr">
              <a:lnSpc>
                <a:spcPct val="100000"/>
              </a:lnSpc>
              <a:spcBef>
                <a:spcPts val="0"/>
              </a:spcBef>
              <a:spcAft>
                <a:spcPts val="0"/>
              </a:spcAft>
              <a:buClr>
                <a:srgbClr val="FFFFFF"/>
              </a:buClr>
              <a:buSzPts val="1700"/>
              <a:buFont typeface="Titillium Web"/>
              <a:buNone/>
              <a:defRPr sz="1700">
                <a:solidFill>
                  <a:srgbClr val="FFFFFF"/>
                </a:solidFill>
                <a:latin typeface="Titillium Web"/>
                <a:ea typeface="Titillium Web"/>
                <a:cs typeface="Titillium Web"/>
                <a:sym typeface="Titillium Web"/>
              </a:defRPr>
            </a:lvl4pPr>
            <a:lvl5pPr lvl="4" algn="ctr">
              <a:lnSpc>
                <a:spcPct val="100000"/>
              </a:lnSpc>
              <a:spcBef>
                <a:spcPts val="0"/>
              </a:spcBef>
              <a:spcAft>
                <a:spcPts val="0"/>
              </a:spcAft>
              <a:buClr>
                <a:srgbClr val="FFFFFF"/>
              </a:buClr>
              <a:buSzPts val="1700"/>
              <a:buFont typeface="Titillium Web"/>
              <a:buNone/>
              <a:defRPr sz="1700">
                <a:solidFill>
                  <a:srgbClr val="FFFFFF"/>
                </a:solidFill>
                <a:latin typeface="Titillium Web"/>
                <a:ea typeface="Titillium Web"/>
                <a:cs typeface="Titillium Web"/>
                <a:sym typeface="Titillium Web"/>
              </a:defRPr>
            </a:lvl5pPr>
            <a:lvl6pPr lvl="5" algn="ctr">
              <a:lnSpc>
                <a:spcPct val="100000"/>
              </a:lnSpc>
              <a:spcBef>
                <a:spcPts val="0"/>
              </a:spcBef>
              <a:spcAft>
                <a:spcPts val="0"/>
              </a:spcAft>
              <a:buClr>
                <a:srgbClr val="FFFFFF"/>
              </a:buClr>
              <a:buSzPts val="1700"/>
              <a:buFont typeface="Titillium Web"/>
              <a:buNone/>
              <a:defRPr sz="1700">
                <a:solidFill>
                  <a:srgbClr val="FFFFFF"/>
                </a:solidFill>
                <a:latin typeface="Titillium Web"/>
                <a:ea typeface="Titillium Web"/>
                <a:cs typeface="Titillium Web"/>
                <a:sym typeface="Titillium Web"/>
              </a:defRPr>
            </a:lvl6pPr>
            <a:lvl7pPr lvl="6" algn="ctr">
              <a:lnSpc>
                <a:spcPct val="100000"/>
              </a:lnSpc>
              <a:spcBef>
                <a:spcPts val="0"/>
              </a:spcBef>
              <a:spcAft>
                <a:spcPts val="0"/>
              </a:spcAft>
              <a:buClr>
                <a:srgbClr val="FFFFFF"/>
              </a:buClr>
              <a:buSzPts val="1700"/>
              <a:buFont typeface="Titillium Web"/>
              <a:buNone/>
              <a:defRPr sz="1700">
                <a:solidFill>
                  <a:srgbClr val="FFFFFF"/>
                </a:solidFill>
                <a:latin typeface="Titillium Web"/>
                <a:ea typeface="Titillium Web"/>
                <a:cs typeface="Titillium Web"/>
                <a:sym typeface="Titillium Web"/>
              </a:defRPr>
            </a:lvl7pPr>
            <a:lvl8pPr lvl="7" algn="ctr">
              <a:lnSpc>
                <a:spcPct val="100000"/>
              </a:lnSpc>
              <a:spcBef>
                <a:spcPts val="0"/>
              </a:spcBef>
              <a:spcAft>
                <a:spcPts val="0"/>
              </a:spcAft>
              <a:buClr>
                <a:srgbClr val="FFFFFF"/>
              </a:buClr>
              <a:buSzPts val="1700"/>
              <a:buFont typeface="Titillium Web"/>
              <a:buNone/>
              <a:defRPr sz="1700">
                <a:solidFill>
                  <a:srgbClr val="FFFFFF"/>
                </a:solidFill>
                <a:latin typeface="Titillium Web"/>
                <a:ea typeface="Titillium Web"/>
                <a:cs typeface="Titillium Web"/>
                <a:sym typeface="Titillium Web"/>
              </a:defRPr>
            </a:lvl8pPr>
            <a:lvl9pPr lvl="8" algn="ctr">
              <a:lnSpc>
                <a:spcPct val="100000"/>
              </a:lnSpc>
              <a:spcBef>
                <a:spcPts val="0"/>
              </a:spcBef>
              <a:spcAft>
                <a:spcPts val="0"/>
              </a:spcAft>
              <a:buClr>
                <a:srgbClr val="FFFFFF"/>
              </a:buClr>
              <a:buSzPts val="1700"/>
              <a:buFont typeface="Titillium Web"/>
              <a:buNone/>
              <a:defRPr sz="1700">
                <a:solidFill>
                  <a:srgbClr val="FFFFFF"/>
                </a:solidFill>
                <a:latin typeface="Titillium Web"/>
                <a:ea typeface="Titillium Web"/>
                <a:cs typeface="Titillium Web"/>
                <a:sym typeface="Titillium Web"/>
              </a:defRPr>
            </a:lvl9pPr>
          </a:lstStyle>
          <a:p>
            <a:endParaRPr/>
          </a:p>
        </p:txBody>
      </p:sp>
      <p:sp>
        <p:nvSpPr>
          <p:cNvPr id="289" name="Google Shape;289;p28"/>
          <p:cNvSpPr txBox="1">
            <a:spLocks noGrp="1"/>
          </p:cNvSpPr>
          <p:nvPr>
            <p:ph type="subTitle" idx="5"/>
          </p:nvPr>
        </p:nvSpPr>
        <p:spPr>
          <a:xfrm>
            <a:off x="4446075" y="2742409"/>
            <a:ext cx="2103000" cy="441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rgbClr val="FFFFFF"/>
              </a:buClr>
              <a:buSzPts val="1700"/>
              <a:buFont typeface="Titillium Web"/>
              <a:buNone/>
              <a:defRPr b="1">
                <a:solidFill>
                  <a:schemeClr val="dk1"/>
                </a:solidFill>
                <a:latin typeface="Titillium Web"/>
                <a:ea typeface="Titillium Web"/>
                <a:cs typeface="Titillium Web"/>
                <a:sym typeface="Titillium Web"/>
              </a:defRPr>
            </a:lvl1pPr>
            <a:lvl2pPr lvl="1" algn="ctr">
              <a:lnSpc>
                <a:spcPct val="100000"/>
              </a:lnSpc>
              <a:spcBef>
                <a:spcPts val="0"/>
              </a:spcBef>
              <a:spcAft>
                <a:spcPts val="0"/>
              </a:spcAft>
              <a:buClr>
                <a:srgbClr val="FFFFFF"/>
              </a:buClr>
              <a:buSzPts val="1700"/>
              <a:buFont typeface="Titillium Web"/>
              <a:buNone/>
              <a:defRPr sz="1700">
                <a:solidFill>
                  <a:srgbClr val="FFFFFF"/>
                </a:solidFill>
                <a:latin typeface="Titillium Web"/>
                <a:ea typeface="Titillium Web"/>
                <a:cs typeface="Titillium Web"/>
                <a:sym typeface="Titillium Web"/>
              </a:defRPr>
            </a:lvl2pPr>
            <a:lvl3pPr lvl="2" algn="ctr">
              <a:lnSpc>
                <a:spcPct val="100000"/>
              </a:lnSpc>
              <a:spcBef>
                <a:spcPts val="0"/>
              </a:spcBef>
              <a:spcAft>
                <a:spcPts val="0"/>
              </a:spcAft>
              <a:buClr>
                <a:srgbClr val="FFFFFF"/>
              </a:buClr>
              <a:buSzPts val="1700"/>
              <a:buFont typeface="Titillium Web"/>
              <a:buNone/>
              <a:defRPr sz="1700">
                <a:solidFill>
                  <a:srgbClr val="FFFFFF"/>
                </a:solidFill>
                <a:latin typeface="Titillium Web"/>
                <a:ea typeface="Titillium Web"/>
                <a:cs typeface="Titillium Web"/>
                <a:sym typeface="Titillium Web"/>
              </a:defRPr>
            </a:lvl3pPr>
            <a:lvl4pPr lvl="3" algn="ctr">
              <a:lnSpc>
                <a:spcPct val="100000"/>
              </a:lnSpc>
              <a:spcBef>
                <a:spcPts val="0"/>
              </a:spcBef>
              <a:spcAft>
                <a:spcPts val="0"/>
              </a:spcAft>
              <a:buClr>
                <a:srgbClr val="FFFFFF"/>
              </a:buClr>
              <a:buSzPts val="1700"/>
              <a:buFont typeface="Titillium Web"/>
              <a:buNone/>
              <a:defRPr sz="1700">
                <a:solidFill>
                  <a:srgbClr val="FFFFFF"/>
                </a:solidFill>
                <a:latin typeface="Titillium Web"/>
                <a:ea typeface="Titillium Web"/>
                <a:cs typeface="Titillium Web"/>
                <a:sym typeface="Titillium Web"/>
              </a:defRPr>
            </a:lvl4pPr>
            <a:lvl5pPr lvl="4" algn="ctr">
              <a:lnSpc>
                <a:spcPct val="100000"/>
              </a:lnSpc>
              <a:spcBef>
                <a:spcPts val="0"/>
              </a:spcBef>
              <a:spcAft>
                <a:spcPts val="0"/>
              </a:spcAft>
              <a:buClr>
                <a:srgbClr val="FFFFFF"/>
              </a:buClr>
              <a:buSzPts val="1700"/>
              <a:buFont typeface="Titillium Web"/>
              <a:buNone/>
              <a:defRPr sz="1700">
                <a:solidFill>
                  <a:srgbClr val="FFFFFF"/>
                </a:solidFill>
                <a:latin typeface="Titillium Web"/>
                <a:ea typeface="Titillium Web"/>
                <a:cs typeface="Titillium Web"/>
                <a:sym typeface="Titillium Web"/>
              </a:defRPr>
            </a:lvl5pPr>
            <a:lvl6pPr lvl="5" algn="ctr">
              <a:lnSpc>
                <a:spcPct val="100000"/>
              </a:lnSpc>
              <a:spcBef>
                <a:spcPts val="0"/>
              </a:spcBef>
              <a:spcAft>
                <a:spcPts val="0"/>
              </a:spcAft>
              <a:buClr>
                <a:srgbClr val="FFFFFF"/>
              </a:buClr>
              <a:buSzPts val="1700"/>
              <a:buFont typeface="Titillium Web"/>
              <a:buNone/>
              <a:defRPr sz="1700">
                <a:solidFill>
                  <a:srgbClr val="FFFFFF"/>
                </a:solidFill>
                <a:latin typeface="Titillium Web"/>
                <a:ea typeface="Titillium Web"/>
                <a:cs typeface="Titillium Web"/>
                <a:sym typeface="Titillium Web"/>
              </a:defRPr>
            </a:lvl6pPr>
            <a:lvl7pPr lvl="6" algn="ctr">
              <a:lnSpc>
                <a:spcPct val="100000"/>
              </a:lnSpc>
              <a:spcBef>
                <a:spcPts val="0"/>
              </a:spcBef>
              <a:spcAft>
                <a:spcPts val="0"/>
              </a:spcAft>
              <a:buClr>
                <a:srgbClr val="FFFFFF"/>
              </a:buClr>
              <a:buSzPts val="1700"/>
              <a:buFont typeface="Titillium Web"/>
              <a:buNone/>
              <a:defRPr sz="1700">
                <a:solidFill>
                  <a:srgbClr val="FFFFFF"/>
                </a:solidFill>
                <a:latin typeface="Titillium Web"/>
                <a:ea typeface="Titillium Web"/>
                <a:cs typeface="Titillium Web"/>
                <a:sym typeface="Titillium Web"/>
              </a:defRPr>
            </a:lvl7pPr>
            <a:lvl8pPr lvl="7" algn="ctr">
              <a:lnSpc>
                <a:spcPct val="100000"/>
              </a:lnSpc>
              <a:spcBef>
                <a:spcPts val="0"/>
              </a:spcBef>
              <a:spcAft>
                <a:spcPts val="0"/>
              </a:spcAft>
              <a:buClr>
                <a:srgbClr val="FFFFFF"/>
              </a:buClr>
              <a:buSzPts val="1700"/>
              <a:buFont typeface="Titillium Web"/>
              <a:buNone/>
              <a:defRPr sz="1700">
                <a:solidFill>
                  <a:srgbClr val="FFFFFF"/>
                </a:solidFill>
                <a:latin typeface="Titillium Web"/>
                <a:ea typeface="Titillium Web"/>
                <a:cs typeface="Titillium Web"/>
                <a:sym typeface="Titillium Web"/>
              </a:defRPr>
            </a:lvl8pPr>
            <a:lvl9pPr lvl="8" algn="ctr">
              <a:lnSpc>
                <a:spcPct val="100000"/>
              </a:lnSpc>
              <a:spcBef>
                <a:spcPts val="0"/>
              </a:spcBef>
              <a:spcAft>
                <a:spcPts val="0"/>
              </a:spcAft>
              <a:buClr>
                <a:srgbClr val="FFFFFF"/>
              </a:buClr>
              <a:buSzPts val="1700"/>
              <a:buFont typeface="Titillium Web"/>
              <a:buNone/>
              <a:defRPr sz="1700">
                <a:solidFill>
                  <a:srgbClr val="FFFFFF"/>
                </a:solidFill>
                <a:latin typeface="Titillium Web"/>
                <a:ea typeface="Titillium Web"/>
                <a:cs typeface="Titillium Web"/>
                <a:sym typeface="Titillium Web"/>
              </a:defRPr>
            </a:lvl9pPr>
          </a:lstStyle>
          <a:p>
            <a:endParaRPr/>
          </a:p>
        </p:txBody>
      </p:sp>
      <p:sp>
        <p:nvSpPr>
          <p:cNvPr id="290" name="Google Shape;290;p28"/>
          <p:cNvSpPr txBox="1">
            <a:spLocks noGrp="1"/>
          </p:cNvSpPr>
          <p:nvPr>
            <p:ph type="subTitle" idx="6"/>
          </p:nvPr>
        </p:nvSpPr>
        <p:spPr>
          <a:xfrm>
            <a:off x="6446325" y="2075675"/>
            <a:ext cx="1874400" cy="4749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lt1"/>
              </a:buClr>
              <a:buSzPts val="1800"/>
              <a:buFont typeface="Titillium Web"/>
              <a:buNone/>
              <a:defRPr sz="1600">
                <a:latin typeface="Titillium Web"/>
                <a:ea typeface="Titillium Web"/>
                <a:cs typeface="Titillium Web"/>
                <a:sym typeface="Titillium Web"/>
              </a:defRPr>
            </a:lvl1pPr>
            <a:lvl2pPr lvl="1" algn="ctr">
              <a:lnSpc>
                <a:spcPct val="100000"/>
              </a:lnSpc>
              <a:spcBef>
                <a:spcPts val="0"/>
              </a:spcBef>
              <a:spcAft>
                <a:spcPts val="0"/>
              </a:spcAft>
              <a:buClr>
                <a:schemeClr val="lt1"/>
              </a:buClr>
              <a:buSzPts val="1400"/>
              <a:buFont typeface="Titillium Web"/>
              <a:buNone/>
              <a:defRPr>
                <a:solidFill>
                  <a:schemeClr val="lt1"/>
                </a:solidFill>
                <a:latin typeface="Titillium Web"/>
                <a:ea typeface="Titillium Web"/>
                <a:cs typeface="Titillium Web"/>
                <a:sym typeface="Titillium Web"/>
              </a:defRPr>
            </a:lvl2pPr>
            <a:lvl3pPr lvl="2" algn="ctr">
              <a:lnSpc>
                <a:spcPct val="100000"/>
              </a:lnSpc>
              <a:spcBef>
                <a:spcPts val="0"/>
              </a:spcBef>
              <a:spcAft>
                <a:spcPts val="0"/>
              </a:spcAft>
              <a:buClr>
                <a:schemeClr val="lt1"/>
              </a:buClr>
              <a:buSzPts val="1400"/>
              <a:buFont typeface="Titillium Web"/>
              <a:buNone/>
              <a:defRPr>
                <a:solidFill>
                  <a:schemeClr val="lt1"/>
                </a:solidFill>
                <a:latin typeface="Titillium Web"/>
                <a:ea typeface="Titillium Web"/>
                <a:cs typeface="Titillium Web"/>
                <a:sym typeface="Titillium Web"/>
              </a:defRPr>
            </a:lvl3pPr>
            <a:lvl4pPr lvl="3" algn="ctr">
              <a:lnSpc>
                <a:spcPct val="100000"/>
              </a:lnSpc>
              <a:spcBef>
                <a:spcPts val="0"/>
              </a:spcBef>
              <a:spcAft>
                <a:spcPts val="0"/>
              </a:spcAft>
              <a:buClr>
                <a:schemeClr val="lt1"/>
              </a:buClr>
              <a:buSzPts val="1400"/>
              <a:buFont typeface="Titillium Web"/>
              <a:buNone/>
              <a:defRPr>
                <a:solidFill>
                  <a:schemeClr val="lt1"/>
                </a:solidFill>
                <a:latin typeface="Titillium Web"/>
                <a:ea typeface="Titillium Web"/>
                <a:cs typeface="Titillium Web"/>
                <a:sym typeface="Titillium Web"/>
              </a:defRPr>
            </a:lvl4pPr>
            <a:lvl5pPr lvl="4" algn="ctr">
              <a:lnSpc>
                <a:spcPct val="100000"/>
              </a:lnSpc>
              <a:spcBef>
                <a:spcPts val="0"/>
              </a:spcBef>
              <a:spcAft>
                <a:spcPts val="0"/>
              </a:spcAft>
              <a:buClr>
                <a:schemeClr val="lt1"/>
              </a:buClr>
              <a:buSzPts val="1400"/>
              <a:buFont typeface="Titillium Web"/>
              <a:buNone/>
              <a:defRPr>
                <a:solidFill>
                  <a:schemeClr val="lt1"/>
                </a:solidFill>
                <a:latin typeface="Titillium Web"/>
                <a:ea typeface="Titillium Web"/>
                <a:cs typeface="Titillium Web"/>
                <a:sym typeface="Titillium Web"/>
              </a:defRPr>
            </a:lvl5pPr>
            <a:lvl6pPr lvl="5" algn="ctr">
              <a:lnSpc>
                <a:spcPct val="100000"/>
              </a:lnSpc>
              <a:spcBef>
                <a:spcPts val="0"/>
              </a:spcBef>
              <a:spcAft>
                <a:spcPts val="0"/>
              </a:spcAft>
              <a:buClr>
                <a:schemeClr val="lt1"/>
              </a:buClr>
              <a:buSzPts val="1400"/>
              <a:buFont typeface="Titillium Web"/>
              <a:buNone/>
              <a:defRPr>
                <a:solidFill>
                  <a:schemeClr val="lt1"/>
                </a:solidFill>
                <a:latin typeface="Titillium Web"/>
                <a:ea typeface="Titillium Web"/>
                <a:cs typeface="Titillium Web"/>
                <a:sym typeface="Titillium Web"/>
              </a:defRPr>
            </a:lvl6pPr>
            <a:lvl7pPr lvl="6" algn="ctr">
              <a:lnSpc>
                <a:spcPct val="100000"/>
              </a:lnSpc>
              <a:spcBef>
                <a:spcPts val="0"/>
              </a:spcBef>
              <a:spcAft>
                <a:spcPts val="0"/>
              </a:spcAft>
              <a:buClr>
                <a:schemeClr val="lt1"/>
              </a:buClr>
              <a:buSzPts val="1400"/>
              <a:buFont typeface="Titillium Web"/>
              <a:buNone/>
              <a:defRPr>
                <a:solidFill>
                  <a:schemeClr val="lt1"/>
                </a:solidFill>
                <a:latin typeface="Titillium Web"/>
                <a:ea typeface="Titillium Web"/>
                <a:cs typeface="Titillium Web"/>
                <a:sym typeface="Titillium Web"/>
              </a:defRPr>
            </a:lvl7pPr>
            <a:lvl8pPr lvl="7" algn="ctr">
              <a:lnSpc>
                <a:spcPct val="100000"/>
              </a:lnSpc>
              <a:spcBef>
                <a:spcPts val="0"/>
              </a:spcBef>
              <a:spcAft>
                <a:spcPts val="0"/>
              </a:spcAft>
              <a:buClr>
                <a:schemeClr val="lt1"/>
              </a:buClr>
              <a:buSzPts val="1400"/>
              <a:buFont typeface="Titillium Web"/>
              <a:buNone/>
              <a:defRPr>
                <a:solidFill>
                  <a:schemeClr val="lt1"/>
                </a:solidFill>
                <a:latin typeface="Titillium Web"/>
                <a:ea typeface="Titillium Web"/>
                <a:cs typeface="Titillium Web"/>
                <a:sym typeface="Titillium Web"/>
              </a:defRPr>
            </a:lvl8pPr>
            <a:lvl9pPr lvl="8" algn="ctr">
              <a:lnSpc>
                <a:spcPct val="100000"/>
              </a:lnSpc>
              <a:spcBef>
                <a:spcPts val="0"/>
              </a:spcBef>
              <a:spcAft>
                <a:spcPts val="0"/>
              </a:spcAft>
              <a:buClr>
                <a:schemeClr val="lt1"/>
              </a:buClr>
              <a:buSzPts val="1400"/>
              <a:buFont typeface="Titillium Web"/>
              <a:buNone/>
              <a:defRPr>
                <a:solidFill>
                  <a:schemeClr val="lt1"/>
                </a:solidFill>
                <a:latin typeface="Titillium Web"/>
                <a:ea typeface="Titillium Web"/>
                <a:cs typeface="Titillium Web"/>
                <a:sym typeface="Titillium Web"/>
              </a:defRPr>
            </a:lvl9pPr>
          </a:lstStyle>
          <a:p>
            <a:endParaRPr/>
          </a:p>
        </p:txBody>
      </p:sp>
      <p:sp>
        <p:nvSpPr>
          <p:cNvPr id="291" name="Google Shape;291;p28"/>
          <p:cNvSpPr txBox="1">
            <a:spLocks noGrp="1"/>
          </p:cNvSpPr>
          <p:nvPr>
            <p:ph type="subTitle" idx="7"/>
          </p:nvPr>
        </p:nvSpPr>
        <p:spPr>
          <a:xfrm>
            <a:off x="823275" y="3136256"/>
            <a:ext cx="1874400" cy="4749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lt1"/>
              </a:buClr>
              <a:buSzPts val="1800"/>
              <a:buFont typeface="Titillium Web"/>
              <a:buNone/>
              <a:defRPr sz="1600">
                <a:latin typeface="Titillium Web"/>
                <a:ea typeface="Titillium Web"/>
                <a:cs typeface="Titillium Web"/>
                <a:sym typeface="Titillium Web"/>
              </a:defRPr>
            </a:lvl1pPr>
            <a:lvl2pPr lvl="1" algn="ctr">
              <a:lnSpc>
                <a:spcPct val="100000"/>
              </a:lnSpc>
              <a:spcBef>
                <a:spcPts val="0"/>
              </a:spcBef>
              <a:spcAft>
                <a:spcPts val="0"/>
              </a:spcAft>
              <a:buClr>
                <a:schemeClr val="lt1"/>
              </a:buClr>
              <a:buSzPts val="1400"/>
              <a:buFont typeface="Titillium Web"/>
              <a:buNone/>
              <a:defRPr>
                <a:solidFill>
                  <a:schemeClr val="lt1"/>
                </a:solidFill>
                <a:latin typeface="Titillium Web"/>
                <a:ea typeface="Titillium Web"/>
                <a:cs typeface="Titillium Web"/>
                <a:sym typeface="Titillium Web"/>
              </a:defRPr>
            </a:lvl2pPr>
            <a:lvl3pPr lvl="2" algn="ctr">
              <a:lnSpc>
                <a:spcPct val="100000"/>
              </a:lnSpc>
              <a:spcBef>
                <a:spcPts val="0"/>
              </a:spcBef>
              <a:spcAft>
                <a:spcPts val="0"/>
              </a:spcAft>
              <a:buClr>
                <a:schemeClr val="lt1"/>
              </a:buClr>
              <a:buSzPts val="1400"/>
              <a:buFont typeface="Titillium Web"/>
              <a:buNone/>
              <a:defRPr>
                <a:solidFill>
                  <a:schemeClr val="lt1"/>
                </a:solidFill>
                <a:latin typeface="Titillium Web"/>
                <a:ea typeface="Titillium Web"/>
                <a:cs typeface="Titillium Web"/>
                <a:sym typeface="Titillium Web"/>
              </a:defRPr>
            </a:lvl3pPr>
            <a:lvl4pPr lvl="3" algn="ctr">
              <a:lnSpc>
                <a:spcPct val="100000"/>
              </a:lnSpc>
              <a:spcBef>
                <a:spcPts val="0"/>
              </a:spcBef>
              <a:spcAft>
                <a:spcPts val="0"/>
              </a:spcAft>
              <a:buClr>
                <a:schemeClr val="lt1"/>
              </a:buClr>
              <a:buSzPts val="1400"/>
              <a:buFont typeface="Titillium Web"/>
              <a:buNone/>
              <a:defRPr>
                <a:solidFill>
                  <a:schemeClr val="lt1"/>
                </a:solidFill>
                <a:latin typeface="Titillium Web"/>
                <a:ea typeface="Titillium Web"/>
                <a:cs typeface="Titillium Web"/>
                <a:sym typeface="Titillium Web"/>
              </a:defRPr>
            </a:lvl4pPr>
            <a:lvl5pPr lvl="4" algn="ctr">
              <a:lnSpc>
                <a:spcPct val="100000"/>
              </a:lnSpc>
              <a:spcBef>
                <a:spcPts val="0"/>
              </a:spcBef>
              <a:spcAft>
                <a:spcPts val="0"/>
              </a:spcAft>
              <a:buClr>
                <a:schemeClr val="lt1"/>
              </a:buClr>
              <a:buSzPts val="1400"/>
              <a:buFont typeface="Titillium Web"/>
              <a:buNone/>
              <a:defRPr>
                <a:solidFill>
                  <a:schemeClr val="lt1"/>
                </a:solidFill>
                <a:latin typeface="Titillium Web"/>
                <a:ea typeface="Titillium Web"/>
                <a:cs typeface="Titillium Web"/>
                <a:sym typeface="Titillium Web"/>
              </a:defRPr>
            </a:lvl5pPr>
            <a:lvl6pPr lvl="5" algn="ctr">
              <a:lnSpc>
                <a:spcPct val="100000"/>
              </a:lnSpc>
              <a:spcBef>
                <a:spcPts val="0"/>
              </a:spcBef>
              <a:spcAft>
                <a:spcPts val="0"/>
              </a:spcAft>
              <a:buClr>
                <a:schemeClr val="lt1"/>
              </a:buClr>
              <a:buSzPts val="1400"/>
              <a:buFont typeface="Titillium Web"/>
              <a:buNone/>
              <a:defRPr>
                <a:solidFill>
                  <a:schemeClr val="lt1"/>
                </a:solidFill>
                <a:latin typeface="Titillium Web"/>
                <a:ea typeface="Titillium Web"/>
                <a:cs typeface="Titillium Web"/>
                <a:sym typeface="Titillium Web"/>
              </a:defRPr>
            </a:lvl6pPr>
            <a:lvl7pPr lvl="6" algn="ctr">
              <a:lnSpc>
                <a:spcPct val="100000"/>
              </a:lnSpc>
              <a:spcBef>
                <a:spcPts val="0"/>
              </a:spcBef>
              <a:spcAft>
                <a:spcPts val="0"/>
              </a:spcAft>
              <a:buClr>
                <a:schemeClr val="lt1"/>
              </a:buClr>
              <a:buSzPts val="1400"/>
              <a:buFont typeface="Titillium Web"/>
              <a:buNone/>
              <a:defRPr>
                <a:solidFill>
                  <a:schemeClr val="lt1"/>
                </a:solidFill>
                <a:latin typeface="Titillium Web"/>
                <a:ea typeface="Titillium Web"/>
                <a:cs typeface="Titillium Web"/>
                <a:sym typeface="Titillium Web"/>
              </a:defRPr>
            </a:lvl7pPr>
            <a:lvl8pPr lvl="7" algn="ctr">
              <a:lnSpc>
                <a:spcPct val="100000"/>
              </a:lnSpc>
              <a:spcBef>
                <a:spcPts val="0"/>
              </a:spcBef>
              <a:spcAft>
                <a:spcPts val="0"/>
              </a:spcAft>
              <a:buClr>
                <a:schemeClr val="lt1"/>
              </a:buClr>
              <a:buSzPts val="1400"/>
              <a:buFont typeface="Titillium Web"/>
              <a:buNone/>
              <a:defRPr>
                <a:solidFill>
                  <a:schemeClr val="lt1"/>
                </a:solidFill>
                <a:latin typeface="Titillium Web"/>
                <a:ea typeface="Titillium Web"/>
                <a:cs typeface="Titillium Web"/>
                <a:sym typeface="Titillium Web"/>
              </a:defRPr>
            </a:lvl8pPr>
            <a:lvl9pPr lvl="8" algn="ctr">
              <a:lnSpc>
                <a:spcPct val="100000"/>
              </a:lnSpc>
              <a:spcBef>
                <a:spcPts val="0"/>
              </a:spcBef>
              <a:spcAft>
                <a:spcPts val="0"/>
              </a:spcAft>
              <a:buClr>
                <a:schemeClr val="lt1"/>
              </a:buClr>
              <a:buSzPts val="1400"/>
              <a:buFont typeface="Titillium Web"/>
              <a:buNone/>
              <a:defRPr>
                <a:solidFill>
                  <a:schemeClr val="lt1"/>
                </a:solidFill>
                <a:latin typeface="Titillium Web"/>
                <a:ea typeface="Titillium Web"/>
                <a:cs typeface="Titillium Web"/>
                <a:sym typeface="Titillium Web"/>
              </a:defRPr>
            </a:lvl9pPr>
          </a:lstStyle>
          <a:p>
            <a:endParaRPr/>
          </a:p>
        </p:txBody>
      </p:sp>
      <p:sp>
        <p:nvSpPr>
          <p:cNvPr id="292" name="Google Shape;292;p28"/>
          <p:cNvSpPr txBox="1">
            <a:spLocks noGrp="1"/>
          </p:cNvSpPr>
          <p:nvPr>
            <p:ph type="subTitle" idx="8"/>
          </p:nvPr>
        </p:nvSpPr>
        <p:spPr>
          <a:xfrm>
            <a:off x="4560375" y="3136256"/>
            <a:ext cx="1874400" cy="4749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lt1"/>
              </a:buClr>
              <a:buSzPts val="1800"/>
              <a:buFont typeface="Titillium Web"/>
              <a:buNone/>
              <a:defRPr sz="1600">
                <a:latin typeface="Titillium Web"/>
                <a:ea typeface="Titillium Web"/>
                <a:cs typeface="Titillium Web"/>
                <a:sym typeface="Titillium Web"/>
              </a:defRPr>
            </a:lvl1pPr>
            <a:lvl2pPr lvl="1" algn="ctr">
              <a:lnSpc>
                <a:spcPct val="100000"/>
              </a:lnSpc>
              <a:spcBef>
                <a:spcPts val="0"/>
              </a:spcBef>
              <a:spcAft>
                <a:spcPts val="0"/>
              </a:spcAft>
              <a:buClr>
                <a:schemeClr val="lt1"/>
              </a:buClr>
              <a:buSzPts val="1400"/>
              <a:buFont typeface="Titillium Web"/>
              <a:buNone/>
              <a:defRPr>
                <a:solidFill>
                  <a:schemeClr val="lt1"/>
                </a:solidFill>
                <a:latin typeface="Titillium Web"/>
                <a:ea typeface="Titillium Web"/>
                <a:cs typeface="Titillium Web"/>
                <a:sym typeface="Titillium Web"/>
              </a:defRPr>
            </a:lvl2pPr>
            <a:lvl3pPr lvl="2" algn="ctr">
              <a:lnSpc>
                <a:spcPct val="100000"/>
              </a:lnSpc>
              <a:spcBef>
                <a:spcPts val="0"/>
              </a:spcBef>
              <a:spcAft>
                <a:spcPts val="0"/>
              </a:spcAft>
              <a:buClr>
                <a:schemeClr val="lt1"/>
              </a:buClr>
              <a:buSzPts val="1400"/>
              <a:buFont typeface="Titillium Web"/>
              <a:buNone/>
              <a:defRPr>
                <a:solidFill>
                  <a:schemeClr val="lt1"/>
                </a:solidFill>
                <a:latin typeface="Titillium Web"/>
                <a:ea typeface="Titillium Web"/>
                <a:cs typeface="Titillium Web"/>
                <a:sym typeface="Titillium Web"/>
              </a:defRPr>
            </a:lvl3pPr>
            <a:lvl4pPr lvl="3" algn="ctr">
              <a:lnSpc>
                <a:spcPct val="100000"/>
              </a:lnSpc>
              <a:spcBef>
                <a:spcPts val="0"/>
              </a:spcBef>
              <a:spcAft>
                <a:spcPts val="0"/>
              </a:spcAft>
              <a:buClr>
                <a:schemeClr val="lt1"/>
              </a:buClr>
              <a:buSzPts val="1400"/>
              <a:buFont typeface="Titillium Web"/>
              <a:buNone/>
              <a:defRPr>
                <a:solidFill>
                  <a:schemeClr val="lt1"/>
                </a:solidFill>
                <a:latin typeface="Titillium Web"/>
                <a:ea typeface="Titillium Web"/>
                <a:cs typeface="Titillium Web"/>
                <a:sym typeface="Titillium Web"/>
              </a:defRPr>
            </a:lvl4pPr>
            <a:lvl5pPr lvl="4" algn="ctr">
              <a:lnSpc>
                <a:spcPct val="100000"/>
              </a:lnSpc>
              <a:spcBef>
                <a:spcPts val="0"/>
              </a:spcBef>
              <a:spcAft>
                <a:spcPts val="0"/>
              </a:spcAft>
              <a:buClr>
                <a:schemeClr val="lt1"/>
              </a:buClr>
              <a:buSzPts val="1400"/>
              <a:buFont typeface="Titillium Web"/>
              <a:buNone/>
              <a:defRPr>
                <a:solidFill>
                  <a:schemeClr val="lt1"/>
                </a:solidFill>
                <a:latin typeface="Titillium Web"/>
                <a:ea typeface="Titillium Web"/>
                <a:cs typeface="Titillium Web"/>
                <a:sym typeface="Titillium Web"/>
              </a:defRPr>
            </a:lvl5pPr>
            <a:lvl6pPr lvl="5" algn="ctr">
              <a:lnSpc>
                <a:spcPct val="100000"/>
              </a:lnSpc>
              <a:spcBef>
                <a:spcPts val="0"/>
              </a:spcBef>
              <a:spcAft>
                <a:spcPts val="0"/>
              </a:spcAft>
              <a:buClr>
                <a:schemeClr val="lt1"/>
              </a:buClr>
              <a:buSzPts val="1400"/>
              <a:buFont typeface="Titillium Web"/>
              <a:buNone/>
              <a:defRPr>
                <a:solidFill>
                  <a:schemeClr val="lt1"/>
                </a:solidFill>
                <a:latin typeface="Titillium Web"/>
                <a:ea typeface="Titillium Web"/>
                <a:cs typeface="Titillium Web"/>
                <a:sym typeface="Titillium Web"/>
              </a:defRPr>
            </a:lvl6pPr>
            <a:lvl7pPr lvl="6" algn="ctr">
              <a:lnSpc>
                <a:spcPct val="100000"/>
              </a:lnSpc>
              <a:spcBef>
                <a:spcPts val="0"/>
              </a:spcBef>
              <a:spcAft>
                <a:spcPts val="0"/>
              </a:spcAft>
              <a:buClr>
                <a:schemeClr val="lt1"/>
              </a:buClr>
              <a:buSzPts val="1400"/>
              <a:buFont typeface="Titillium Web"/>
              <a:buNone/>
              <a:defRPr>
                <a:solidFill>
                  <a:schemeClr val="lt1"/>
                </a:solidFill>
                <a:latin typeface="Titillium Web"/>
                <a:ea typeface="Titillium Web"/>
                <a:cs typeface="Titillium Web"/>
                <a:sym typeface="Titillium Web"/>
              </a:defRPr>
            </a:lvl7pPr>
            <a:lvl8pPr lvl="7" algn="ctr">
              <a:lnSpc>
                <a:spcPct val="100000"/>
              </a:lnSpc>
              <a:spcBef>
                <a:spcPts val="0"/>
              </a:spcBef>
              <a:spcAft>
                <a:spcPts val="0"/>
              </a:spcAft>
              <a:buClr>
                <a:schemeClr val="lt1"/>
              </a:buClr>
              <a:buSzPts val="1400"/>
              <a:buFont typeface="Titillium Web"/>
              <a:buNone/>
              <a:defRPr>
                <a:solidFill>
                  <a:schemeClr val="lt1"/>
                </a:solidFill>
                <a:latin typeface="Titillium Web"/>
                <a:ea typeface="Titillium Web"/>
                <a:cs typeface="Titillium Web"/>
                <a:sym typeface="Titillium Web"/>
              </a:defRPr>
            </a:lvl8pPr>
            <a:lvl9pPr lvl="8" algn="ctr">
              <a:lnSpc>
                <a:spcPct val="100000"/>
              </a:lnSpc>
              <a:spcBef>
                <a:spcPts val="0"/>
              </a:spcBef>
              <a:spcAft>
                <a:spcPts val="0"/>
              </a:spcAft>
              <a:buClr>
                <a:schemeClr val="lt1"/>
              </a:buClr>
              <a:buSzPts val="1400"/>
              <a:buFont typeface="Titillium Web"/>
              <a:buNone/>
              <a:defRPr>
                <a:solidFill>
                  <a:schemeClr val="lt1"/>
                </a:solidFill>
                <a:latin typeface="Titillium Web"/>
                <a:ea typeface="Titillium Web"/>
                <a:cs typeface="Titillium Web"/>
                <a:sym typeface="Titillium Web"/>
              </a:defRPr>
            </a:lvl9pPr>
          </a:lstStyle>
          <a:p>
            <a:endParaRPr/>
          </a:p>
        </p:txBody>
      </p:sp>
      <p:sp>
        <p:nvSpPr>
          <p:cNvPr id="293" name="Google Shape;293;p28"/>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800"/>
              <a:buFont typeface="Titillium Web"/>
              <a:buNone/>
              <a:defRPr b="1">
                <a:latin typeface="Titillium Web"/>
                <a:ea typeface="Titillium Web"/>
                <a:cs typeface="Titillium Web"/>
                <a:sym typeface="Titillium Web"/>
              </a:defRPr>
            </a:lvl1pPr>
            <a:lvl2pPr lvl="1" algn="ctr">
              <a:lnSpc>
                <a:spcPct val="100000"/>
              </a:lnSpc>
              <a:spcBef>
                <a:spcPts val="0"/>
              </a:spcBef>
              <a:spcAft>
                <a:spcPts val="0"/>
              </a:spcAft>
              <a:buSzPts val="2800"/>
              <a:buFont typeface="Titillium Web"/>
              <a:buNone/>
              <a:defRPr b="1">
                <a:latin typeface="Titillium Web"/>
                <a:ea typeface="Titillium Web"/>
                <a:cs typeface="Titillium Web"/>
                <a:sym typeface="Titillium Web"/>
              </a:defRPr>
            </a:lvl2pPr>
            <a:lvl3pPr lvl="2" algn="ctr">
              <a:lnSpc>
                <a:spcPct val="100000"/>
              </a:lnSpc>
              <a:spcBef>
                <a:spcPts val="0"/>
              </a:spcBef>
              <a:spcAft>
                <a:spcPts val="0"/>
              </a:spcAft>
              <a:buSzPts val="2800"/>
              <a:buFont typeface="Titillium Web"/>
              <a:buNone/>
              <a:defRPr b="1">
                <a:latin typeface="Titillium Web"/>
                <a:ea typeface="Titillium Web"/>
                <a:cs typeface="Titillium Web"/>
                <a:sym typeface="Titillium Web"/>
              </a:defRPr>
            </a:lvl3pPr>
            <a:lvl4pPr lvl="3" algn="ctr">
              <a:lnSpc>
                <a:spcPct val="100000"/>
              </a:lnSpc>
              <a:spcBef>
                <a:spcPts val="0"/>
              </a:spcBef>
              <a:spcAft>
                <a:spcPts val="0"/>
              </a:spcAft>
              <a:buSzPts val="2800"/>
              <a:buFont typeface="Titillium Web"/>
              <a:buNone/>
              <a:defRPr b="1">
                <a:latin typeface="Titillium Web"/>
                <a:ea typeface="Titillium Web"/>
                <a:cs typeface="Titillium Web"/>
                <a:sym typeface="Titillium Web"/>
              </a:defRPr>
            </a:lvl4pPr>
            <a:lvl5pPr lvl="4" algn="ctr">
              <a:lnSpc>
                <a:spcPct val="100000"/>
              </a:lnSpc>
              <a:spcBef>
                <a:spcPts val="0"/>
              </a:spcBef>
              <a:spcAft>
                <a:spcPts val="0"/>
              </a:spcAft>
              <a:buSzPts val="2800"/>
              <a:buFont typeface="Titillium Web"/>
              <a:buNone/>
              <a:defRPr b="1">
                <a:latin typeface="Titillium Web"/>
                <a:ea typeface="Titillium Web"/>
                <a:cs typeface="Titillium Web"/>
                <a:sym typeface="Titillium Web"/>
              </a:defRPr>
            </a:lvl5pPr>
            <a:lvl6pPr lvl="5" algn="ctr">
              <a:lnSpc>
                <a:spcPct val="100000"/>
              </a:lnSpc>
              <a:spcBef>
                <a:spcPts val="0"/>
              </a:spcBef>
              <a:spcAft>
                <a:spcPts val="0"/>
              </a:spcAft>
              <a:buSzPts val="2800"/>
              <a:buFont typeface="Titillium Web"/>
              <a:buNone/>
              <a:defRPr b="1">
                <a:latin typeface="Titillium Web"/>
                <a:ea typeface="Titillium Web"/>
                <a:cs typeface="Titillium Web"/>
                <a:sym typeface="Titillium Web"/>
              </a:defRPr>
            </a:lvl6pPr>
            <a:lvl7pPr lvl="6" algn="ctr">
              <a:lnSpc>
                <a:spcPct val="100000"/>
              </a:lnSpc>
              <a:spcBef>
                <a:spcPts val="0"/>
              </a:spcBef>
              <a:spcAft>
                <a:spcPts val="0"/>
              </a:spcAft>
              <a:buSzPts val="2800"/>
              <a:buFont typeface="Titillium Web"/>
              <a:buNone/>
              <a:defRPr b="1">
                <a:latin typeface="Titillium Web"/>
                <a:ea typeface="Titillium Web"/>
                <a:cs typeface="Titillium Web"/>
                <a:sym typeface="Titillium Web"/>
              </a:defRPr>
            </a:lvl7pPr>
            <a:lvl8pPr lvl="7" algn="ctr">
              <a:lnSpc>
                <a:spcPct val="100000"/>
              </a:lnSpc>
              <a:spcBef>
                <a:spcPts val="0"/>
              </a:spcBef>
              <a:spcAft>
                <a:spcPts val="0"/>
              </a:spcAft>
              <a:buSzPts val="2800"/>
              <a:buFont typeface="Titillium Web"/>
              <a:buNone/>
              <a:defRPr b="1">
                <a:latin typeface="Titillium Web"/>
                <a:ea typeface="Titillium Web"/>
                <a:cs typeface="Titillium Web"/>
                <a:sym typeface="Titillium Web"/>
              </a:defRPr>
            </a:lvl8pPr>
            <a:lvl9pPr lvl="8" algn="ctr">
              <a:lnSpc>
                <a:spcPct val="100000"/>
              </a:lnSpc>
              <a:spcBef>
                <a:spcPts val="0"/>
              </a:spcBef>
              <a:spcAft>
                <a:spcPts val="0"/>
              </a:spcAft>
              <a:buSzPts val="2800"/>
              <a:buFont typeface="Titillium Web"/>
              <a:buNone/>
              <a:defRPr b="1">
                <a:latin typeface="Titillium Web"/>
                <a:ea typeface="Titillium Web"/>
                <a:cs typeface="Titillium Web"/>
                <a:sym typeface="Titillium Web"/>
              </a:defRPr>
            </a:lvl9pPr>
          </a:lstStyle>
          <a:p>
            <a:endParaRPr/>
          </a:p>
        </p:txBody>
      </p:sp>
      <p:grpSp>
        <p:nvGrpSpPr>
          <p:cNvPr id="294" name="Google Shape;294;p28"/>
          <p:cNvGrpSpPr/>
          <p:nvPr/>
        </p:nvGrpSpPr>
        <p:grpSpPr>
          <a:xfrm>
            <a:off x="270750" y="305956"/>
            <a:ext cx="7172425" cy="3514294"/>
            <a:chOff x="270750" y="305956"/>
            <a:chExt cx="7172425" cy="3514294"/>
          </a:xfrm>
        </p:grpSpPr>
        <p:sp>
          <p:nvSpPr>
            <p:cNvPr id="295" name="Google Shape;295;p28"/>
            <p:cNvSpPr/>
            <p:nvPr/>
          </p:nvSpPr>
          <p:spPr>
            <a:xfrm>
              <a:off x="270750" y="3248150"/>
              <a:ext cx="572100" cy="5721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itillium Web"/>
                <a:ea typeface="Titillium Web"/>
                <a:cs typeface="Titillium Web"/>
                <a:sym typeface="Titillium Web"/>
              </a:endParaRPr>
            </a:p>
          </p:txBody>
        </p:sp>
        <p:sp>
          <p:nvSpPr>
            <p:cNvPr id="296" name="Google Shape;296;p28"/>
            <p:cNvSpPr/>
            <p:nvPr/>
          </p:nvSpPr>
          <p:spPr>
            <a:xfrm>
              <a:off x="6871075" y="445024"/>
              <a:ext cx="572100" cy="572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itillium Web"/>
                <a:ea typeface="Titillium Web"/>
                <a:cs typeface="Titillium Web"/>
                <a:sym typeface="Titillium Web"/>
              </a:endParaRPr>
            </a:p>
          </p:txBody>
        </p:sp>
        <p:sp>
          <p:nvSpPr>
            <p:cNvPr id="297" name="Google Shape;297;p28"/>
            <p:cNvSpPr/>
            <p:nvPr/>
          </p:nvSpPr>
          <p:spPr>
            <a:xfrm>
              <a:off x="2318445" y="305956"/>
              <a:ext cx="293700" cy="2940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itillium Web"/>
                <a:ea typeface="Titillium Web"/>
                <a:cs typeface="Titillium Web"/>
                <a:sym typeface="Titillium Web"/>
              </a:endParaRPr>
            </a:p>
          </p:txBody>
        </p:sp>
      </p:gr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four columns">
  <p:cSld name="SECTION_TITLE_AND_DESCRIPTION_1_1_3">
    <p:spTree>
      <p:nvGrpSpPr>
        <p:cNvPr id="1" name="Shape 298"/>
        <p:cNvGrpSpPr/>
        <p:nvPr/>
      </p:nvGrpSpPr>
      <p:grpSpPr>
        <a:xfrm>
          <a:off x="0" y="0"/>
          <a:ext cx="0" cy="0"/>
          <a:chOff x="0" y="0"/>
          <a:chExt cx="0" cy="0"/>
        </a:xfrm>
      </p:grpSpPr>
      <p:sp>
        <p:nvSpPr>
          <p:cNvPr id="299" name="Google Shape;299;p29"/>
          <p:cNvSpPr/>
          <p:nvPr/>
        </p:nvSpPr>
        <p:spPr>
          <a:xfrm>
            <a:off x="101850" y="121950"/>
            <a:ext cx="8940300" cy="4899600"/>
          </a:xfrm>
          <a:prstGeom prst="roundRect">
            <a:avLst>
              <a:gd name="adj" fmla="val 7908"/>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0" name="Google Shape;300;p29"/>
          <p:cNvSpPr txBox="1">
            <a:spLocks noGrp="1"/>
          </p:cNvSpPr>
          <p:nvPr>
            <p:ph type="title"/>
          </p:nvPr>
        </p:nvSpPr>
        <p:spPr>
          <a:xfrm>
            <a:off x="923550" y="1265863"/>
            <a:ext cx="2190900" cy="447600"/>
          </a:xfrm>
          <a:prstGeom prst="rect">
            <a:avLst/>
          </a:prstGeom>
          <a:noFill/>
          <a:ln>
            <a:noFill/>
          </a:ln>
        </p:spPr>
        <p:txBody>
          <a:bodyPr spcFirstLastPara="1" wrap="square" lIns="91425" tIns="91425" rIns="91425" bIns="91425" anchor="b" anchorCtr="0">
            <a:noAutofit/>
          </a:bodyPr>
          <a:lstStyle>
            <a:lvl1pPr lvl="0" algn="r">
              <a:lnSpc>
                <a:spcPct val="100000"/>
              </a:lnSpc>
              <a:spcBef>
                <a:spcPts val="0"/>
              </a:spcBef>
              <a:spcAft>
                <a:spcPts val="0"/>
              </a:spcAft>
              <a:buSzPts val="1800"/>
              <a:buFont typeface="Titillium Web"/>
              <a:buNone/>
              <a:defRPr sz="1800" b="1">
                <a:latin typeface="Titillium Web"/>
                <a:ea typeface="Titillium Web"/>
                <a:cs typeface="Titillium Web"/>
                <a:sym typeface="Titillium Web"/>
              </a:defRPr>
            </a:lvl1pPr>
            <a:lvl2pPr lvl="1" algn="ctr">
              <a:lnSpc>
                <a:spcPct val="100000"/>
              </a:lnSpc>
              <a:spcBef>
                <a:spcPts val="0"/>
              </a:spcBef>
              <a:spcAft>
                <a:spcPts val="0"/>
              </a:spcAft>
              <a:buSzPts val="1800"/>
              <a:buFont typeface="Titillium Web"/>
              <a:buNone/>
              <a:defRPr sz="1800" b="1">
                <a:latin typeface="Titillium Web"/>
                <a:ea typeface="Titillium Web"/>
                <a:cs typeface="Titillium Web"/>
                <a:sym typeface="Titillium Web"/>
              </a:defRPr>
            </a:lvl2pPr>
            <a:lvl3pPr lvl="2" algn="ctr">
              <a:lnSpc>
                <a:spcPct val="100000"/>
              </a:lnSpc>
              <a:spcBef>
                <a:spcPts val="0"/>
              </a:spcBef>
              <a:spcAft>
                <a:spcPts val="0"/>
              </a:spcAft>
              <a:buSzPts val="1800"/>
              <a:buFont typeface="Titillium Web"/>
              <a:buNone/>
              <a:defRPr sz="1800" b="1">
                <a:latin typeface="Titillium Web"/>
                <a:ea typeface="Titillium Web"/>
                <a:cs typeface="Titillium Web"/>
                <a:sym typeface="Titillium Web"/>
              </a:defRPr>
            </a:lvl3pPr>
            <a:lvl4pPr lvl="3" algn="ctr">
              <a:lnSpc>
                <a:spcPct val="100000"/>
              </a:lnSpc>
              <a:spcBef>
                <a:spcPts val="0"/>
              </a:spcBef>
              <a:spcAft>
                <a:spcPts val="0"/>
              </a:spcAft>
              <a:buSzPts val="1800"/>
              <a:buFont typeface="Titillium Web"/>
              <a:buNone/>
              <a:defRPr sz="1800" b="1">
                <a:latin typeface="Titillium Web"/>
                <a:ea typeface="Titillium Web"/>
                <a:cs typeface="Titillium Web"/>
                <a:sym typeface="Titillium Web"/>
              </a:defRPr>
            </a:lvl4pPr>
            <a:lvl5pPr lvl="4" algn="ctr">
              <a:lnSpc>
                <a:spcPct val="100000"/>
              </a:lnSpc>
              <a:spcBef>
                <a:spcPts val="0"/>
              </a:spcBef>
              <a:spcAft>
                <a:spcPts val="0"/>
              </a:spcAft>
              <a:buSzPts val="1800"/>
              <a:buFont typeface="Titillium Web"/>
              <a:buNone/>
              <a:defRPr sz="1800" b="1">
                <a:latin typeface="Titillium Web"/>
                <a:ea typeface="Titillium Web"/>
                <a:cs typeface="Titillium Web"/>
                <a:sym typeface="Titillium Web"/>
              </a:defRPr>
            </a:lvl5pPr>
            <a:lvl6pPr lvl="5" algn="ctr">
              <a:lnSpc>
                <a:spcPct val="100000"/>
              </a:lnSpc>
              <a:spcBef>
                <a:spcPts val="0"/>
              </a:spcBef>
              <a:spcAft>
                <a:spcPts val="0"/>
              </a:spcAft>
              <a:buSzPts val="1800"/>
              <a:buFont typeface="Titillium Web"/>
              <a:buNone/>
              <a:defRPr sz="1800" b="1">
                <a:latin typeface="Titillium Web"/>
                <a:ea typeface="Titillium Web"/>
                <a:cs typeface="Titillium Web"/>
                <a:sym typeface="Titillium Web"/>
              </a:defRPr>
            </a:lvl6pPr>
            <a:lvl7pPr lvl="6" algn="ctr">
              <a:lnSpc>
                <a:spcPct val="100000"/>
              </a:lnSpc>
              <a:spcBef>
                <a:spcPts val="0"/>
              </a:spcBef>
              <a:spcAft>
                <a:spcPts val="0"/>
              </a:spcAft>
              <a:buSzPts val="1800"/>
              <a:buFont typeface="Titillium Web"/>
              <a:buNone/>
              <a:defRPr sz="1800" b="1">
                <a:latin typeface="Titillium Web"/>
                <a:ea typeface="Titillium Web"/>
                <a:cs typeface="Titillium Web"/>
                <a:sym typeface="Titillium Web"/>
              </a:defRPr>
            </a:lvl7pPr>
            <a:lvl8pPr lvl="7" algn="ctr">
              <a:lnSpc>
                <a:spcPct val="100000"/>
              </a:lnSpc>
              <a:spcBef>
                <a:spcPts val="0"/>
              </a:spcBef>
              <a:spcAft>
                <a:spcPts val="0"/>
              </a:spcAft>
              <a:buSzPts val="1800"/>
              <a:buFont typeface="Titillium Web"/>
              <a:buNone/>
              <a:defRPr sz="1800" b="1">
                <a:latin typeface="Titillium Web"/>
                <a:ea typeface="Titillium Web"/>
                <a:cs typeface="Titillium Web"/>
                <a:sym typeface="Titillium Web"/>
              </a:defRPr>
            </a:lvl8pPr>
            <a:lvl9pPr lvl="8" algn="ctr">
              <a:lnSpc>
                <a:spcPct val="100000"/>
              </a:lnSpc>
              <a:spcBef>
                <a:spcPts val="0"/>
              </a:spcBef>
              <a:spcAft>
                <a:spcPts val="0"/>
              </a:spcAft>
              <a:buSzPts val="1800"/>
              <a:buFont typeface="Titillium Web"/>
              <a:buNone/>
              <a:defRPr sz="1800" b="1">
                <a:latin typeface="Titillium Web"/>
                <a:ea typeface="Titillium Web"/>
                <a:cs typeface="Titillium Web"/>
                <a:sym typeface="Titillium Web"/>
              </a:defRPr>
            </a:lvl9pPr>
          </a:lstStyle>
          <a:p>
            <a:endParaRPr/>
          </a:p>
        </p:txBody>
      </p:sp>
      <p:sp>
        <p:nvSpPr>
          <p:cNvPr id="301" name="Google Shape;301;p29"/>
          <p:cNvSpPr txBox="1">
            <a:spLocks noGrp="1"/>
          </p:cNvSpPr>
          <p:nvPr>
            <p:ph type="subTitle" idx="1"/>
          </p:nvPr>
        </p:nvSpPr>
        <p:spPr>
          <a:xfrm>
            <a:off x="790650" y="1713125"/>
            <a:ext cx="2323800" cy="5643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1400"/>
              <a:buFont typeface="Titillium Web"/>
              <a:buNone/>
              <a:defRPr sz="1600">
                <a:latin typeface="Titillium Web"/>
                <a:ea typeface="Titillium Web"/>
                <a:cs typeface="Titillium Web"/>
                <a:sym typeface="Titillium Web"/>
              </a:defRPr>
            </a:lvl1pPr>
            <a:lvl2pPr lvl="1" algn="ctr">
              <a:lnSpc>
                <a:spcPct val="100000"/>
              </a:lnSpc>
              <a:spcBef>
                <a:spcPts val="0"/>
              </a:spcBef>
              <a:spcAft>
                <a:spcPts val="0"/>
              </a:spcAft>
              <a:buSzPts val="2100"/>
              <a:buFont typeface="Titillium Web"/>
              <a:buNone/>
              <a:defRPr sz="2100">
                <a:latin typeface="Titillium Web"/>
                <a:ea typeface="Titillium Web"/>
                <a:cs typeface="Titillium Web"/>
                <a:sym typeface="Titillium Web"/>
              </a:defRPr>
            </a:lvl2pPr>
            <a:lvl3pPr lvl="2" algn="ctr">
              <a:lnSpc>
                <a:spcPct val="100000"/>
              </a:lnSpc>
              <a:spcBef>
                <a:spcPts val="0"/>
              </a:spcBef>
              <a:spcAft>
                <a:spcPts val="0"/>
              </a:spcAft>
              <a:buSzPts val="2100"/>
              <a:buFont typeface="Titillium Web"/>
              <a:buNone/>
              <a:defRPr sz="2100">
                <a:latin typeface="Titillium Web"/>
                <a:ea typeface="Titillium Web"/>
                <a:cs typeface="Titillium Web"/>
                <a:sym typeface="Titillium Web"/>
              </a:defRPr>
            </a:lvl3pPr>
            <a:lvl4pPr lvl="3" algn="ctr">
              <a:lnSpc>
                <a:spcPct val="100000"/>
              </a:lnSpc>
              <a:spcBef>
                <a:spcPts val="0"/>
              </a:spcBef>
              <a:spcAft>
                <a:spcPts val="0"/>
              </a:spcAft>
              <a:buSzPts val="2100"/>
              <a:buFont typeface="Titillium Web"/>
              <a:buNone/>
              <a:defRPr sz="2100">
                <a:latin typeface="Titillium Web"/>
                <a:ea typeface="Titillium Web"/>
                <a:cs typeface="Titillium Web"/>
                <a:sym typeface="Titillium Web"/>
              </a:defRPr>
            </a:lvl4pPr>
            <a:lvl5pPr lvl="4" algn="ctr">
              <a:lnSpc>
                <a:spcPct val="100000"/>
              </a:lnSpc>
              <a:spcBef>
                <a:spcPts val="0"/>
              </a:spcBef>
              <a:spcAft>
                <a:spcPts val="0"/>
              </a:spcAft>
              <a:buSzPts val="2100"/>
              <a:buFont typeface="Titillium Web"/>
              <a:buNone/>
              <a:defRPr sz="2100">
                <a:latin typeface="Titillium Web"/>
                <a:ea typeface="Titillium Web"/>
                <a:cs typeface="Titillium Web"/>
                <a:sym typeface="Titillium Web"/>
              </a:defRPr>
            </a:lvl5pPr>
            <a:lvl6pPr lvl="5" algn="ctr">
              <a:lnSpc>
                <a:spcPct val="100000"/>
              </a:lnSpc>
              <a:spcBef>
                <a:spcPts val="0"/>
              </a:spcBef>
              <a:spcAft>
                <a:spcPts val="0"/>
              </a:spcAft>
              <a:buSzPts val="2100"/>
              <a:buFont typeface="Titillium Web"/>
              <a:buNone/>
              <a:defRPr sz="2100">
                <a:latin typeface="Titillium Web"/>
                <a:ea typeface="Titillium Web"/>
                <a:cs typeface="Titillium Web"/>
                <a:sym typeface="Titillium Web"/>
              </a:defRPr>
            </a:lvl6pPr>
            <a:lvl7pPr lvl="6" algn="ctr">
              <a:lnSpc>
                <a:spcPct val="100000"/>
              </a:lnSpc>
              <a:spcBef>
                <a:spcPts val="0"/>
              </a:spcBef>
              <a:spcAft>
                <a:spcPts val="0"/>
              </a:spcAft>
              <a:buSzPts val="2100"/>
              <a:buFont typeface="Titillium Web"/>
              <a:buNone/>
              <a:defRPr sz="2100">
                <a:latin typeface="Titillium Web"/>
                <a:ea typeface="Titillium Web"/>
                <a:cs typeface="Titillium Web"/>
                <a:sym typeface="Titillium Web"/>
              </a:defRPr>
            </a:lvl7pPr>
            <a:lvl8pPr lvl="7" algn="ctr">
              <a:lnSpc>
                <a:spcPct val="100000"/>
              </a:lnSpc>
              <a:spcBef>
                <a:spcPts val="0"/>
              </a:spcBef>
              <a:spcAft>
                <a:spcPts val="0"/>
              </a:spcAft>
              <a:buSzPts val="2100"/>
              <a:buFont typeface="Titillium Web"/>
              <a:buNone/>
              <a:defRPr sz="2100">
                <a:latin typeface="Titillium Web"/>
                <a:ea typeface="Titillium Web"/>
                <a:cs typeface="Titillium Web"/>
                <a:sym typeface="Titillium Web"/>
              </a:defRPr>
            </a:lvl8pPr>
            <a:lvl9pPr lvl="8" algn="ctr">
              <a:lnSpc>
                <a:spcPct val="100000"/>
              </a:lnSpc>
              <a:spcBef>
                <a:spcPts val="0"/>
              </a:spcBef>
              <a:spcAft>
                <a:spcPts val="0"/>
              </a:spcAft>
              <a:buSzPts val="2100"/>
              <a:buFont typeface="Titillium Web"/>
              <a:buNone/>
              <a:defRPr sz="2100">
                <a:latin typeface="Titillium Web"/>
                <a:ea typeface="Titillium Web"/>
                <a:cs typeface="Titillium Web"/>
                <a:sym typeface="Titillium Web"/>
              </a:defRPr>
            </a:lvl9pPr>
          </a:lstStyle>
          <a:p>
            <a:endParaRPr/>
          </a:p>
        </p:txBody>
      </p:sp>
      <p:sp>
        <p:nvSpPr>
          <p:cNvPr id="302" name="Google Shape;302;p29"/>
          <p:cNvSpPr txBox="1">
            <a:spLocks noGrp="1"/>
          </p:cNvSpPr>
          <p:nvPr>
            <p:ph type="title" idx="2"/>
          </p:nvPr>
        </p:nvSpPr>
        <p:spPr>
          <a:xfrm>
            <a:off x="923550" y="2668141"/>
            <a:ext cx="2190900" cy="447600"/>
          </a:xfrm>
          <a:prstGeom prst="rect">
            <a:avLst/>
          </a:prstGeom>
          <a:noFill/>
          <a:ln>
            <a:noFill/>
          </a:ln>
        </p:spPr>
        <p:txBody>
          <a:bodyPr spcFirstLastPara="1" wrap="square" lIns="91425" tIns="91425" rIns="91425" bIns="91425" anchor="b" anchorCtr="0">
            <a:noAutofit/>
          </a:bodyPr>
          <a:lstStyle>
            <a:lvl1pPr lvl="0" algn="r">
              <a:lnSpc>
                <a:spcPct val="100000"/>
              </a:lnSpc>
              <a:spcBef>
                <a:spcPts val="0"/>
              </a:spcBef>
              <a:spcAft>
                <a:spcPts val="0"/>
              </a:spcAft>
              <a:buSzPts val="1800"/>
              <a:buFont typeface="Titillium Web"/>
              <a:buNone/>
              <a:defRPr sz="1800" b="1">
                <a:latin typeface="Titillium Web"/>
                <a:ea typeface="Titillium Web"/>
                <a:cs typeface="Titillium Web"/>
                <a:sym typeface="Titillium Web"/>
              </a:defRPr>
            </a:lvl1pPr>
            <a:lvl2pPr lvl="1" algn="ctr">
              <a:lnSpc>
                <a:spcPct val="100000"/>
              </a:lnSpc>
              <a:spcBef>
                <a:spcPts val="0"/>
              </a:spcBef>
              <a:spcAft>
                <a:spcPts val="0"/>
              </a:spcAft>
              <a:buSzPts val="1800"/>
              <a:buFont typeface="Titillium Web"/>
              <a:buNone/>
              <a:defRPr sz="1800" b="1">
                <a:latin typeface="Titillium Web"/>
                <a:ea typeface="Titillium Web"/>
                <a:cs typeface="Titillium Web"/>
                <a:sym typeface="Titillium Web"/>
              </a:defRPr>
            </a:lvl2pPr>
            <a:lvl3pPr lvl="2" algn="ctr">
              <a:lnSpc>
                <a:spcPct val="100000"/>
              </a:lnSpc>
              <a:spcBef>
                <a:spcPts val="0"/>
              </a:spcBef>
              <a:spcAft>
                <a:spcPts val="0"/>
              </a:spcAft>
              <a:buSzPts val="1800"/>
              <a:buFont typeface="Titillium Web"/>
              <a:buNone/>
              <a:defRPr sz="1800" b="1">
                <a:latin typeface="Titillium Web"/>
                <a:ea typeface="Titillium Web"/>
                <a:cs typeface="Titillium Web"/>
                <a:sym typeface="Titillium Web"/>
              </a:defRPr>
            </a:lvl3pPr>
            <a:lvl4pPr lvl="3" algn="ctr">
              <a:lnSpc>
                <a:spcPct val="100000"/>
              </a:lnSpc>
              <a:spcBef>
                <a:spcPts val="0"/>
              </a:spcBef>
              <a:spcAft>
                <a:spcPts val="0"/>
              </a:spcAft>
              <a:buSzPts val="1800"/>
              <a:buFont typeface="Titillium Web"/>
              <a:buNone/>
              <a:defRPr sz="1800" b="1">
                <a:latin typeface="Titillium Web"/>
                <a:ea typeface="Titillium Web"/>
                <a:cs typeface="Titillium Web"/>
                <a:sym typeface="Titillium Web"/>
              </a:defRPr>
            </a:lvl4pPr>
            <a:lvl5pPr lvl="4" algn="ctr">
              <a:lnSpc>
                <a:spcPct val="100000"/>
              </a:lnSpc>
              <a:spcBef>
                <a:spcPts val="0"/>
              </a:spcBef>
              <a:spcAft>
                <a:spcPts val="0"/>
              </a:spcAft>
              <a:buSzPts val="1800"/>
              <a:buFont typeface="Titillium Web"/>
              <a:buNone/>
              <a:defRPr sz="1800" b="1">
                <a:latin typeface="Titillium Web"/>
                <a:ea typeface="Titillium Web"/>
                <a:cs typeface="Titillium Web"/>
                <a:sym typeface="Titillium Web"/>
              </a:defRPr>
            </a:lvl5pPr>
            <a:lvl6pPr lvl="5" algn="ctr">
              <a:lnSpc>
                <a:spcPct val="100000"/>
              </a:lnSpc>
              <a:spcBef>
                <a:spcPts val="0"/>
              </a:spcBef>
              <a:spcAft>
                <a:spcPts val="0"/>
              </a:spcAft>
              <a:buSzPts val="1800"/>
              <a:buFont typeface="Titillium Web"/>
              <a:buNone/>
              <a:defRPr sz="1800" b="1">
                <a:latin typeface="Titillium Web"/>
                <a:ea typeface="Titillium Web"/>
                <a:cs typeface="Titillium Web"/>
                <a:sym typeface="Titillium Web"/>
              </a:defRPr>
            </a:lvl6pPr>
            <a:lvl7pPr lvl="6" algn="ctr">
              <a:lnSpc>
                <a:spcPct val="100000"/>
              </a:lnSpc>
              <a:spcBef>
                <a:spcPts val="0"/>
              </a:spcBef>
              <a:spcAft>
                <a:spcPts val="0"/>
              </a:spcAft>
              <a:buSzPts val="1800"/>
              <a:buFont typeface="Titillium Web"/>
              <a:buNone/>
              <a:defRPr sz="1800" b="1">
                <a:latin typeface="Titillium Web"/>
                <a:ea typeface="Titillium Web"/>
                <a:cs typeface="Titillium Web"/>
                <a:sym typeface="Titillium Web"/>
              </a:defRPr>
            </a:lvl7pPr>
            <a:lvl8pPr lvl="7" algn="ctr">
              <a:lnSpc>
                <a:spcPct val="100000"/>
              </a:lnSpc>
              <a:spcBef>
                <a:spcPts val="0"/>
              </a:spcBef>
              <a:spcAft>
                <a:spcPts val="0"/>
              </a:spcAft>
              <a:buSzPts val="1800"/>
              <a:buFont typeface="Titillium Web"/>
              <a:buNone/>
              <a:defRPr sz="1800" b="1">
                <a:latin typeface="Titillium Web"/>
                <a:ea typeface="Titillium Web"/>
                <a:cs typeface="Titillium Web"/>
                <a:sym typeface="Titillium Web"/>
              </a:defRPr>
            </a:lvl8pPr>
            <a:lvl9pPr lvl="8" algn="ctr">
              <a:lnSpc>
                <a:spcPct val="100000"/>
              </a:lnSpc>
              <a:spcBef>
                <a:spcPts val="0"/>
              </a:spcBef>
              <a:spcAft>
                <a:spcPts val="0"/>
              </a:spcAft>
              <a:buSzPts val="1800"/>
              <a:buFont typeface="Titillium Web"/>
              <a:buNone/>
              <a:defRPr sz="1800" b="1">
                <a:latin typeface="Titillium Web"/>
                <a:ea typeface="Titillium Web"/>
                <a:cs typeface="Titillium Web"/>
                <a:sym typeface="Titillium Web"/>
              </a:defRPr>
            </a:lvl9pPr>
          </a:lstStyle>
          <a:p>
            <a:endParaRPr/>
          </a:p>
        </p:txBody>
      </p:sp>
      <p:sp>
        <p:nvSpPr>
          <p:cNvPr id="303" name="Google Shape;303;p29"/>
          <p:cNvSpPr txBox="1">
            <a:spLocks noGrp="1"/>
          </p:cNvSpPr>
          <p:nvPr>
            <p:ph type="subTitle" idx="3"/>
          </p:nvPr>
        </p:nvSpPr>
        <p:spPr>
          <a:xfrm>
            <a:off x="790650" y="3115418"/>
            <a:ext cx="2323800" cy="5643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1400"/>
              <a:buFont typeface="Titillium Web"/>
              <a:buNone/>
              <a:defRPr sz="1600">
                <a:latin typeface="Titillium Web"/>
                <a:ea typeface="Titillium Web"/>
                <a:cs typeface="Titillium Web"/>
                <a:sym typeface="Titillium Web"/>
              </a:defRPr>
            </a:lvl1pPr>
            <a:lvl2pPr lvl="1" algn="ctr">
              <a:lnSpc>
                <a:spcPct val="100000"/>
              </a:lnSpc>
              <a:spcBef>
                <a:spcPts val="0"/>
              </a:spcBef>
              <a:spcAft>
                <a:spcPts val="0"/>
              </a:spcAft>
              <a:buSzPts val="2100"/>
              <a:buFont typeface="Titillium Web"/>
              <a:buNone/>
              <a:defRPr sz="2100">
                <a:latin typeface="Titillium Web"/>
                <a:ea typeface="Titillium Web"/>
                <a:cs typeface="Titillium Web"/>
                <a:sym typeface="Titillium Web"/>
              </a:defRPr>
            </a:lvl2pPr>
            <a:lvl3pPr lvl="2" algn="ctr">
              <a:lnSpc>
                <a:spcPct val="100000"/>
              </a:lnSpc>
              <a:spcBef>
                <a:spcPts val="0"/>
              </a:spcBef>
              <a:spcAft>
                <a:spcPts val="0"/>
              </a:spcAft>
              <a:buSzPts val="2100"/>
              <a:buFont typeface="Titillium Web"/>
              <a:buNone/>
              <a:defRPr sz="2100">
                <a:latin typeface="Titillium Web"/>
                <a:ea typeface="Titillium Web"/>
                <a:cs typeface="Titillium Web"/>
                <a:sym typeface="Titillium Web"/>
              </a:defRPr>
            </a:lvl3pPr>
            <a:lvl4pPr lvl="3" algn="ctr">
              <a:lnSpc>
                <a:spcPct val="100000"/>
              </a:lnSpc>
              <a:spcBef>
                <a:spcPts val="0"/>
              </a:spcBef>
              <a:spcAft>
                <a:spcPts val="0"/>
              </a:spcAft>
              <a:buSzPts val="2100"/>
              <a:buFont typeface="Titillium Web"/>
              <a:buNone/>
              <a:defRPr sz="2100">
                <a:latin typeface="Titillium Web"/>
                <a:ea typeface="Titillium Web"/>
                <a:cs typeface="Titillium Web"/>
                <a:sym typeface="Titillium Web"/>
              </a:defRPr>
            </a:lvl4pPr>
            <a:lvl5pPr lvl="4" algn="ctr">
              <a:lnSpc>
                <a:spcPct val="100000"/>
              </a:lnSpc>
              <a:spcBef>
                <a:spcPts val="0"/>
              </a:spcBef>
              <a:spcAft>
                <a:spcPts val="0"/>
              </a:spcAft>
              <a:buSzPts val="2100"/>
              <a:buFont typeface="Titillium Web"/>
              <a:buNone/>
              <a:defRPr sz="2100">
                <a:latin typeface="Titillium Web"/>
                <a:ea typeface="Titillium Web"/>
                <a:cs typeface="Titillium Web"/>
                <a:sym typeface="Titillium Web"/>
              </a:defRPr>
            </a:lvl5pPr>
            <a:lvl6pPr lvl="5" algn="ctr">
              <a:lnSpc>
                <a:spcPct val="100000"/>
              </a:lnSpc>
              <a:spcBef>
                <a:spcPts val="0"/>
              </a:spcBef>
              <a:spcAft>
                <a:spcPts val="0"/>
              </a:spcAft>
              <a:buSzPts val="2100"/>
              <a:buFont typeface="Titillium Web"/>
              <a:buNone/>
              <a:defRPr sz="2100">
                <a:latin typeface="Titillium Web"/>
                <a:ea typeface="Titillium Web"/>
                <a:cs typeface="Titillium Web"/>
                <a:sym typeface="Titillium Web"/>
              </a:defRPr>
            </a:lvl6pPr>
            <a:lvl7pPr lvl="6" algn="ctr">
              <a:lnSpc>
                <a:spcPct val="100000"/>
              </a:lnSpc>
              <a:spcBef>
                <a:spcPts val="0"/>
              </a:spcBef>
              <a:spcAft>
                <a:spcPts val="0"/>
              </a:spcAft>
              <a:buSzPts val="2100"/>
              <a:buFont typeface="Titillium Web"/>
              <a:buNone/>
              <a:defRPr sz="2100">
                <a:latin typeface="Titillium Web"/>
                <a:ea typeface="Titillium Web"/>
                <a:cs typeface="Titillium Web"/>
                <a:sym typeface="Titillium Web"/>
              </a:defRPr>
            </a:lvl7pPr>
            <a:lvl8pPr lvl="7" algn="ctr">
              <a:lnSpc>
                <a:spcPct val="100000"/>
              </a:lnSpc>
              <a:spcBef>
                <a:spcPts val="0"/>
              </a:spcBef>
              <a:spcAft>
                <a:spcPts val="0"/>
              </a:spcAft>
              <a:buSzPts val="2100"/>
              <a:buFont typeface="Titillium Web"/>
              <a:buNone/>
              <a:defRPr sz="2100">
                <a:latin typeface="Titillium Web"/>
                <a:ea typeface="Titillium Web"/>
                <a:cs typeface="Titillium Web"/>
                <a:sym typeface="Titillium Web"/>
              </a:defRPr>
            </a:lvl8pPr>
            <a:lvl9pPr lvl="8" algn="ctr">
              <a:lnSpc>
                <a:spcPct val="100000"/>
              </a:lnSpc>
              <a:spcBef>
                <a:spcPts val="0"/>
              </a:spcBef>
              <a:spcAft>
                <a:spcPts val="0"/>
              </a:spcAft>
              <a:buSzPts val="2100"/>
              <a:buFont typeface="Titillium Web"/>
              <a:buNone/>
              <a:defRPr sz="2100">
                <a:latin typeface="Titillium Web"/>
                <a:ea typeface="Titillium Web"/>
                <a:cs typeface="Titillium Web"/>
                <a:sym typeface="Titillium Web"/>
              </a:defRPr>
            </a:lvl9pPr>
          </a:lstStyle>
          <a:p>
            <a:endParaRPr/>
          </a:p>
        </p:txBody>
      </p:sp>
      <p:sp>
        <p:nvSpPr>
          <p:cNvPr id="304" name="Google Shape;304;p29"/>
          <p:cNvSpPr txBox="1">
            <a:spLocks noGrp="1"/>
          </p:cNvSpPr>
          <p:nvPr>
            <p:ph type="title" idx="4"/>
          </p:nvPr>
        </p:nvSpPr>
        <p:spPr>
          <a:xfrm>
            <a:off x="6029625" y="1265863"/>
            <a:ext cx="2190900" cy="447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1800"/>
              <a:buFont typeface="Titillium Web"/>
              <a:buNone/>
              <a:defRPr sz="1800" b="1">
                <a:latin typeface="Titillium Web"/>
                <a:ea typeface="Titillium Web"/>
                <a:cs typeface="Titillium Web"/>
                <a:sym typeface="Titillium Web"/>
              </a:defRPr>
            </a:lvl1pPr>
            <a:lvl2pPr lvl="1" algn="ctr">
              <a:lnSpc>
                <a:spcPct val="100000"/>
              </a:lnSpc>
              <a:spcBef>
                <a:spcPts val="0"/>
              </a:spcBef>
              <a:spcAft>
                <a:spcPts val="0"/>
              </a:spcAft>
              <a:buSzPts val="1800"/>
              <a:buFont typeface="Titillium Web"/>
              <a:buNone/>
              <a:defRPr sz="1800" b="1">
                <a:latin typeface="Titillium Web"/>
                <a:ea typeface="Titillium Web"/>
                <a:cs typeface="Titillium Web"/>
                <a:sym typeface="Titillium Web"/>
              </a:defRPr>
            </a:lvl2pPr>
            <a:lvl3pPr lvl="2" algn="ctr">
              <a:lnSpc>
                <a:spcPct val="100000"/>
              </a:lnSpc>
              <a:spcBef>
                <a:spcPts val="0"/>
              </a:spcBef>
              <a:spcAft>
                <a:spcPts val="0"/>
              </a:spcAft>
              <a:buSzPts val="1800"/>
              <a:buFont typeface="Titillium Web"/>
              <a:buNone/>
              <a:defRPr sz="1800" b="1">
                <a:latin typeface="Titillium Web"/>
                <a:ea typeface="Titillium Web"/>
                <a:cs typeface="Titillium Web"/>
                <a:sym typeface="Titillium Web"/>
              </a:defRPr>
            </a:lvl3pPr>
            <a:lvl4pPr lvl="3" algn="ctr">
              <a:lnSpc>
                <a:spcPct val="100000"/>
              </a:lnSpc>
              <a:spcBef>
                <a:spcPts val="0"/>
              </a:spcBef>
              <a:spcAft>
                <a:spcPts val="0"/>
              </a:spcAft>
              <a:buSzPts val="1800"/>
              <a:buFont typeface="Titillium Web"/>
              <a:buNone/>
              <a:defRPr sz="1800" b="1">
                <a:latin typeface="Titillium Web"/>
                <a:ea typeface="Titillium Web"/>
                <a:cs typeface="Titillium Web"/>
                <a:sym typeface="Titillium Web"/>
              </a:defRPr>
            </a:lvl4pPr>
            <a:lvl5pPr lvl="4" algn="ctr">
              <a:lnSpc>
                <a:spcPct val="100000"/>
              </a:lnSpc>
              <a:spcBef>
                <a:spcPts val="0"/>
              </a:spcBef>
              <a:spcAft>
                <a:spcPts val="0"/>
              </a:spcAft>
              <a:buSzPts val="1800"/>
              <a:buFont typeface="Titillium Web"/>
              <a:buNone/>
              <a:defRPr sz="1800" b="1">
                <a:latin typeface="Titillium Web"/>
                <a:ea typeface="Titillium Web"/>
                <a:cs typeface="Titillium Web"/>
                <a:sym typeface="Titillium Web"/>
              </a:defRPr>
            </a:lvl5pPr>
            <a:lvl6pPr lvl="5" algn="ctr">
              <a:lnSpc>
                <a:spcPct val="100000"/>
              </a:lnSpc>
              <a:spcBef>
                <a:spcPts val="0"/>
              </a:spcBef>
              <a:spcAft>
                <a:spcPts val="0"/>
              </a:spcAft>
              <a:buSzPts val="1800"/>
              <a:buFont typeface="Titillium Web"/>
              <a:buNone/>
              <a:defRPr sz="1800" b="1">
                <a:latin typeface="Titillium Web"/>
                <a:ea typeface="Titillium Web"/>
                <a:cs typeface="Titillium Web"/>
                <a:sym typeface="Titillium Web"/>
              </a:defRPr>
            </a:lvl6pPr>
            <a:lvl7pPr lvl="6" algn="ctr">
              <a:lnSpc>
                <a:spcPct val="100000"/>
              </a:lnSpc>
              <a:spcBef>
                <a:spcPts val="0"/>
              </a:spcBef>
              <a:spcAft>
                <a:spcPts val="0"/>
              </a:spcAft>
              <a:buSzPts val="1800"/>
              <a:buFont typeface="Titillium Web"/>
              <a:buNone/>
              <a:defRPr sz="1800" b="1">
                <a:latin typeface="Titillium Web"/>
                <a:ea typeface="Titillium Web"/>
                <a:cs typeface="Titillium Web"/>
                <a:sym typeface="Titillium Web"/>
              </a:defRPr>
            </a:lvl7pPr>
            <a:lvl8pPr lvl="7" algn="ctr">
              <a:lnSpc>
                <a:spcPct val="100000"/>
              </a:lnSpc>
              <a:spcBef>
                <a:spcPts val="0"/>
              </a:spcBef>
              <a:spcAft>
                <a:spcPts val="0"/>
              </a:spcAft>
              <a:buSzPts val="1800"/>
              <a:buFont typeface="Titillium Web"/>
              <a:buNone/>
              <a:defRPr sz="1800" b="1">
                <a:latin typeface="Titillium Web"/>
                <a:ea typeface="Titillium Web"/>
                <a:cs typeface="Titillium Web"/>
                <a:sym typeface="Titillium Web"/>
              </a:defRPr>
            </a:lvl8pPr>
            <a:lvl9pPr lvl="8" algn="ctr">
              <a:lnSpc>
                <a:spcPct val="100000"/>
              </a:lnSpc>
              <a:spcBef>
                <a:spcPts val="0"/>
              </a:spcBef>
              <a:spcAft>
                <a:spcPts val="0"/>
              </a:spcAft>
              <a:buSzPts val="1800"/>
              <a:buFont typeface="Titillium Web"/>
              <a:buNone/>
              <a:defRPr sz="1800" b="1">
                <a:latin typeface="Titillium Web"/>
                <a:ea typeface="Titillium Web"/>
                <a:cs typeface="Titillium Web"/>
                <a:sym typeface="Titillium Web"/>
              </a:defRPr>
            </a:lvl9pPr>
          </a:lstStyle>
          <a:p>
            <a:endParaRPr/>
          </a:p>
        </p:txBody>
      </p:sp>
      <p:sp>
        <p:nvSpPr>
          <p:cNvPr id="305" name="Google Shape;305;p29"/>
          <p:cNvSpPr txBox="1">
            <a:spLocks noGrp="1"/>
          </p:cNvSpPr>
          <p:nvPr>
            <p:ph type="subTitle" idx="5"/>
          </p:nvPr>
        </p:nvSpPr>
        <p:spPr>
          <a:xfrm>
            <a:off x="6029625" y="1713125"/>
            <a:ext cx="2323800" cy="5643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400"/>
              <a:buFont typeface="Titillium Web"/>
              <a:buNone/>
              <a:defRPr sz="1600">
                <a:latin typeface="Titillium Web"/>
                <a:ea typeface="Titillium Web"/>
                <a:cs typeface="Titillium Web"/>
                <a:sym typeface="Titillium Web"/>
              </a:defRPr>
            </a:lvl1pPr>
            <a:lvl2pPr lvl="1" algn="ctr">
              <a:lnSpc>
                <a:spcPct val="100000"/>
              </a:lnSpc>
              <a:spcBef>
                <a:spcPts val="0"/>
              </a:spcBef>
              <a:spcAft>
                <a:spcPts val="0"/>
              </a:spcAft>
              <a:buSzPts val="2100"/>
              <a:buFont typeface="Titillium Web"/>
              <a:buNone/>
              <a:defRPr sz="2100">
                <a:latin typeface="Titillium Web"/>
                <a:ea typeface="Titillium Web"/>
                <a:cs typeface="Titillium Web"/>
                <a:sym typeface="Titillium Web"/>
              </a:defRPr>
            </a:lvl2pPr>
            <a:lvl3pPr lvl="2" algn="ctr">
              <a:lnSpc>
                <a:spcPct val="100000"/>
              </a:lnSpc>
              <a:spcBef>
                <a:spcPts val="0"/>
              </a:spcBef>
              <a:spcAft>
                <a:spcPts val="0"/>
              </a:spcAft>
              <a:buSzPts val="2100"/>
              <a:buFont typeface="Titillium Web"/>
              <a:buNone/>
              <a:defRPr sz="2100">
                <a:latin typeface="Titillium Web"/>
                <a:ea typeface="Titillium Web"/>
                <a:cs typeface="Titillium Web"/>
                <a:sym typeface="Titillium Web"/>
              </a:defRPr>
            </a:lvl3pPr>
            <a:lvl4pPr lvl="3" algn="ctr">
              <a:lnSpc>
                <a:spcPct val="100000"/>
              </a:lnSpc>
              <a:spcBef>
                <a:spcPts val="0"/>
              </a:spcBef>
              <a:spcAft>
                <a:spcPts val="0"/>
              </a:spcAft>
              <a:buSzPts val="2100"/>
              <a:buFont typeface="Titillium Web"/>
              <a:buNone/>
              <a:defRPr sz="2100">
                <a:latin typeface="Titillium Web"/>
                <a:ea typeface="Titillium Web"/>
                <a:cs typeface="Titillium Web"/>
                <a:sym typeface="Titillium Web"/>
              </a:defRPr>
            </a:lvl4pPr>
            <a:lvl5pPr lvl="4" algn="ctr">
              <a:lnSpc>
                <a:spcPct val="100000"/>
              </a:lnSpc>
              <a:spcBef>
                <a:spcPts val="0"/>
              </a:spcBef>
              <a:spcAft>
                <a:spcPts val="0"/>
              </a:spcAft>
              <a:buSzPts val="2100"/>
              <a:buFont typeface="Titillium Web"/>
              <a:buNone/>
              <a:defRPr sz="2100">
                <a:latin typeface="Titillium Web"/>
                <a:ea typeface="Titillium Web"/>
                <a:cs typeface="Titillium Web"/>
                <a:sym typeface="Titillium Web"/>
              </a:defRPr>
            </a:lvl5pPr>
            <a:lvl6pPr lvl="5" algn="ctr">
              <a:lnSpc>
                <a:spcPct val="100000"/>
              </a:lnSpc>
              <a:spcBef>
                <a:spcPts val="0"/>
              </a:spcBef>
              <a:spcAft>
                <a:spcPts val="0"/>
              </a:spcAft>
              <a:buSzPts val="2100"/>
              <a:buFont typeface="Titillium Web"/>
              <a:buNone/>
              <a:defRPr sz="2100">
                <a:latin typeface="Titillium Web"/>
                <a:ea typeface="Titillium Web"/>
                <a:cs typeface="Titillium Web"/>
                <a:sym typeface="Titillium Web"/>
              </a:defRPr>
            </a:lvl6pPr>
            <a:lvl7pPr lvl="6" algn="ctr">
              <a:lnSpc>
                <a:spcPct val="100000"/>
              </a:lnSpc>
              <a:spcBef>
                <a:spcPts val="0"/>
              </a:spcBef>
              <a:spcAft>
                <a:spcPts val="0"/>
              </a:spcAft>
              <a:buSzPts val="2100"/>
              <a:buFont typeface="Titillium Web"/>
              <a:buNone/>
              <a:defRPr sz="2100">
                <a:latin typeface="Titillium Web"/>
                <a:ea typeface="Titillium Web"/>
                <a:cs typeface="Titillium Web"/>
                <a:sym typeface="Titillium Web"/>
              </a:defRPr>
            </a:lvl7pPr>
            <a:lvl8pPr lvl="7" algn="ctr">
              <a:lnSpc>
                <a:spcPct val="100000"/>
              </a:lnSpc>
              <a:spcBef>
                <a:spcPts val="0"/>
              </a:spcBef>
              <a:spcAft>
                <a:spcPts val="0"/>
              </a:spcAft>
              <a:buSzPts val="2100"/>
              <a:buFont typeface="Titillium Web"/>
              <a:buNone/>
              <a:defRPr sz="2100">
                <a:latin typeface="Titillium Web"/>
                <a:ea typeface="Titillium Web"/>
                <a:cs typeface="Titillium Web"/>
                <a:sym typeface="Titillium Web"/>
              </a:defRPr>
            </a:lvl8pPr>
            <a:lvl9pPr lvl="8" algn="ctr">
              <a:lnSpc>
                <a:spcPct val="100000"/>
              </a:lnSpc>
              <a:spcBef>
                <a:spcPts val="0"/>
              </a:spcBef>
              <a:spcAft>
                <a:spcPts val="0"/>
              </a:spcAft>
              <a:buSzPts val="2100"/>
              <a:buFont typeface="Titillium Web"/>
              <a:buNone/>
              <a:defRPr sz="2100">
                <a:latin typeface="Titillium Web"/>
                <a:ea typeface="Titillium Web"/>
                <a:cs typeface="Titillium Web"/>
                <a:sym typeface="Titillium Web"/>
              </a:defRPr>
            </a:lvl9pPr>
          </a:lstStyle>
          <a:p>
            <a:endParaRPr/>
          </a:p>
        </p:txBody>
      </p:sp>
      <p:sp>
        <p:nvSpPr>
          <p:cNvPr id="306" name="Google Shape;306;p29"/>
          <p:cNvSpPr txBox="1">
            <a:spLocks noGrp="1"/>
          </p:cNvSpPr>
          <p:nvPr>
            <p:ph type="title" idx="6"/>
          </p:nvPr>
        </p:nvSpPr>
        <p:spPr>
          <a:xfrm>
            <a:off x="6029625" y="2668143"/>
            <a:ext cx="2190900" cy="447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1800"/>
              <a:buFont typeface="Titillium Web"/>
              <a:buNone/>
              <a:defRPr sz="1800" b="1">
                <a:latin typeface="Titillium Web"/>
                <a:ea typeface="Titillium Web"/>
                <a:cs typeface="Titillium Web"/>
                <a:sym typeface="Titillium Web"/>
              </a:defRPr>
            </a:lvl1pPr>
            <a:lvl2pPr lvl="1" algn="ctr">
              <a:lnSpc>
                <a:spcPct val="100000"/>
              </a:lnSpc>
              <a:spcBef>
                <a:spcPts val="0"/>
              </a:spcBef>
              <a:spcAft>
                <a:spcPts val="0"/>
              </a:spcAft>
              <a:buSzPts val="1800"/>
              <a:buFont typeface="Titillium Web"/>
              <a:buNone/>
              <a:defRPr sz="1800" b="1">
                <a:latin typeface="Titillium Web"/>
                <a:ea typeface="Titillium Web"/>
                <a:cs typeface="Titillium Web"/>
                <a:sym typeface="Titillium Web"/>
              </a:defRPr>
            </a:lvl2pPr>
            <a:lvl3pPr lvl="2" algn="ctr">
              <a:lnSpc>
                <a:spcPct val="100000"/>
              </a:lnSpc>
              <a:spcBef>
                <a:spcPts val="0"/>
              </a:spcBef>
              <a:spcAft>
                <a:spcPts val="0"/>
              </a:spcAft>
              <a:buSzPts val="1800"/>
              <a:buFont typeface="Titillium Web"/>
              <a:buNone/>
              <a:defRPr sz="1800" b="1">
                <a:latin typeface="Titillium Web"/>
                <a:ea typeface="Titillium Web"/>
                <a:cs typeface="Titillium Web"/>
                <a:sym typeface="Titillium Web"/>
              </a:defRPr>
            </a:lvl3pPr>
            <a:lvl4pPr lvl="3" algn="ctr">
              <a:lnSpc>
                <a:spcPct val="100000"/>
              </a:lnSpc>
              <a:spcBef>
                <a:spcPts val="0"/>
              </a:spcBef>
              <a:spcAft>
                <a:spcPts val="0"/>
              </a:spcAft>
              <a:buSzPts val="1800"/>
              <a:buFont typeface="Titillium Web"/>
              <a:buNone/>
              <a:defRPr sz="1800" b="1">
                <a:latin typeface="Titillium Web"/>
                <a:ea typeface="Titillium Web"/>
                <a:cs typeface="Titillium Web"/>
                <a:sym typeface="Titillium Web"/>
              </a:defRPr>
            </a:lvl4pPr>
            <a:lvl5pPr lvl="4" algn="ctr">
              <a:lnSpc>
                <a:spcPct val="100000"/>
              </a:lnSpc>
              <a:spcBef>
                <a:spcPts val="0"/>
              </a:spcBef>
              <a:spcAft>
                <a:spcPts val="0"/>
              </a:spcAft>
              <a:buSzPts val="1800"/>
              <a:buFont typeface="Titillium Web"/>
              <a:buNone/>
              <a:defRPr sz="1800" b="1">
                <a:latin typeface="Titillium Web"/>
                <a:ea typeface="Titillium Web"/>
                <a:cs typeface="Titillium Web"/>
                <a:sym typeface="Titillium Web"/>
              </a:defRPr>
            </a:lvl5pPr>
            <a:lvl6pPr lvl="5" algn="ctr">
              <a:lnSpc>
                <a:spcPct val="100000"/>
              </a:lnSpc>
              <a:spcBef>
                <a:spcPts val="0"/>
              </a:spcBef>
              <a:spcAft>
                <a:spcPts val="0"/>
              </a:spcAft>
              <a:buSzPts val="1800"/>
              <a:buFont typeface="Titillium Web"/>
              <a:buNone/>
              <a:defRPr sz="1800" b="1">
                <a:latin typeface="Titillium Web"/>
                <a:ea typeface="Titillium Web"/>
                <a:cs typeface="Titillium Web"/>
                <a:sym typeface="Titillium Web"/>
              </a:defRPr>
            </a:lvl6pPr>
            <a:lvl7pPr lvl="6" algn="ctr">
              <a:lnSpc>
                <a:spcPct val="100000"/>
              </a:lnSpc>
              <a:spcBef>
                <a:spcPts val="0"/>
              </a:spcBef>
              <a:spcAft>
                <a:spcPts val="0"/>
              </a:spcAft>
              <a:buSzPts val="1800"/>
              <a:buFont typeface="Titillium Web"/>
              <a:buNone/>
              <a:defRPr sz="1800" b="1">
                <a:latin typeface="Titillium Web"/>
                <a:ea typeface="Titillium Web"/>
                <a:cs typeface="Titillium Web"/>
                <a:sym typeface="Titillium Web"/>
              </a:defRPr>
            </a:lvl7pPr>
            <a:lvl8pPr lvl="7" algn="ctr">
              <a:lnSpc>
                <a:spcPct val="100000"/>
              </a:lnSpc>
              <a:spcBef>
                <a:spcPts val="0"/>
              </a:spcBef>
              <a:spcAft>
                <a:spcPts val="0"/>
              </a:spcAft>
              <a:buSzPts val="1800"/>
              <a:buFont typeface="Titillium Web"/>
              <a:buNone/>
              <a:defRPr sz="1800" b="1">
                <a:latin typeface="Titillium Web"/>
                <a:ea typeface="Titillium Web"/>
                <a:cs typeface="Titillium Web"/>
                <a:sym typeface="Titillium Web"/>
              </a:defRPr>
            </a:lvl8pPr>
            <a:lvl9pPr lvl="8" algn="ctr">
              <a:lnSpc>
                <a:spcPct val="100000"/>
              </a:lnSpc>
              <a:spcBef>
                <a:spcPts val="0"/>
              </a:spcBef>
              <a:spcAft>
                <a:spcPts val="0"/>
              </a:spcAft>
              <a:buSzPts val="1800"/>
              <a:buFont typeface="Titillium Web"/>
              <a:buNone/>
              <a:defRPr sz="1800" b="1">
                <a:latin typeface="Titillium Web"/>
                <a:ea typeface="Titillium Web"/>
                <a:cs typeface="Titillium Web"/>
                <a:sym typeface="Titillium Web"/>
              </a:defRPr>
            </a:lvl9pPr>
          </a:lstStyle>
          <a:p>
            <a:endParaRPr/>
          </a:p>
        </p:txBody>
      </p:sp>
      <p:sp>
        <p:nvSpPr>
          <p:cNvPr id="307" name="Google Shape;307;p29"/>
          <p:cNvSpPr txBox="1">
            <a:spLocks noGrp="1"/>
          </p:cNvSpPr>
          <p:nvPr>
            <p:ph type="subTitle" idx="7"/>
          </p:nvPr>
        </p:nvSpPr>
        <p:spPr>
          <a:xfrm>
            <a:off x="6029625" y="3115418"/>
            <a:ext cx="2323800" cy="5643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400"/>
              <a:buFont typeface="Titillium Web"/>
              <a:buNone/>
              <a:defRPr sz="1600">
                <a:latin typeface="Titillium Web"/>
                <a:ea typeface="Titillium Web"/>
                <a:cs typeface="Titillium Web"/>
                <a:sym typeface="Titillium Web"/>
              </a:defRPr>
            </a:lvl1pPr>
            <a:lvl2pPr lvl="1" algn="ctr">
              <a:lnSpc>
                <a:spcPct val="100000"/>
              </a:lnSpc>
              <a:spcBef>
                <a:spcPts val="0"/>
              </a:spcBef>
              <a:spcAft>
                <a:spcPts val="0"/>
              </a:spcAft>
              <a:buSzPts val="2100"/>
              <a:buFont typeface="Titillium Web"/>
              <a:buNone/>
              <a:defRPr sz="2100">
                <a:latin typeface="Titillium Web"/>
                <a:ea typeface="Titillium Web"/>
                <a:cs typeface="Titillium Web"/>
                <a:sym typeface="Titillium Web"/>
              </a:defRPr>
            </a:lvl2pPr>
            <a:lvl3pPr lvl="2" algn="ctr">
              <a:lnSpc>
                <a:spcPct val="100000"/>
              </a:lnSpc>
              <a:spcBef>
                <a:spcPts val="0"/>
              </a:spcBef>
              <a:spcAft>
                <a:spcPts val="0"/>
              </a:spcAft>
              <a:buSzPts val="2100"/>
              <a:buFont typeface="Titillium Web"/>
              <a:buNone/>
              <a:defRPr sz="2100">
                <a:latin typeface="Titillium Web"/>
                <a:ea typeface="Titillium Web"/>
                <a:cs typeface="Titillium Web"/>
                <a:sym typeface="Titillium Web"/>
              </a:defRPr>
            </a:lvl3pPr>
            <a:lvl4pPr lvl="3" algn="ctr">
              <a:lnSpc>
                <a:spcPct val="100000"/>
              </a:lnSpc>
              <a:spcBef>
                <a:spcPts val="0"/>
              </a:spcBef>
              <a:spcAft>
                <a:spcPts val="0"/>
              </a:spcAft>
              <a:buSzPts val="2100"/>
              <a:buFont typeface="Titillium Web"/>
              <a:buNone/>
              <a:defRPr sz="2100">
                <a:latin typeface="Titillium Web"/>
                <a:ea typeface="Titillium Web"/>
                <a:cs typeface="Titillium Web"/>
                <a:sym typeface="Titillium Web"/>
              </a:defRPr>
            </a:lvl4pPr>
            <a:lvl5pPr lvl="4" algn="ctr">
              <a:lnSpc>
                <a:spcPct val="100000"/>
              </a:lnSpc>
              <a:spcBef>
                <a:spcPts val="0"/>
              </a:spcBef>
              <a:spcAft>
                <a:spcPts val="0"/>
              </a:spcAft>
              <a:buSzPts val="2100"/>
              <a:buFont typeface="Titillium Web"/>
              <a:buNone/>
              <a:defRPr sz="2100">
                <a:latin typeface="Titillium Web"/>
                <a:ea typeface="Titillium Web"/>
                <a:cs typeface="Titillium Web"/>
                <a:sym typeface="Titillium Web"/>
              </a:defRPr>
            </a:lvl5pPr>
            <a:lvl6pPr lvl="5" algn="ctr">
              <a:lnSpc>
                <a:spcPct val="100000"/>
              </a:lnSpc>
              <a:spcBef>
                <a:spcPts val="0"/>
              </a:spcBef>
              <a:spcAft>
                <a:spcPts val="0"/>
              </a:spcAft>
              <a:buSzPts val="2100"/>
              <a:buFont typeface="Titillium Web"/>
              <a:buNone/>
              <a:defRPr sz="2100">
                <a:latin typeface="Titillium Web"/>
                <a:ea typeface="Titillium Web"/>
                <a:cs typeface="Titillium Web"/>
                <a:sym typeface="Titillium Web"/>
              </a:defRPr>
            </a:lvl6pPr>
            <a:lvl7pPr lvl="6" algn="ctr">
              <a:lnSpc>
                <a:spcPct val="100000"/>
              </a:lnSpc>
              <a:spcBef>
                <a:spcPts val="0"/>
              </a:spcBef>
              <a:spcAft>
                <a:spcPts val="0"/>
              </a:spcAft>
              <a:buSzPts val="2100"/>
              <a:buFont typeface="Titillium Web"/>
              <a:buNone/>
              <a:defRPr sz="2100">
                <a:latin typeface="Titillium Web"/>
                <a:ea typeface="Titillium Web"/>
                <a:cs typeface="Titillium Web"/>
                <a:sym typeface="Titillium Web"/>
              </a:defRPr>
            </a:lvl7pPr>
            <a:lvl8pPr lvl="7" algn="ctr">
              <a:lnSpc>
                <a:spcPct val="100000"/>
              </a:lnSpc>
              <a:spcBef>
                <a:spcPts val="0"/>
              </a:spcBef>
              <a:spcAft>
                <a:spcPts val="0"/>
              </a:spcAft>
              <a:buSzPts val="2100"/>
              <a:buFont typeface="Titillium Web"/>
              <a:buNone/>
              <a:defRPr sz="2100">
                <a:latin typeface="Titillium Web"/>
                <a:ea typeface="Titillium Web"/>
                <a:cs typeface="Titillium Web"/>
                <a:sym typeface="Titillium Web"/>
              </a:defRPr>
            </a:lvl8pPr>
            <a:lvl9pPr lvl="8" algn="ctr">
              <a:lnSpc>
                <a:spcPct val="100000"/>
              </a:lnSpc>
              <a:spcBef>
                <a:spcPts val="0"/>
              </a:spcBef>
              <a:spcAft>
                <a:spcPts val="0"/>
              </a:spcAft>
              <a:buSzPts val="2100"/>
              <a:buFont typeface="Titillium Web"/>
              <a:buNone/>
              <a:defRPr sz="2100">
                <a:latin typeface="Titillium Web"/>
                <a:ea typeface="Titillium Web"/>
                <a:cs typeface="Titillium Web"/>
                <a:sym typeface="Titillium Web"/>
              </a:defRPr>
            </a:lvl9pPr>
          </a:lstStyle>
          <a:p>
            <a:endParaRPr/>
          </a:p>
        </p:txBody>
      </p:sp>
      <p:sp>
        <p:nvSpPr>
          <p:cNvPr id="308" name="Google Shape;308;p29"/>
          <p:cNvSpPr txBox="1">
            <a:spLocks noGrp="1"/>
          </p:cNvSpPr>
          <p:nvPr>
            <p:ph type="title" idx="8"/>
          </p:nvPr>
        </p:nvSpPr>
        <p:spPr>
          <a:xfrm>
            <a:off x="713225" y="445025"/>
            <a:ext cx="77175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800"/>
              <a:buFont typeface="Titillium Web"/>
              <a:buNone/>
              <a:defRPr b="1">
                <a:latin typeface="Titillium Web"/>
                <a:ea typeface="Titillium Web"/>
                <a:cs typeface="Titillium Web"/>
                <a:sym typeface="Titillium Web"/>
              </a:defRPr>
            </a:lvl1pPr>
            <a:lvl2pPr lvl="1" algn="ctr">
              <a:lnSpc>
                <a:spcPct val="100000"/>
              </a:lnSpc>
              <a:spcBef>
                <a:spcPts val="0"/>
              </a:spcBef>
              <a:spcAft>
                <a:spcPts val="0"/>
              </a:spcAft>
              <a:buSzPts val="2800"/>
              <a:buFont typeface="Titillium Web"/>
              <a:buNone/>
              <a:defRPr b="1">
                <a:latin typeface="Titillium Web"/>
                <a:ea typeface="Titillium Web"/>
                <a:cs typeface="Titillium Web"/>
                <a:sym typeface="Titillium Web"/>
              </a:defRPr>
            </a:lvl2pPr>
            <a:lvl3pPr lvl="2" algn="ctr">
              <a:lnSpc>
                <a:spcPct val="100000"/>
              </a:lnSpc>
              <a:spcBef>
                <a:spcPts val="0"/>
              </a:spcBef>
              <a:spcAft>
                <a:spcPts val="0"/>
              </a:spcAft>
              <a:buSzPts val="2800"/>
              <a:buFont typeface="Titillium Web"/>
              <a:buNone/>
              <a:defRPr b="1">
                <a:latin typeface="Titillium Web"/>
                <a:ea typeface="Titillium Web"/>
                <a:cs typeface="Titillium Web"/>
                <a:sym typeface="Titillium Web"/>
              </a:defRPr>
            </a:lvl3pPr>
            <a:lvl4pPr lvl="3" algn="ctr">
              <a:lnSpc>
                <a:spcPct val="100000"/>
              </a:lnSpc>
              <a:spcBef>
                <a:spcPts val="0"/>
              </a:spcBef>
              <a:spcAft>
                <a:spcPts val="0"/>
              </a:spcAft>
              <a:buSzPts val="2800"/>
              <a:buFont typeface="Titillium Web"/>
              <a:buNone/>
              <a:defRPr b="1">
                <a:latin typeface="Titillium Web"/>
                <a:ea typeface="Titillium Web"/>
                <a:cs typeface="Titillium Web"/>
                <a:sym typeface="Titillium Web"/>
              </a:defRPr>
            </a:lvl4pPr>
            <a:lvl5pPr lvl="4" algn="ctr">
              <a:lnSpc>
                <a:spcPct val="100000"/>
              </a:lnSpc>
              <a:spcBef>
                <a:spcPts val="0"/>
              </a:spcBef>
              <a:spcAft>
                <a:spcPts val="0"/>
              </a:spcAft>
              <a:buSzPts val="2800"/>
              <a:buFont typeface="Titillium Web"/>
              <a:buNone/>
              <a:defRPr b="1">
                <a:latin typeface="Titillium Web"/>
                <a:ea typeface="Titillium Web"/>
                <a:cs typeface="Titillium Web"/>
                <a:sym typeface="Titillium Web"/>
              </a:defRPr>
            </a:lvl5pPr>
            <a:lvl6pPr lvl="5" algn="ctr">
              <a:lnSpc>
                <a:spcPct val="100000"/>
              </a:lnSpc>
              <a:spcBef>
                <a:spcPts val="0"/>
              </a:spcBef>
              <a:spcAft>
                <a:spcPts val="0"/>
              </a:spcAft>
              <a:buSzPts val="2800"/>
              <a:buFont typeface="Titillium Web"/>
              <a:buNone/>
              <a:defRPr b="1">
                <a:latin typeface="Titillium Web"/>
                <a:ea typeface="Titillium Web"/>
                <a:cs typeface="Titillium Web"/>
                <a:sym typeface="Titillium Web"/>
              </a:defRPr>
            </a:lvl6pPr>
            <a:lvl7pPr lvl="6" algn="ctr">
              <a:lnSpc>
                <a:spcPct val="100000"/>
              </a:lnSpc>
              <a:spcBef>
                <a:spcPts val="0"/>
              </a:spcBef>
              <a:spcAft>
                <a:spcPts val="0"/>
              </a:spcAft>
              <a:buSzPts val="2800"/>
              <a:buFont typeface="Titillium Web"/>
              <a:buNone/>
              <a:defRPr b="1">
                <a:latin typeface="Titillium Web"/>
                <a:ea typeface="Titillium Web"/>
                <a:cs typeface="Titillium Web"/>
                <a:sym typeface="Titillium Web"/>
              </a:defRPr>
            </a:lvl7pPr>
            <a:lvl8pPr lvl="7" algn="ctr">
              <a:lnSpc>
                <a:spcPct val="100000"/>
              </a:lnSpc>
              <a:spcBef>
                <a:spcPts val="0"/>
              </a:spcBef>
              <a:spcAft>
                <a:spcPts val="0"/>
              </a:spcAft>
              <a:buSzPts val="2800"/>
              <a:buFont typeface="Titillium Web"/>
              <a:buNone/>
              <a:defRPr b="1">
                <a:latin typeface="Titillium Web"/>
                <a:ea typeface="Titillium Web"/>
                <a:cs typeface="Titillium Web"/>
                <a:sym typeface="Titillium Web"/>
              </a:defRPr>
            </a:lvl8pPr>
            <a:lvl9pPr lvl="8" algn="ctr">
              <a:lnSpc>
                <a:spcPct val="100000"/>
              </a:lnSpc>
              <a:spcBef>
                <a:spcPts val="0"/>
              </a:spcBef>
              <a:spcAft>
                <a:spcPts val="0"/>
              </a:spcAft>
              <a:buSzPts val="2800"/>
              <a:buFont typeface="Titillium Web"/>
              <a:buNone/>
              <a:defRPr b="1">
                <a:latin typeface="Titillium Web"/>
                <a:ea typeface="Titillium Web"/>
                <a:cs typeface="Titillium Web"/>
                <a:sym typeface="Titillium Web"/>
              </a:defRPr>
            </a:lvl9pPr>
          </a:lstStyle>
          <a:p>
            <a:endParaRPr/>
          </a:p>
        </p:txBody>
      </p:sp>
      <p:grpSp>
        <p:nvGrpSpPr>
          <p:cNvPr id="309" name="Google Shape;309;p29"/>
          <p:cNvGrpSpPr/>
          <p:nvPr/>
        </p:nvGrpSpPr>
        <p:grpSpPr>
          <a:xfrm>
            <a:off x="270750" y="-561264"/>
            <a:ext cx="8627325" cy="2190739"/>
            <a:chOff x="270750" y="-561264"/>
            <a:chExt cx="8627325" cy="2190739"/>
          </a:xfrm>
        </p:grpSpPr>
        <p:grpSp>
          <p:nvGrpSpPr>
            <p:cNvPr id="310" name="Google Shape;310;p29"/>
            <p:cNvGrpSpPr/>
            <p:nvPr/>
          </p:nvGrpSpPr>
          <p:grpSpPr>
            <a:xfrm rot="10800000" flipH="1">
              <a:off x="270750" y="253149"/>
              <a:ext cx="8627325" cy="1376326"/>
              <a:chOff x="270750" y="2965824"/>
              <a:chExt cx="8627325" cy="1376326"/>
            </a:xfrm>
          </p:grpSpPr>
          <p:sp>
            <p:nvSpPr>
              <p:cNvPr id="311" name="Google Shape;311;p29"/>
              <p:cNvSpPr/>
              <p:nvPr/>
            </p:nvSpPr>
            <p:spPr>
              <a:xfrm>
                <a:off x="270750" y="3248150"/>
                <a:ext cx="572100" cy="5721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2" name="Google Shape;312;p29"/>
              <p:cNvSpPr/>
              <p:nvPr/>
            </p:nvSpPr>
            <p:spPr>
              <a:xfrm>
                <a:off x="8301150" y="4048150"/>
                <a:ext cx="293700" cy="2940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3" name="Google Shape;313;p29"/>
              <p:cNvSpPr/>
              <p:nvPr/>
            </p:nvSpPr>
            <p:spPr>
              <a:xfrm>
                <a:off x="8325975" y="2965824"/>
                <a:ext cx="572100" cy="572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14" name="Google Shape;314;p29"/>
            <p:cNvSpPr/>
            <p:nvPr/>
          </p:nvSpPr>
          <p:spPr>
            <a:xfrm rot="-10244201">
              <a:off x="1290109" y="-473041"/>
              <a:ext cx="1192755" cy="1192755"/>
            </a:xfrm>
            <a:prstGeom prst="blockArc">
              <a:avLst>
                <a:gd name="adj1" fmla="val 10247770"/>
                <a:gd name="adj2" fmla="val 21057893"/>
                <a:gd name="adj3" fmla="val 12924"/>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ext">
  <p:cSld name="TITLE_ONLY_2">
    <p:spTree>
      <p:nvGrpSpPr>
        <p:cNvPr id="1" name="Shape 315"/>
        <p:cNvGrpSpPr/>
        <p:nvPr/>
      </p:nvGrpSpPr>
      <p:grpSpPr>
        <a:xfrm>
          <a:off x="0" y="0"/>
          <a:ext cx="0" cy="0"/>
          <a:chOff x="0" y="0"/>
          <a:chExt cx="0" cy="0"/>
        </a:xfrm>
      </p:grpSpPr>
      <p:sp>
        <p:nvSpPr>
          <p:cNvPr id="316" name="Google Shape;316;p30"/>
          <p:cNvSpPr/>
          <p:nvPr/>
        </p:nvSpPr>
        <p:spPr>
          <a:xfrm>
            <a:off x="101850" y="121950"/>
            <a:ext cx="8940300" cy="4899600"/>
          </a:xfrm>
          <a:prstGeom prst="roundRect">
            <a:avLst>
              <a:gd name="adj" fmla="val 7908"/>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7" name="Google Shape;317;p30"/>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800"/>
              <a:buFont typeface="Titillium Web"/>
              <a:buNone/>
              <a:defRPr b="1">
                <a:latin typeface="Titillium Web"/>
                <a:ea typeface="Titillium Web"/>
                <a:cs typeface="Titillium Web"/>
                <a:sym typeface="Titillium Web"/>
              </a:defRPr>
            </a:lvl1pPr>
            <a:lvl2pPr lvl="1" algn="ctr">
              <a:lnSpc>
                <a:spcPct val="100000"/>
              </a:lnSpc>
              <a:spcBef>
                <a:spcPts val="0"/>
              </a:spcBef>
              <a:spcAft>
                <a:spcPts val="0"/>
              </a:spcAft>
              <a:buSzPts val="2800"/>
              <a:buFont typeface="Titillium Web"/>
              <a:buNone/>
              <a:defRPr b="1">
                <a:latin typeface="Titillium Web"/>
                <a:ea typeface="Titillium Web"/>
                <a:cs typeface="Titillium Web"/>
                <a:sym typeface="Titillium Web"/>
              </a:defRPr>
            </a:lvl2pPr>
            <a:lvl3pPr lvl="2" algn="ctr">
              <a:lnSpc>
                <a:spcPct val="100000"/>
              </a:lnSpc>
              <a:spcBef>
                <a:spcPts val="0"/>
              </a:spcBef>
              <a:spcAft>
                <a:spcPts val="0"/>
              </a:spcAft>
              <a:buSzPts val="2800"/>
              <a:buFont typeface="Titillium Web"/>
              <a:buNone/>
              <a:defRPr b="1">
                <a:latin typeface="Titillium Web"/>
                <a:ea typeface="Titillium Web"/>
                <a:cs typeface="Titillium Web"/>
                <a:sym typeface="Titillium Web"/>
              </a:defRPr>
            </a:lvl3pPr>
            <a:lvl4pPr lvl="3" algn="ctr">
              <a:lnSpc>
                <a:spcPct val="100000"/>
              </a:lnSpc>
              <a:spcBef>
                <a:spcPts val="0"/>
              </a:spcBef>
              <a:spcAft>
                <a:spcPts val="0"/>
              </a:spcAft>
              <a:buSzPts val="2800"/>
              <a:buFont typeface="Titillium Web"/>
              <a:buNone/>
              <a:defRPr b="1">
                <a:latin typeface="Titillium Web"/>
                <a:ea typeface="Titillium Web"/>
                <a:cs typeface="Titillium Web"/>
                <a:sym typeface="Titillium Web"/>
              </a:defRPr>
            </a:lvl4pPr>
            <a:lvl5pPr lvl="4" algn="ctr">
              <a:lnSpc>
                <a:spcPct val="100000"/>
              </a:lnSpc>
              <a:spcBef>
                <a:spcPts val="0"/>
              </a:spcBef>
              <a:spcAft>
                <a:spcPts val="0"/>
              </a:spcAft>
              <a:buSzPts val="2800"/>
              <a:buFont typeface="Titillium Web"/>
              <a:buNone/>
              <a:defRPr b="1">
                <a:latin typeface="Titillium Web"/>
                <a:ea typeface="Titillium Web"/>
                <a:cs typeface="Titillium Web"/>
                <a:sym typeface="Titillium Web"/>
              </a:defRPr>
            </a:lvl5pPr>
            <a:lvl6pPr lvl="5" algn="ctr">
              <a:lnSpc>
                <a:spcPct val="100000"/>
              </a:lnSpc>
              <a:spcBef>
                <a:spcPts val="0"/>
              </a:spcBef>
              <a:spcAft>
                <a:spcPts val="0"/>
              </a:spcAft>
              <a:buSzPts val="2800"/>
              <a:buFont typeface="Titillium Web"/>
              <a:buNone/>
              <a:defRPr b="1">
                <a:latin typeface="Titillium Web"/>
                <a:ea typeface="Titillium Web"/>
                <a:cs typeface="Titillium Web"/>
                <a:sym typeface="Titillium Web"/>
              </a:defRPr>
            </a:lvl6pPr>
            <a:lvl7pPr lvl="6" algn="ctr">
              <a:lnSpc>
                <a:spcPct val="100000"/>
              </a:lnSpc>
              <a:spcBef>
                <a:spcPts val="0"/>
              </a:spcBef>
              <a:spcAft>
                <a:spcPts val="0"/>
              </a:spcAft>
              <a:buSzPts val="2800"/>
              <a:buFont typeface="Titillium Web"/>
              <a:buNone/>
              <a:defRPr b="1">
                <a:latin typeface="Titillium Web"/>
                <a:ea typeface="Titillium Web"/>
                <a:cs typeface="Titillium Web"/>
                <a:sym typeface="Titillium Web"/>
              </a:defRPr>
            </a:lvl7pPr>
            <a:lvl8pPr lvl="7" algn="ctr">
              <a:lnSpc>
                <a:spcPct val="100000"/>
              </a:lnSpc>
              <a:spcBef>
                <a:spcPts val="0"/>
              </a:spcBef>
              <a:spcAft>
                <a:spcPts val="0"/>
              </a:spcAft>
              <a:buSzPts val="2800"/>
              <a:buFont typeface="Titillium Web"/>
              <a:buNone/>
              <a:defRPr b="1">
                <a:latin typeface="Titillium Web"/>
                <a:ea typeface="Titillium Web"/>
                <a:cs typeface="Titillium Web"/>
                <a:sym typeface="Titillium Web"/>
              </a:defRPr>
            </a:lvl8pPr>
            <a:lvl9pPr lvl="8" algn="ctr">
              <a:lnSpc>
                <a:spcPct val="100000"/>
              </a:lnSpc>
              <a:spcBef>
                <a:spcPts val="0"/>
              </a:spcBef>
              <a:spcAft>
                <a:spcPts val="0"/>
              </a:spcAft>
              <a:buSzPts val="2800"/>
              <a:buFont typeface="Titillium Web"/>
              <a:buNone/>
              <a:defRPr b="1">
                <a:latin typeface="Titillium Web"/>
                <a:ea typeface="Titillium Web"/>
                <a:cs typeface="Titillium Web"/>
                <a:sym typeface="Titillium Web"/>
              </a:defRPr>
            </a:lvl9pPr>
          </a:lstStyle>
          <a:p>
            <a:endParaRPr/>
          </a:p>
        </p:txBody>
      </p:sp>
      <p:grpSp>
        <p:nvGrpSpPr>
          <p:cNvPr id="318" name="Google Shape;318;p30"/>
          <p:cNvGrpSpPr/>
          <p:nvPr/>
        </p:nvGrpSpPr>
        <p:grpSpPr>
          <a:xfrm>
            <a:off x="193224" y="250521"/>
            <a:ext cx="8719077" cy="4083144"/>
            <a:chOff x="193224" y="250521"/>
            <a:chExt cx="8719077" cy="4083144"/>
          </a:xfrm>
        </p:grpSpPr>
        <p:sp>
          <p:nvSpPr>
            <p:cNvPr id="319" name="Google Shape;319;p30"/>
            <p:cNvSpPr/>
            <p:nvPr/>
          </p:nvSpPr>
          <p:spPr>
            <a:xfrm>
              <a:off x="1717228" y="1859301"/>
              <a:ext cx="470400" cy="4704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0" name="Google Shape;320;p30"/>
            <p:cNvSpPr/>
            <p:nvPr/>
          </p:nvSpPr>
          <p:spPr>
            <a:xfrm>
              <a:off x="8291625" y="4138665"/>
              <a:ext cx="194700" cy="1950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1" name="Google Shape;321;p30"/>
            <p:cNvSpPr/>
            <p:nvPr/>
          </p:nvSpPr>
          <p:spPr>
            <a:xfrm>
              <a:off x="8490521" y="250521"/>
              <a:ext cx="379500" cy="3798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2" name="Google Shape;322;p30"/>
            <p:cNvSpPr/>
            <p:nvPr/>
          </p:nvSpPr>
          <p:spPr>
            <a:xfrm>
              <a:off x="193224" y="1617493"/>
              <a:ext cx="241500" cy="2418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3" name="Google Shape;323;p30"/>
            <p:cNvSpPr/>
            <p:nvPr/>
          </p:nvSpPr>
          <p:spPr>
            <a:xfrm>
              <a:off x="8532801" y="3929875"/>
              <a:ext cx="379500" cy="3798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24" name="Google Shape;324;p30"/>
          <p:cNvSpPr txBox="1">
            <a:spLocks noGrp="1"/>
          </p:cNvSpPr>
          <p:nvPr>
            <p:ph type="subTitle" idx="1"/>
          </p:nvPr>
        </p:nvSpPr>
        <p:spPr>
          <a:xfrm>
            <a:off x="2522250" y="1086450"/>
            <a:ext cx="4099500" cy="28575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accent2"/>
              </a:buClr>
              <a:buSzPts val="1600"/>
              <a:buFont typeface="Titillium Web"/>
              <a:buChar char="●"/>
              <a:defRPr sz="1600">
                <a:latin typeface="Titillium Web"/>
                <a:ea typeface="Titillium Web"/>
                <a:cs typeface="Titillium Web"/>
                <a:sym typeface="Titillium Web"/>
              </a:defRPr>
            </a:lvl1pPr>
            <a:lvl2pPr lvl="1" algn="l">
              <a:lnSpc>
                <a:spcPct val="100000"/>
              </a:lnSpc>
              <a:spcBef>
                <a:spcPts val="0"/>
              </a:spcBef>
              <a:spcAft>
                <a:spcPts val="0"/>
              </a:spcAft>
              <a:buSzPts val="1400"/>
              <a:buFont typeface="Titillium Web"/>
              <a:buChar char="○"/>
              <a:defRPr>
                <a:latin typeface="Titillium Web"/>
                <a:ea typeface="Titillium Web"/>
                <a:cs typeface="Titillium Web"/>
                <a:sym typeface="Titillium Web"/>
              </a:defRPr>
            </a:lvl2pPr>
            <a:lvl3pPr lvl="2" algn="l">
              <a:lnSpc>
                <a:spcPct val="100000"/>
              </a:lnSpc>
              <a:spcBef>
                <a:spcPts val="0"/>
              </a:spcBef>
              <a:spcAft>
                <a:spcPts val="0"/>
              </a:spcAft>
              <a:buSzPts val="1400"/>
              <a:buFont typeface="Titillium Web"/>
              <a:buChar char="■"/>
              <a:defRPr>
                <a:latin typeface="Titillium Web"/>
                <a:ea typeface="Titillium Web"/>
                <a:cs typeface="Titillium Web"/>
                <a:sym typeface="Titillium Web"/>
              </a:defRPr>
            </a:lvl3pPr>
            <a:lvl4pPr lvl="3" algn="l">
              <a:lnSpc>
                <a:spcPct val="100000"/>
              </a:lnSpc>
              <a:spcBef>
                <a:spcPts val="0"/>
              </a:spcBef>
              <a:spcAft>
                <a:spcPts val="0"/>
              </a:spcAft>
              <a:buSzPts val="1400"/>
              <a:buFont typeface="Titillium Web"/>
              <a:buChar char="●"/>
              <a:defRPr>
                <a:latin typeface="Titillium Web"/>
                <a:ea typeface="Titillium Web"/>
                <a:cs typeface="Titillium Web"/>
                <a:sym typeface="Titillium Web"/>
              </a:defRPr>
            </a:lvl4pPr>
            <a:lvl5pPr lvl="4" algn="l">
              <a:lnSpc>
                <a:spcPct val="100000"/>
              </a:lnSpc>
              <a:spcBef>
                <a:spcPts val="0"/>
              </a:spcBef>
              <a:spcAft>
                <a:spcPts val="0"/>
              </a:spcAft>
              <a:buSzPts val="1400"/>
              <a:buFont typeface="Titillium Web"/>
              <a:buChar char="○"/>
              <a:defRPr>
                <a:latin typeface="Titillium Web"/>
                <a:ea typeface="Titillium Web"/>
                <a:cs typeface="Titillium Web"/>
                <a:sym typeface="Titillium Web"/>
              </a:defRPr>
            </a:lvl5pPr>
            <a:lvl6pPr lvl="5" algn="l">
              <a:lnSpc>
                <a:spcPct val="100000"/>
              </a:lnSpc>
              <a:spcBef>
                <a:spcPts val="0"/>
              </a:spcBef>
              <a:spcAft>
                <a:spcPts val="0"/>
              </a:spcAft>
              <a:buSzPts val="1400"/>
              <a:buFont typeface="Titillium Web"/>
              <a:buChar char="■"/>
              <a:defRPr>
                <a:latin typeface="Titillium Web"/>
                <a:ea typeface="Titillium Web"/>
                <a:cs typeface="Titillium Web"/>
                <a:sym typeface="Titillium Web"/>
              </a:defRPr>
            </a:lvl6pPr>
            <a:lvl7pPr lvl="6" algn="l">
              <a:lnSpc>
                <a:spcPct val="100000"/>
              </a:lnSpc>
              <a:spcBef>
                <a:spcPts val="0"/>
              </a:spcBef>
              <a:spcAft>
                <a:spcPts val="0"/>
              </a:spcAft>
              <a:buSzPts val="1400"/>
              <a:buFont typeface="Titillium Web"/>
              <a:buChar char="●"/>
              <a:defRPr>
                <a:latin typeface="Titillium Web"/>
                <a:ea typeface="Titillium Web"/>
                <a:cs typeface="Titillium Web"/>
                <a:sym typeface="Titillium Web"/>
              </a:defRPr>
            </a:lvl7pPr>
            <a:lvl8pPr lvl="7" algn="l">
              <a:lnSpc>
                <a:spcPct val="100000"/>
              </a:lnSpc>
              <a:spcBef>
                <a:spcPts val="0"/>
              </a:spcBef>
              <a:spcAft>
                <a:spcPts val="0"/>
              </a:spcAft>
              <a:buSzPts val="1400"/>
              <a:buFont typeface="Titillium Web"/>
              <a:buChar char="○"/>
              <a:defRPr>
                <a:latin typeface="Titillium Web"/>
                <a:ea typeface="Titillium Web"/>
                <a:cs typeface="Titillium Web"/>
                <a:sym typeface="Titillium Web"/>
              </a:defRPr>
            </a:lvl8pPr>
            <a:lvl9pPr lvl="8" algn="l">
              <a:lnSpc>
                <a:spcPct val="100000"/>
              </a:lnSpc>
              <a:spcBef>
                <a:spcPts val="0"/>
              </a:spcBef>
              <a:spcAft>
                <a:spcPts val="0"/>
              </a:spcAft>
              <a:buSzPts val="1400"/>
              <a:buFont typeface="Titillium Web"/>
              <a:buChar char="■"/>
              <a:defRPr>
                <a:latin typeface="Titillium Web"/>
                <a:ea typeface="Titillium Web"/>
                <a:cs typeface="Titillium Web"/>
                <a:sym typeface="Titillium Web"/>
              </a:defRPr>
            </a:lvl9pPr>
          </a:lstStyle>
          <a:p>
            <a:endParaRPr/>
          </a:p>
        </p:txBody>
      </p:sp>
      <p:grpSp>
        <p:nvGrpSpPr>
          <p:cNvPr id="325" name="Google Shape;325;p30"/>
          <p:cNvGrpSpPr/>
          <p:nvPr/>
        </p:nvGrpSpPr>
        <p:grpSpPr>
          <a:xfrm rot="10800000" flipH="1">
            <a:off x="604125" y="1056775"/>
            <a:ext cx="8370150" cy="3635150"/>
            <a:chOff x="604125" y="-96626"/>
            <a:chExt cx="8370150" cy="3635150"/>
          </a:xfrm>
        </p:grpSpPr>
        <p:sp>
          <p:nvSpPr>
            <p:cNvPr id="326" name="Google Shape;326;p30"/>
            <p:cNvSpPr/>
            <p:nvPr/>
          </p:nvSpPr>
          <p:spPr>
            <a:xfrm>
              <a:off x="604125" y="2581400"/>
              <a:ext cx="572100" cy="5721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7" name="Google Shape;327;p30"/>
            <p:cNvSpPr/>
            <p:nvPr/>
          </p:nvSpPr>
          <p:spPr>
            <a:xfrm>
              <a:off x="8063025" y="2790850"/>
              <a:ext cx="293700" cy="2940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 name="Google Shape;328;p30"/>
            <p:cNvSpPr/>
            <p:nvPr/>
          </p:nvSpPr>
          <p:spPr>
            <a:xfrm>
              <a:off x="7246850" y="-96626"/>
              <a:ext cx="572100" cy="572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9" name="Google Shape;329;p30"/>
            <p:cNvSpPr/>
            <p:nvPr/>
          </p:nvSpPr>
          <p:spPr>
            <a:xfrm>
              <a:off x="8402175" y="2965824"/>
              <a:ext cx="572100" cy="572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0" name="Google Shape;330;p30"/>
            <p:cNvSpPr/>
            <p:nvPr/>
          </p:nvSpPr>
          <p:spPr>
            <a:xfrm>
              <a:off x="758713" y="43488"/>
              <a:ext cx="520200" cy="5208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1" name="Google Shape;331;p30"/>
            <p:cNvSpPr/>
            <p:nvPr/>
          </p:nvSpPr>
          <p:spPr>
            <a:xfrm>
              <a:off x="2013645" y="305956"/>
              <a:ext cx="293700" cy="2940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332"/>
        <p:cNvGrpSpPr/>
        <p:nvPr/>
      </p:nvGrpSpPr>
      <p:grpSpPr>
        <a:xfrm>
          <a:off x="0" y="0"/>
          <a:ext cx="0" cy="0"/>
          <a:chOff x="0" y="0"/>
          <a:chExt cx="0" cy="0"/>
        </a:xfrm>
      </p:grpSpPr>
      <p:sp>
        <p:nvSpPr>
          <p:cNvPr id="333" name="Google Shape;333;p31"/>
          <p:cNvSpPr/>
          <p:nvPr/>
        </p:nvSpPr>
        <p:spPr>
          <a:xfrm>
            <a:off x="101850" y="121950"/>
            <a:ext cx="8940300" cy="4899600"/>
          </a:xfrm>
          <a:prstGeom prst="roundRect">
            <a:avLst>
              <a:gd name="adj" fmla="val 7908"/>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4" name="Google Shape;334;p3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800"/>
              <a:buFont typeface="Titillium Web"/>
              <a:buNone/>
              <a:defRPr b="1">
                <a:latin typeface="Titillium Web"/>
                <a:ea typeface="Titillium Web"/>
                <a:cs typeface="Titillium Web"/>
                <a:sym typeface="Titillium Web"/>
              </a:defRPr>
            </a:lvl1pPr>
            <a:lvl2pPr lvl="1" algn="ctr">
              <a:lnSpc>
                <a:spcPct val="100000"/>
              </a:lnSpc>
              <a:spcBef>
                <a:spcPts val="0"/>
              </a:spcBef>
              <a:spcAft>
                <a:spcPts val="0"/>
              </a:spcAft>
              <a:buSzPts val="2800"/>
              <a:buFont typeface="Titillium Web"/>
              <a:buNone/>
              <a:defRPr b="1">
                <a:latin typeface="Titillium Web"/>
                <a:ea typeface="Titillium Web"/>
                <a:cs typeface="Titillium Web"/>
                <a:sym typeface="Titillium Web"/>
              </a:defRPr>
            </a:lvl2pPr>
            <a:lvl3pPr lvl="2" algn="ctr">
              <a:lnSpc>
                <a:spcPct val="100000"/>
              </a:lnSpc>
              <a:spcBef>
                <a:spcPts val="0"/>
              </a:spcBef>
              <a:spcAft>
                <a:spcPts val="0"/>
              </a:spcAft>
              <a:buSzPts val="2800"/>
              <a:buFont typeface="Titillium Web"/>
              <a:buNone/>
              <a:defRPr b="1">
                <a:latin typeface="Titillium Web"/>
                <a:ea typeface="Titillium Web"/>
                <a:cs typeface="Titillium Web"/>
                <a:sym typeface="Titillium Web"/>
              </a:defRPr>
            </a:lvl3pPr>
            <a:lvl4pPr lvl="3" algn="ctr">
              <a:lnSpc>
                <a:spcPct val="100000"/>
              </a:lnSpc>
              <a:spcBef>
                <a:spcPts val="0"/>
              </a:spcBef>
              <a:spcAft>
                <a:spcPts val="0"/>
              </a:spcAft>
              <a:buSzPts val="2800"/>
              <a:buFont typeface="Titillium Web"/>
              <a:buNone/>
              <a:defRPr b="1">
                <a:latin typeface="Titillium Web"/>
                <a:ea typeface="Titillium Web"/>
                <a:cs typeface="Titillium Web"/>
                <a:sym typeface="Titillium Web"/>
              </a:defRPr>
            </a:lvl4pPr>
            <a:lvl5pPr lvl="4" algn="ctr">
              <a:lnSpc>
                <a:spcPct val="100000"/>
              </a:lnSpc>
              <a:spcBef>
                <a:spcPts val="0"/>
              </a:spcBef>
              <a:spcAft>
                <a:spcPts val="0"/>
              </a:spcAft>
              <a:buSzPts val="2800"/>
              <a:buFont typeface="Titillium Web"/>
              <a:buNone/>
              <a:defRPr b="1">
                <a:latin typeface="Titillium Web"/>
                <a:ea typeface="Titillium Web"/>
                <a:cs typeface="Titillium Web"/>
                <a:sym typeface="Titillium Web"/>
              </a:defRPr>
            </a:lvl5pPr>
            <a:lvl6pPr lvl="5" algn="ctr">
              <a:lnSpc>
                <a:spcPct val="100000"/>
              </a:lnSpc>
              <a:spcBef>
                <a:spcPts val="0"/>
              </a:spcBef>
              <a:spcAft>
                <a:spcPts val="0"/>
              </a:spcAft>
              <a:buSzPts val="2800"/>
              <a:buFont typeface="Titillium Web"/>
              <a:buNone/>
              <a:defRPr b="1">
                <a:latin typeface="Titillium Web"/>
                <a:ea typeface="Titillium Web"/>
                <a:cs typeface="Titillium Web"/>
                <a:sym typeface="Titillium Web"/>
              </a:defRPr>
            </a:lvl6pPr>
            <a:lvl7pPr lvl="6" algn="ctr">
              <a:lnSpc>
                <a:spcPct val="100000"/>
              </a:lnSpc>
              <a:spcBef>
                <a:spcPts val="0"/>
              </a:spcBef>
              <a:spcAft>
                <a:spcPts val="0"/>
              </a:spcAft>
              <a:buSzPts val="2800"/>
              <a:buFont typeface="Titillium Web"/>
              <a:buNone/>
              <a:defRPr b="1">
                <a:latin typeface="Titillium Web"/>
                <a:ea typeface="Titillium Web"/>
                <a:cs typeface="Titillium Web"/>
                <a:sym typeface="Titillium Web"/>
              </a:defRPr>
            </a:lvl7pPr>
            <a:lvl8pPr lvl="7" algn="ctr">
              <a:lnSpc>
                <a:spcPct val="100000"/>
              </a:lnSpc>
              <a:spcBef>
                <a:spcPts val="0"/>
              </a:spcBef>
              <a:spcAft>
                <a:spcPts val="0"/>
              </a:spcAft>
              <a:buSzPts val="2800"/>
              <a:buFont typeface="Titillium Web"/>
              <a:buNone/>
              <a:defRPr b="1">
                <a:latin typeface="Titillium Web"/>
                <a:ea typeface="Titillium Web"/>
                <a:cs typeface="Titillium Web"/>
                <a:sym typeface="Titillium Web"/>
              </a:defRPr>
            </a:lvl8pPr>
            <a:lvl9pPr lvl="8" algn="ctr">
              <a:lnSpc>
                <a:spcPct val="100000"/>
              </a:lnSpc>
              <a:spcBef>
                <a:spcPts val="0"/>
              </a:spcBef>
              <a:spcAft>
                <a:spcPts val="0"/>
              </a:spcAft>
              <a:buSzPts val="2800"/>
              <a:buFont typeface="Titillium Web"/>
              <a:buNone/>
              <a:defRPr b="1">
                <a:latin typeface="Titillium Web"/>
                <a:ea typeface="Titillium Web"/>
                <a:cs typeface="Titillium Web"/>
                <a:sym typeface="Titillium Web"/>
              </a:defRPr>
            </a:lvl9pPr>
          </a:lstStyle>
          <a:p>
            <a:endParaRPr/>
          </a:p>
        </p:txBody>
      </p:sp>
      <p:grpSp>
        <p:nvGrpSpPr>
          <p:cNvPr id="335" name="Google Shape;335;p31"/>
          <p:cNvGrpSpPr/>
          <p:nvPr/>
        </p:nvGrpSpPr>
        <p:grpSpPr>
          <a:xfrm flipH="1">
            <a:off x="466113" y="283325"/>
            <a:ext cx="8310488" cy="4058138"/>
            <a:chOff x="270750" y="369050"/>
            <a:chExt cx="8310488" cy="4058138"/>
          </a:xfrm>
        </p:grpSpPr>
        <p:sp>
          <p:nvSpPr>
            <p:cNvPr id="336" name="Google Shape;336;p31"/>
            <p:cNvSpPr/>
            <p:nvPr/>
          </p:nvSpPr>
          <p:spPr>
            <a:xfrm>
              <a:off x="622525" y="369050"/>
              <a:ext cx="896100" cy="8961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7" name="Google Shape;337;p31"/>
            <p:cNvSpPr/>
            <p:nvPr/>
          </p:nvSpPr>
          <p:spPr>
            <a:xfrm>
              <a:off x="270750" y="2638875"/>
              <a:ext cx="572100" cy="5721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8" name="Google Shape;338;p31"/>
            <p:cNvSpPr/>
            <p:nvPr/>
          </p:nvSpPr>
          <p:spPr>
            <a:xfrm rot="10800000">
              <a:off x="8287538" y="3923537"/>
              <a:ext cx="293700" cy="2940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9" name="Google Shape;339;p31"/>
            <p:cNvSpPr/>
            <p:nvPr/>
          </p:nvSpPr>
          <p:spPr>
            <a:xfrm>
              <a:off x="7891375" y="1494499"/>
              <a:ext cx="572100" cy="572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0" name="Google Shape;340;p31"/>
            <p:cNvSpPr/>
            <p:nvPr/>
          </p:nvSpPr>
          <p:spPr>
            <a:xfrm rot="10800000">
              <a:off x="7637888" y="3854488"/>
              <a:ext cx="572100" cy="572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1" name="Google Shape;341;p31"/>
            <p:cNvSpPr/>
            <p:nvPr/>
          </p:nvSpPr>
          <p:spPr>
            <a:xfrm>
              <a:off x="2194400" y="3402713"/>
              <a:ext cx="520200" cy="5208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2" name="Google Shape;342;p31"/>
            <p:cNvSpPr/>
            <p:nvPr/>
          </p:nvSpPr>
          <p:spPr>
            <a:xfrm>
              <a:off x="6692981" y="897169"/>
              <a:ext cx="274200" cy="2745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3" name="Google Shape;343;p31"/>
            <p:cNvSpPr/>
            <p:nvPr/>
          </p:nvSpPr>
          <p:spPr>
            <a:xfrm>
              <a:off x="1661220" y="625231"/>
              <a:ext cx="293700" cy="2940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only 2">
  <p:cSld name="TITLE_ONLY_1_1">
    <p:spTree>
      <p:nvGrpSpPr>
        <p:cNvPr id="1" name="Shape 344"/>
        <p:cNvGrpSpPr/>
        <p:nvPr/>
      </p:nvGrpSpPr>
      <p:grpSpPr>
        <a:xfrm>
          <a:off x="0" y="0"/>
          <a:ext cx="0" cy="0"/>
          <a:chOff x="0" y="0"/>
          <a:chExt cx="0" cy="0"/>
        </a:xfrm>
      </p:grpSpPr>
      <p:sp>
        <p:nvSpPr>
          <p:cNvPr id="345" name="Google Shape;345;p32"/>
          <p:cNvSpPr/>
          <p:nvPr/>
        </p:nvSpPr>
        <p:spPr>
          <a:xfrm>
            <a:off x="101850" y="121950"/>
            <a:ext cx="8940300" cy="4899600"/>
          </a:xfrm>
          <a:prstGeom prst="roundRect">
            <a:avLst>
              <a:gd name="adj" fmla="val 7908"/>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6" name="Google Shape;346;p32"/>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None/>
              <a:defRPr/>
            </a:lvl2pPr>
            <a:lvl3pPr lvl="2" algn="ctr">
              <a:lnSpc>
                <a:spcPct val="100000"/>
              </a:lnSpc>
              <a:spcBef>
                <a:spcPts val="0"/>
              </a:spcBef>
              <a:spcAft>
                <a:spcPts val="0"/>
              </a:spcAft>
              <a:buSzPts val="2800"/>
              <a:buNone/>
              <a:defRPr/>
            </a:lvl3pPr>
            <a:lvl4pPr lvl="3" algn="ctr">
              <a:lnSpc>
                <a:spcPct val="100000"/>
              </a:lnSpc>
              <a:spcBef>
                <a:spcPts val="0"/>
              </a:spcBef>
              <a:spcAft>
                <a:spcPts val="0"/>
              </a:spcAft>
              <a:buSzPts val="2800"/>
              <a:buNone/>
              <a:defRPr/>
            </a:lvl4pPr>
            <a:lvl5pPr lvl="4" algn="ctr">
              <a:lnSpc>
                <a:spcPct val="100000"/>
              </a:lnSpc>
              <a:spcBef>
                <a:spcPts val="0"/>
              </a:spcBef>
              <a:spcAft>
                <a:spcPts val="0"/>
              </a:spcAft>
              <a:buSzPts val="2800"/>
              <a:buNone/>
              <a:defRPr/>
            </a:lvl5pPr>
            <a:lvl6pPr lvl="5" algn="ctr">
              <a:lnSpc>
                <a:spcPct val="100000"/>
              </a:lnSpc>
              <a:spcBef>
                <a:spcPts val="0"/>
              </a:spcBef>
              <a:spcAft>
                <a:spcPts val="0"/>
              </a:spcAft>
              <a:buSzPts val="2800"/>
              <a:buNone/>
              <a:defRPr/>
            </a:lvl6pPr>
            <a:lvl7pPr lvl="6" algn="ctr">
              <a:lnSpc>
                <a:spcPct val="100000"/>
              </a:lnSpc>
              <a:spcBef>
                <a:spcPts val="0"/>
              </a:spcBef>
              <a:spcAft>
                <a:spcPts val="0"/>
              </a:spcAft>
              <a:buSzPts val="2800"/>
              <a:buNone/>
              <a:defRPr/>
            </a:lvl7pPr>
            <a:lvl8pPr lvl="7" algn="ctr">
              <a:lnSpc>
                <a:spcPct val="100000"/>
              </a:lnSpc>
              <a:spcBef>
                <a:spcPts val="0"/>
              </a:spcBef>
              <a:spcAft>
                <a:spcPts val="0"/>
              </a:spcAft>
              <a:buSzPts val="2800"/>
              <a:buNone/>
              <a:defRPr/>
            </a:lvl8pPr>
            <a:lvl9pPr lvl="8" algn="ctr">
              <a:lnSpc>
                <a:spcPct val="100000"/>
              </a:lnSpc>
              <a:spcBef>
                <a:spcPts val="0"/>
              </a:spcBef>
              <a:spcAft>
                <a:spcPts val="0"/>
              </a:spcAft>
              <a:buSzPts val="2800"/>
              <a:buNone/>
              <a:defRPr/>
            </a:lvl9pPr>
          </a:lstStyle>
          <a:p>
            <a:endParaRPr/>
          </a:p>
        </p:txBody>
      </p:sp>
      <p:grpSp>
        <p:nvGrpSpPr>
          <p:cNvPr id="347" name="Google Shape;347;p32"/>
          <p:cNvGrpSpPr/>
          <p:nvPr/>
        </p:nvGrpSpPr>
        <p:grpSpPr>
          <a:xfrm flipH="1">
            <a:off x="366000" y="253149"/>
            <a:ext cx="8563397" cy="4105939"/>
            <a:chOff x="536166" y="253149"/>
            <a:chExt cx="8563397" cy="4105939"/>
          </a:xfrm>
        </p:grpSpPr>
        <p:sp>
          <p:nvSpPr>
            <p:cNvPr id="348" name="Google Shape;348;p32"/>
            <p:cNvSpPr/>
            <p:nvPr/>
          </p:nvSpPr>
          <p:spPr>
            <a:xfrm>
              <a:off x="536166" y="349650"/>
              <a:ext cx="860700" cy="860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9" name="Google Shape;349;p32"/>
            <p:cNvSpPr/>
            <p:nvPr/>
          </p:nvSpPr>
          <p:spPr>
            <a:xfrm>
              <a:off x="723100" y="3131600"/>
              <a:ext cx="572100" cy="5721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0" name="Google Shape;350;p32"/>
            <p:cNvSpPr/>
            <p:nvPr/>
          </p:nvSpPr>
          <p:spPr>
            <a:xfrm rot="10800000">
              <a:off x="8805863" y="3531662"/>
              <a:ext cx="293700" cy="2940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1" name="Google Shape;351;p32"/>
            <p:cNvSpPr/>
            <p:nvPr/>
          </p:nvSpPr>
          <p:spPr>
            <a:xfrm>
              <a:off x="8466300" y="253149"/>
              <a:ext cx="572100" cy="572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2" name="Google Shape;352;p32"/>
            <p:cNvSpPr/>
            <p:nvPr/>
          </p:nvSpPr>
          <p:spPr>
            <a:xfrm rot="10800000">
              <a:off x="8272438" y="3786388"/>
              <a:ext cx="572100" cy="572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3" name="Google Shape;353;p32"/>
            <p:cNvSpPr/>
            <p:nvPr/>
          </p:nvSpPr>
          <p:spPr>
            <a:xfrm>
              <a:off x="3585300" y="2542838"/>
              <a:ext cx="520200" cy="5208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4" name="Google Shape;354;p32"/>
            <p:cNvSpPr/>
            <p:nvPr/>
          </p:nvSpPr>
          <p:spPr>
            <a:xfrm>
              <a:off x="5778038" y="1319738"/>
              <a:ext cx="520200" cy="5208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5" name="Google Shape;355;p32"/>
            <p:cNvSpPr/>
            <p:nvPr/>
          </p:nvSpPr>
          <p:spPr>
            <a:xfrm>
              <a:off x="2318445" y="305956"/>
              <a:ext cx="293700" cy="2940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only 3">
  <p:cSld name="TITLE_ONLY_1_1_1">
    <p:spTree>
      <p:nvGrpSpPr>
        <p:cNvPr id="1" name="Shape 356"/>
        <p:cNvGrpSpPr/>
        <p:nvPr/>
      </p:nvGrpSpPr>
      <p:grpSpPr>
        <a:xfrm>
          <a:off x="0" y="0"/>
          <a:ext cx="0" cy="0"/>
          <a:chOff x="0" y="0"/>
          <a:chExt cx="0" cy="0"/>
        </a:xfrm>
      </p:grpSpPr>
      <p:sp>
        <p:nvSpPr>
          <p:cNvPr id="357" name="Google Shape;357;p33"/>
          <p:cNvSpPr/>
          <p:nvPr/>
        </p:nvSpPr>
        <p:spPr>
          <a:xfrm>
            <a:off x="101850" y="121950"/>
            <a:ext cx="8940300" cy="4899600"/>
          </a:xfrm>
          <a:prstGeom prst="roundRect">
            <a:avLst>
              <a:gd name="adj" fmla="val 7908"/>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8" name="Google Shape;358;p33"/>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None/>
              <a:defRPr/>
            </a:lvl2pPr>
            <a:lvl3pPr lvl="2" algn="ctr">
              <a:lnSpc>
                <a:spcPct val="100000"/>
              </a:lnSpc>
              <a:spcBef>
                <a:spcPts val="0"/>
              </a:spcBef>
              <a:spcAft>
                <a:spcPts val="0"/>
              </a:spcAft>
              <a:buSzPts val="2800"/>
              <a:buNone/>
              <a:defRPr/>
            </a:lvl3pPr>
            <a:lvl4pPr lvl="3" algn="ctr">
              <a:lnSpc>
                <a:spcPct val="100000"/>
              </a:lnSpc>
              <a:spcBef>
                <a:spcPts val="0"/>
              </a:spcBef>
              <a:spcAft>
                <a:spcPts val="0"/>
              </a:spcAft>
              <a:buSzPts val="2800"/>
              <a:buNone/>
              <a:defRPr/>
            </a:lvl4pPr>
            <a:lvl5pPr lvl="4" algn="ctr">
              <a:lnSpc>
                <a:spcPct val="100000"/>
              </a:lnSpc>
              <a:spcBef>
                <a:spcPts val="0"/>
              </a:spcBef>
              <a:spcAft>
                <a:spcPts val="0"/>
              </a:spcAft>
              <a:buSzPts val="2800"/>
              <a:buNone/>
              <a:defRPr/>
            </a:lvl5pPr>
            <a:lvl6pPr lvl="5" algn="ctr">
              <a:lnSpc>
                <a:spcPct val="100000"/>
              </a:lnSpc>
              <a:spcBef>
                <a:spcPts val="0"/>
              </a:spcBef>
              <a:spcAft>
                <a:spcPts val="0"/>
              </a:spcAft>
              <a:buSzPts val="2800"/>
              <a:buNone/>
              <a:defRPr/>
            </a:lvl6pPr>
            <a:lvl7pPr lvl="6" algn="ctr">
              <a:lnSpc>
                <a:spcPct val="100000"/>
              </a:lnSpc>
              <a:spcBef>
                <a:spcPts val="0"/>
              </a:spcBef>
              <a:spcAft>
                <a:spcPts val="0"/>
              </a:spcAft>
              <a:buSzPts val="2800"/>
              <a:buNone/>
              <a:defRPr/>
            </a:lvl7pPr>
            <a:lvl8pPr lvl="7" algn="ctr">
              <a:lnSpc>
                <a:spcPct val="100000"/>
              </a:lnSpc>
              <a:spcBef>
                <a:spcPts val="0"/>
              </a:spcBef>
              <a:spcAft>
                <a:spcPts val="0"/>
              </a:spcAft>
              <a:buSzPts val="2800"/>
              <a:buNone/>
              <a:defRPr/>
            </a:lvl8pPr>
            <a:lvl9pPr lvl="8" algn="ctr">
              <a:lnSpc>
                <a:spcPct val="100000"/>
              </a:lnSpc>
              <a:spcBef>
                <a:spcPts val="0"/>
              </a:spcBef>
              <a:spcAft>
                <a:spcPts val="0"/>
              </a:spcAft>
              <a:buSzPts val="2800"/>
              <a:buNone/>
              <a:defRPr/>
            </a:lvl9pPr>
          </a:lstStyle>
          <a:p>
            <a:endParaRPr/>
          </a:p>
        </p:txBody>
      </p:sp>
      <p:grpSp>
        <p:nvGrpSpPr>
          <p:cNvPr id="359" name="Google Shape;359;p33"/>
          <p:cNvGrpSpPr/>
          <p:nvPr/>
        </p:nvGrpSpPr>
        <p:grpSpPr>
          <a:xfrm flipH="1">
            <a:off x="290299" y="219124"/>
            <a:ext cx="8687225" cy="4649839"/>
            <a:chOff x="412338" y="27249"/>
            <a:chExt cx="8687225" cy="4649839"/>
          </a:xfrm>
        </p:grpSpPr>
        <p:sp>
          <p:nvSpPr>
            <p:cNvPr id="360" name="Google Shape;360;p33"/>
            <p:cNvSpPr/>
            <p:nvPr/>
          </p:nvSpPr>
          <p:spPr>
            <a:xfrm>
              <a:off x="412338" y="904050"/>
              <a:ext cx="687300" cy="6873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1" name="Google Shape;361;p33"/>
            <p:cNvSpPr/>
            <p:nvPr/>
          </p:nvSpPr>
          <p:spPr>
            <a:xfrm>
              <a:off x="959150" y="3978250"/>
              <a:ext cx="572100" cy="5721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2" name="Google Shape;362;p33"/>
            <p:cNvSpPr/>
            <p:nvPr/>
          </p:nvSpPr>
          <p:spPr>
            <a:xfrm rot="10800000">
              <a:off x="8805863" y="3531662"/>
              <a:ext cx="293700" cy="2940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3" name="Google Shape;363;p33"/>
            <p:cNvSpPr/>
            <p:nvPr/>
          </p:nvSpPr>
          <p:spPr>
            <a:xfrm>
              <a:off x="7399500" y="27249"/>
              <a:ext cx="572100" cy="572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4" name="Google Shape;364;p33"/>
            <p:cNvSpPr/>
            <p:nvPr/>
          </p:nvSpPr>
          <p:spPr>
            <a:xfrm rot="10800000">
              <a:off x="8272438" y="3786388"/>
              <a:ext cx="572100" cy="572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5" name="Google Shape;365;p33"/>
            <p:cNvSpPr/>
            <p:nvPr/>
          </p:nvSpPr>
          <p:spPr>
            <a:xfrm>
              <a:off x="6661875" y="4156288"/>
              <a:ext cx="520200" cy="5208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6" name="Google Shape;366;p33"/>
            <p:cNvSpPr/>
            <p:nvPr/>
          </p:nvSpPr>
          <p:spPr>
            <a:xfrm>
              <a:off x="2318445" y="305956"/>
              <a:ext cx="293700" cy="2940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hanks">
  <p:cSld name="CUSTOM_1_1_1_1">
    <p:spTree>
      <p:nvGrpSpPr>
        <p:cNvPr id="1" name="Shape 367"/>
        <p:cNvGrpSpPr/>
        <p:nvPr/>
      </p:nvGrpSpPr>
      <p:grpSpPr>
        <a:xfrm>
          <a:off x="0" y="0"/>
          <a:ext cx="0" cy="0"/>
          <a:chOff x="0" y="0"/>
          <a:chExt cx="0" cy="0"/>
        </a:xfrm>
      </p:grpSpPr>
      <p:sp>
        <p:nvSpPr>
          <p:cNvPr id="368" name="Google Shape;368;p34"/>
          <p:cNvSpPr/>
          <p:nvPr/>
        </p:nvSpPr>
        <p:spPr>
          <a:xfrm>
            <a:off x="101850" y="121950"/>
            <a:ext cx="8940300" cy="4899600"/>
          </a:xfrm>
          <a:prstGeom prst="roundRect">
            <a:avLst>
              <a:gd name="adj" fmla="val 7908"/>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9" name="Google Shape;369;p34"/>
          <p:cNvSpPr txBox="1">
            <a:spLocks noGrp="1"/>
          </p:cNvSpPr>
          <p:nvPr>
            <p:ph type="title"/>
          </p:nvPr>
        </p:nvSpPr>
        <p:spPr>
          <a:xfrm>
            <a:off x="2676900" y="745875"/>
            <a:ext cx="3790200" cy="716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6000"/>
            </a:lvl1pPr>
            <a:lvl2pPr lvl="1" algn="ctr">
              <a:lnSpc>
                <a:spcPct val="100000"/>
              </a:lnSpc>
              <a:spcBef>
                <a:spcPts val="0"/>
              </a:spcBef>
              <a:spcAft>
                <a:spcPts val="0"/>
              </a:spcAft>
              <a:buSzPts val="2800"/>
              <a:buNone/>
              <a:defRPr>
                <a:latin typeface="Open Sans"/>
                <a:ea typeface="Open Sans"/>
                <a:cs typeface="Open Sans"/>
                <a:sym typeface="Open Sans"/>
              </a:defRPr>
            </a:lvl2pPr>
            <a:lvl3pPr lvl="2" algn="ctr">
              <a:lnSpc>
                <a:spcPct val="100000"/>
              </a:lnSpc>
              <a:spcBef>
                <a:spcPts val="0"/>
              </a:spcBef>
              <a:spcAft>
                <a:spcPts val="0"/>
              </a:spcAft>
              <a:buSzPts val="2800"/>
              <a:buNone/>
              <a:defRPr>
                <a:latin typeface="Open Sans"/>
                <a:ea typeface="Open Sans"/>
                <a:cs typeface="Open Sans"/>
                <a:sym typeface="Open Sans"/>
              </a:defRPr>
            </a:lvl3pPr>
            <a:lvl4pPr lvl="3" algn="ctr">
              <a:lnSpc>
                <a:spcPct val="100000"/>
              </a:lnSpc>
              <a:spcBef>
                <a:spcPts val="0"/>
              </a:spcBef>
              <a:spcAft>
                <a:spcPts val="0"/>
              </a:spcAft>
              <a:buSzPts val="2800"/>
              <a:buNone/>
              <a:defRPr>
                <a:latin typeface="Open Sans"/>
                <a:ea typeface="Open Sans"/>
                <a:cs typeface="Open Sans"/>
                <a:sym typeface="Open Sans"/>
              </a:defRPr>
            </a:lvl4pPr>
            <a:lvl5pPr lvl="4" algn="ctr">
              <a:lnSpc>
                <a:spcPct val="100000"/>
              </a:lnSpc>
              <a:spcBef>
                <a:spcPts val="0"/>
              </a:spcBef>
              <a:spcAft>
                <a:spcPts val="0"/>
              </a:spcAft>
              <a:buSzPts val="2800"/>
              <a:buNone/>
              <a:defRPr>
                <a:latin typeface="Open Sans"/>
                <a:ea typeface="Open Sans"/>
                <a:cs typeface="Open Sans"/>
                <a:sym typeface="Open Sans"/>
              </a:defRPr>
            </a:lvl5pPr>
            <a:lvl6pPr lvl="5" algn="ctr">
              <a:lnSpc>
                <a:spcPct val="100000"/>
              </a:lnSpc>
              <a:spcBef>
                <a:spcPts val="0"/>
              </a:spcBef>
              <a:spcAft>
                <a:spcPts val="0"/>
              </a:spcAft>
              <a:buSzPts val="2800"/>
              <a:buNone/>
              <a:defRPr>
                <a:latin typeface="Open Sans"/>
                <a:ea typeface="Open Sans"/>
                <a:cs typeface="Open Sans"/>
                <a:sym typeface="Open Sans"/>
              </a:defRPr>
            </a:lvl6pPr>
            <a:lvl7pPr lvl="6" algn="ctr">
              <a:lnSpc>
                <a:spcPct val="100000"/>
              </a:lnSpc>
              <a:spcBef>
                <a:spcPts val="0"/>
              </a:spcBef>
              <a:spcAft>
                <a:spcPts val="0"/>
              </a:spcAft>
              <a:buSzPts val="2800"/>
              <a:buNone/>
              <a:defRPr>
                <a:latin typeface="Open Sans"/>
                <a:ea typeface="Open Sans"/>
                <a:cs typeface="Open Sans"/>
                <a:sym typeface="Open Sans"/>
              </a:defRPr>
            </a:lvl7pPr>
            <a:lvl8pPr lvl="7" algn="ctr">
              <a:lnSpc>
                <a:spcPct val="100000"/>
              </a:lnSpc>
              <a:spcBef>
                <a:spcPts val="0"/>
              </a:spcBef>
              <a:spcAft>
                <a:spcPts val="0"/>
              </a:spcAft>
              <a:buSzPts val="2800"/>
              <a:buNone/>
              <a:defRPr>
                <a:latin typeface="Open Sans"/>
                <a:ea typeface="Open Sans"/>
                <a:cs typeface="Open Sans"/>
                <a:sym typeface="Open Sans"/>
              </a:defRPr>
            </a:lvl8pPr>
            <a:lvl9pPr lvl="8" algn="ctr">
              <a:lnSpc>
                <a:spcPct val="100000"/>
              </a:lnSpc>
              <a:spcBef>
                <a:spcPts val="0"/>
              </a:spcBef>
              <a:spcAft>
                <a:spcPts val="0"/>
              </a:spcAft>
              <a:buSzPts val="2800"/>
              <a:buNone/>
              <a:defRPr>
                <a:latin typeface="Open Sans"/>
                <a:ea typeface="Open Sans"/>
                <a:cs typeface="Open Sans"/>
                <a:sym typeface="Open Sans"/>
              </a:defRPr>
            </a:lvl9pPr>
          </a:lstStyle>
          <a:p>
            <a:endParaRPr/>
          </a:p>
        </p:txBody>
      </p:sp>
      <p:sp>
        <p:nvSpPr>
          <p:cNvPr id="370" name="Google Shape;370;p34"/>
          <p:cNvSpPr txBox="1">
            <a:spLocks noGrp="1"/>
          </p:cNvSpPr>
          <p:nvPr>
            <p:ph type="subTitle" idx="1"/>
          </p:nvPr>
        </p:nvSpPr>
        <p:spPr>
          <a:xfrm>
            <a:off x="2983301" y="1546125"/>
            <a:ext cx="3177300" cy="1090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71" name="Google Shape;371;p34"/>
          <p:cNvSpPr txBox="1"/>
          <p:nvPr/>
        </p:nvSpPr>
        <p:spPr>
          <a:xfrm>
            <a:off x="2905650" y="3292575"/>
            <a:ext cx="3332700" cy="716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Libre Franklin"/>
                <a:ea typeface="Libre Franklin"/>
                <a:cs typeface="Libre Franklin"/>
                <a:sym typeface="Libre Franklin"/>
              </a:rPr>
              <a:t>CREDITS: This presentation template was created by </a:t>
            </a:r>
            <a:r>
              <a:rPr lang="en-US" sz="1200" b="1" i="0" u="none" strike="noStrike" cap="none">
                <a:solidFill>
                  <a:schemeClr val="dk1"/>
                </a:solidFill>
                <a:uFill>
                  <a:noFill/>
                </a:uFill>
                <a:latin typeface="Libre Franklin"/>
                <a:ea typeface="Libre Franklin"/>
                <a:cs typeface="Libre Franklin"/>
                <a:sym typeface="Libre Franklin"/>
                <a:hlinkClick r:id="rId2">
                  <a:extLst>
                    <a:ext uri="{A12FA001-AC4F-418D-AE19-62706E023703}">
                      <ahyp:hlinkClr xmlns:ahyp="http://schemas.microsoft.com/office/drawing/2018/hyperlinkcolor" val="tx"/>
                    </a:ext>
                  </a:extLst>
                </a:hlinkClick>
              </a:rPr>
              <a:t>Slidesgo</a:t>
            </a:r>
            <a:r>
              <a:rPr lang="en-US" sz="1200" b="0" i="0" u="none" strike="noStrike" cap="none">
                <a:solidFill>
                  <a:schemeClr val="dk2"/>
                </a:solidFill>
                <a:latin typeface="Libre Franklin"/>
                <a:ea typeface="Libre Franklin"/>
                <a:cs typeface="Libre Franklin"/>
                <a:sym typeface="Libre Franklin"/>
              </a:rPr>
              <a:t>, including icons by </a:t>
            </a:r>
            <a:r>
              <a:rPr lang="en-US" sz="1200" b="1" i="0" u="none" strike="noStrike" cap="none">
                <a:solidFill>
                  <a:schemeClr val="dk1"/>
                </a:solidFill>
                <a:uFill>
                  <a:noFill/>
                </a:uFill>
                <a:latin typeface="Libre Franklin"/>
                <a:ea typeface="Libre Franklin"/>
                <a:cs typeface="Libre Franklin"/>
                <a:sym typeface="Libre Franklin"/>
                <a:hlinkClick r:id="rId3">
                  <a:extLst>
                    <a:ext uri="{A12FA001-AC4F-418D-AE19-62706E023703}">
                      <ahyp:hlinkClr xmlns:ahyp="http://schemas.microsoft.com/office/drawing/2018/hyperlinkcolor" val="tx"/>
                    </a:ext>
                  </a:extLst>
                </a:hlinkClick>
              </a:rPr>
              <a:t>Flaticon</a:t>
            </a:r>
            <a:r>
              <a:rPr lang="en-US" sz="1200" b="0" i="0" u="none" strike="noStrike" cap="none">
                <a:solidFill>
                  <a:schemeClr val="dk2"/>
                </a:solidFill>
                <a:latin typeface="Libre Franklin"/>
                <a:ea typeface="Libre Franklin"/>
                <a:cs typeface="Libre Franklin"/>
                <a:sym typeface="Libre Franklin"/>
              </a:rPr>
              <a:t>, infographics &amp; images by </a:t>
            </a:r>
            <a:r>
              <a:rPr lang="en-US" sz="1200" b="1" i="0" u="none" strike="noStrike" cap="none">
                <a:solidFill>
                  <a:schemeClr val="dk1"/>
                </a:solidFill>
                <a:uFill>
                  <a:noFill/>
                </a:uFill>
                <a:latin typeface="Libre Franklin"/>
                <a:ea typeface="Libre Franklin"/>
                <a:cs typeface="Libre Franklin"/>
                <a:sym typeface="Libre Franklin"/>
                <a:hlinkClick r:id="rId4">
                  <a:extLst>
                    <a:ext uri="{A12FA001-AC4F-418D-AE19-62706E023703}">
                      <ahyp:hlinkClr xmlns:ahyp="http://schemas.microsoft.com/office/drawing/2018/hyperlinkcolor" val="tx"/>
                    </a:ext>
                  </a:extLst>
                </a:hlinkClick>
              </a:rPr>
              <a:t>Freepik</a:t>
            </a:r>
            <a:endParaRPr sz="1200" b="1" i="0" u="none" strike="noStrike" cap="none">
              <a:solidFill>
                <a:schemeClr val="dk1"/>
              </a:solidFill>
              <a:latin typeface="Libre Franklin"/>
              <a:ea typeface="Libre Franklin"/>
              <a:cs typeface="Libre Franklin"/>
              <a:sym typeface="Libre Franklin"/>
            </a:endParaRPr>
          </a:p>
        </p:txBody>
      </p:sp>
      <p:sp>
        <p:nvSpPr>
          <p:cNvPr id="372" name="Google Shape;372;p34"/>
          <p:cNvSpPr/>
          <p:nvPr/>
        </p:nvSpPr>
        <p:spPr>
          <a:xfrm>
            <a:off x="6648388" y="2571750"/>
            <a:ext cx="1189800" cy="11898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3" name="Google Shape;373;p34"/>
          <p:cNvSpPr/>
          <p:nvPr/>
        </p:nvSpPr>
        <p:spPr>
          <a:xfrm>
            <a:off x="2206275" y="3477100"/>
            <a:ext cx="572100" cy="5721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4" name="Google Shape;374;p34"/>
          <p:cNvSpPr/>
          <p:nvPr/>
        </p:nvSpPr>
        <p:spPr>
          <a:xfrm>
            <a:off x="8301150" y="4048150"/>
            <a:ext cx="293700" cy="2940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5" name="Google Shape;375;p34"/>
          <p:cNvSpPr/>
          <p:nvPr/>
        </p:nvSpPr>
        <p:spPr>
          <a:xfrm>
            <a:off x="6435375" y="272899"/>
            <a:ext cx="572100" cy="572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6" name="Google Shape;376;p34"/>
          <p:cNvSpPr/>
          <p:nvPr/>
        </p:nvSpPr>
        <p:spPr>
          <a:xfrm>
            <a:off x="886950" y="1064474"/>
            <a:ext cx="572100" cy="572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7" name="Google Shape;377;p34"/>
          <p:cNvSpPr/>
          <p:nvPr/>
        </p:nvSpPr>
        <p:spPr>
          <a:xfrm>
            <a:off x="1409475" y="2378025"/>
            <a:ext cx="520200" cy="5208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8" name="Google Shape;378;p34"/>
          <p:cNvSpPr/>
          <p:nvPr/>
        </p:nvSpPr>
        <p:spPr>
          <a:xfrm>
            <a:off x="8168788" y="1677663"/>
            <a:ext cx="520200" cy="5208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9" name="Google Shape;379;p34"/>
          <p:cNvSpPr/>
          <p:nvPr/>
        </p:nvSpPr>
        <p:spPr>
          <a:xfrm>
            <a:off x="632520" y="1546131"/>
            <a:ext cx="293700" cy="2940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ackground 1">
  <p:cSld name="TITLE_ONLY_1_2">
    <p:spTree>
      <p:nvGrpSpPr>
        <p:cNvPr id="1" name="Shape 380"/>
        <p:cNvGrpSpPr/>
        <p:nvPr/>
      </p:nvGrpSpPr>
      <p:grpSpPr>
        <a:xfrm>
          <a:off x="0" y="0"/>
          <a:ext cx="0" cy="0"/>
          <a:chOff x="0" y="0"/>
          <a:chExt cx="0" cy="0"/>
        </a:xfrm>
      </p:grpSpPr>
      <p:sp>
        <p:nvSpPr>
          <p:cNvPr id="381" name="Google Shape;381;p35"/>
          <p:cNvSpPr/>
          <p:nvPr/>
        </p:nvSpPr>
        <p:spPr>
          <a:xfrm>
            <a:off x="101850" y="121950"/>
            <a:ext cx="8940300" cy="4899600"/>
          </a:xfrm>
          <a:prstGeom prst="roundRect">
            <a:avLst>
              <a:gd name="adj" fmla="val 7908"/>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82" name="Google Shape;382;p35"/>
          <p:cNvGrpSpPr/>
          <p:nvPr/>
        </p:nvGrpSpPr>
        <p:grpSpPr>
          <a:xfrm flipH="1">
            <a:off x="466113" y="283325"/>
            <a:ext cx="8310488" cy="4058138"/>
            <a:chOff x="270750" y="369050"/>
            <a:chExt cx="8310488" cy="4058138"/>
          </a:xfrm>
        </p:grpSpPr>
        <p:sp>
          <p:nvSpPr>
            <p:cNvPr id="383" name="Google Shape;383;p35"/>
            <p:cNvSpPr/>
            <p:nvPr/>
          </p:nvSpPr>
          <p:spPr>
            <a:xfrm>
              <a:off x="622525" y="369050"/>
              <a:ext cx="896100" cy="8961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4" name="Google Shape;384;p35"/>
            <p:cNvSpPr/>
            <p:nvPr/>
          </p:nvSpPr>
          <p:spPr>
            <a:xfrm>
              <a:off x="270750" y="2638875"/>
              <a:ext cx="572100" cy="5721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5" name="Google Shape;385;p35"/>
            <p:cNvSpPr/>
            <p:nvPr/>
          </p:nvSpPr>
          <p:spPr>
            <a:xfrm rot="10800000">
              <a:off x="8287538" y="3923537"/>
              <a:ext cx="293700" cy="2940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6" name="Google Shape;386;p35"/>
            <p:cNvSpPr/>
            <p:nvPr/>
          </p:nvSpPr>
          <p:spPr>
            <a:xfrm>
              <a:off x="7891375" y="1494499"/>
              <a:ext cx="572100" cy="572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7" name="Google Shape;387;p35"/>
            <p:cNvSpPr/>
            <p:nvPr/>
          </p:nvSpPr>
          <p:spPr>
            <a:xfrm rot="10800000">
              <a:off x="7637888" y="3854488"/>
              <a:ext cx="572100" cy="572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8" name="Google Shape;388;p35"/>
            <p:cNvSpPr/>
            <p:nvPr/>
          </p:nvSpPr>
          <p:spPr>
            <a:xfrm>
              <a:off x="2194400" y="3402713"/>
              <a:ext cx="520200" cy="5208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9" name="Google Shape;389;p35"/>
            <p:cNvSpPr/>
            <p:nvPr/>
          </p:nvSpPr>
          <p:spPr>
            <a:xfrm>
              <a:off x="6692981" y="897169"/>
              <a:ext cx="274200" cy="2745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0" name="Google Shape;390;p35"/>
            <p:cNvSpPr/>
            <p:nvPr/>
          </p:nvSpPr>
          <p:spPr>
            <a:xfrm>
              <a:off x="1661220" y="625231"/>
              <a:ext cx="293700" cy="2940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ackground 2">
  <p:cSld name="TITLE_ONLY_1_1_2">
    <p:spTree>
      <p:nvGrpSpPr>
        <p:cNvPr id="1" name="Shape 391"/>
        <p:cNvGrpSpPr/>
        <p:nvPr/>
      </p:nvGrpSpPr>
      <p:grpSpPr>
        <a:xfrm>
          <a:off x="0" y="0"/>
          <a:ext cx="0" cy="0"/>
          <a:chOff x="0" y="0"/>
          <a:chExt cx="0" cy="0"/>
        </a:xfrm>
      </p:grpSpPr>
      <p:sp>
        <p:nvSpPr>
          <p:cNvPr id="392" name="Google Shape;392;p36"/>
          <p:cNvSpPr/>
          <p:nvPr/>
        </p:nvSpPr>
        <p:spPr>
          <a:xfrm>
            <a:off x="101850" y="121950"/>
            <a:ext cx="8940300" cy="4899600"/>
          </a:xfrm>
          <a:prstGeom prst="roundRect">
            <a:avLst>
              <a:gd name="adj" fmla="val 7908"/>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93" name="Google Shape;393;p36"/>
          <p:cNvGrpSpPr/>
          <p:nvPr/>
        </p:nvGrpSpPr>
        <p:grpSpPr>
          <a:xfrm flipH="1">
            <a:off x="366000" y="253149"/>
            <a:ext cx="8563397" cy="4105939"/>
            <a:chOff x="536166" y="253149"/>
            <a:chExt cx="8563397" cy="4105939"/>
          </a:xfrm>
        </p:grpSpPr>
        <p:sp>
          <p:nvSpPr>
            <p:cNvPr id="394" name="Google Shape;394;p36"/>
            <p:cNvSpPr/>
            <p:nvPr/>
          </p:nvSpPr>
          <p:spPr>
            <a:xfrm>
              <a:off x="536166" y="349650"/>
              <a:ext cx="860700" cy="860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5" name="Google Shape;395;p36"/>
            <p:cNvSpPr/>
            <p:nvPr/>
          </p:nvSpPr>
          <p:spPr>
            <a:xfrm>
              <a:off x="723100" y="3131600"/>
              <a:ext cx="572100" cy="5721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6" name="Google Shape;396;p36"/>
            <p:cNvSpPr/>
            <p:nvPr/>
          </p:nvSpPr>
          <p:spPr>
            <a:xfrm rot="10800000">
              <a:off x="8805863" y="3531662"/>
              <a:ext cx="293700" cy="2940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7" name="Google Shape;397;p36"/>
            <p:cNvSpPr/>
            <p:nvPr/>
          </p:nvSpPr>
          <p:spPr>
            <a:xfrm>
              <a:off x="8466300" y="253149"/>
              <a:ext cx="572100" cy="572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8" name="Google Shape;398;p36"/>
            <p:cNvSpPr/>
            <p:nvPr/>
          </p:nvSpPr>
          <p:spPr>
            <a:xfrm rot="10800000">
              <a:off x="8272438" y="3786388"/>
              <a:ext cx="572100" cy="572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9" name="Google Shape;399;p36"/>
            <p:cNvSpPr/>
            <p:nvPr/>
          </p:nvSpPr>
          <p:spPr>
            <a:xfrm>
              <a:off x="3585300" y="2542838"/>
              <a:ext cx="520200" cy="5208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0" name="Google Shape;400;p36"/>
            <p:cNvSpPr/>
            <p:nvPr/>
          </p:nvSpPr>
          <p:spPr>
            <a:xfrm>
              <a:off x="5778038" y="1319738"/>
              <a:ext cx="520200" cy="5208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1" name="Google Shape;401;p36"/>
            <p:cNvSpPr/>
            <p:nvPr/>
          </p:nvSpPr>
          <p:spPr>
            <a:xfrm>
              <a:off x="2318445" y="305956"/>
              <a:ext cx="293700" cy="2940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ackground 4">
  <p:cSld name="CUSTOM_2_1">
    <p:spTree>
      <p:nvGrpSpPr>
        <p:cNvPr id="1" name="Shape 402"/>
        <p:cNvGrpSpPr/>
        <p:nvPr/>
      </p:nvGrpSpPr>
      <p:grpSpPr>
        <a:xfrm>
          <a:off x="0" y="0"/>
          <a:ext cx="0" cy="0"/>
          <a:chOff x="0" y="0"/>
          <a:chExt cx="0" cy="0"/>
        </a:xfrm>
      </p:grpSpPr>
      <p:sp>
        <p:nvSpPr>
          <p:cNvPr id="403" name="Google Shape;403;p37"/>
          <p:cNvSpPr/>
          <p:nvPr/>
        </p:nvSpPr>
        <p:spPr>
          <a:xfrm>
            <a:off x="101850" y="121950"/>
            <a:ext cx="8940300" cy="4899600"/>
          </a:xfrm>
          <a:prstGeom prst="roundRect">
            <a:avLst>
              <a:gd name="adj" fmla="val 7908"/>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04" name="Google Shape;404;p37"/>
          <p:cNvGrpSpPr/>
          <p:nvPr/>
        </p:nvGrpSpPr>
        <p:grpSpPr>
          <a:xfrm>
            <a:off x="270750" y="-561264"/>
            <a:ext cx="8627325" cy="4964025"/>
            <a:chOff x="270750" y="-561264"/>
            <a:chExt cx="8627325" cy="4964025"/>
          </a:xfrm>
        </p:grpSpPr>
        <p:grpSp>
          <p:nvGrpSpPr>
            <p:cNvPr id="405" name="Google Shape;405;p37"/>
            <p:cNvGrpSpPr/>
            <p:nvPr/>
          </p:nvGrpSpPr>
          <p:grpSpPr>
            <a:xfrm rot="10800000" flipH="1">
              <a:off x="270750" y="253149"/>
              <a:ext cx="8627325" cy="4149612"/>
              <a:chOff x="270750" y="192538"/>
              <a:chExt cx="8627325" cy="4149612"/>
            </a:xfrm>
          </p:grpSpPr>
          <p:sp>
            <p:nvSpPr>
              <p:cNvPr id="406" name="Google Shape;406;p37"/>
              <p:cNvSpPr/>
              <p:nvPr/>
            </p:nvSpPr>
            <p:spPr>
              <a:xfrm>
                <a:off x="270750" y="3248150"/>
                <a:ext cx="572100" cy="5721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7" name="Google Shape;407;p37"/>
              <p:cNvSpPr/>
              <p:nvPr/>
            </p:nvSpPr>
            <p:spPr>
              <a:xfrm>
                <a:off x="8301150" y="4048150"/>
                <a:ext cx="293700" cy="2940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8" name="Google Shape;408;p37"/>
              <p:cNvSpPr/>
              <p:nvPr/>
            </p:nvSpPr>
            <p:spPr>
              <a:xfrm>
                <a:off x="7218275" y="360574"/>
                <a:ext cx="572100" cy="572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9" name="Google Shape;409;p37"/>
              <p:cNvSpPr/>
              <p:nvPr/>
            </p:nvSpPr>
            <p:spPr>
              <a:xfrm>
                <a:off x="8325975" y="2965824"/>
                <a:ext cx="572100" cy="572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0" name="Google Shape;410;p37"/>
              <p:cNvSpPr/>
              <p:nvPr/>
            </p:nvSpPr>
            <p:spPr>
              <a:xfrm>
                <a:off x="817013" y="192538"/>
                <a:ext cx="520200" cy="5208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1" name="Google Shape;411;p37"/>
              <p:cNvSpPr/>
              <p:nvPr/>
            </p:nvSpPr>
            <p:spPr>
              <a:xfrm>
                <a:off x="1337220" y="250706"/>
                <a:ext cx="293700" cy="2940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12" name="Google Shape;412;p37"/>
            <p:cNvSpPr/>
            <p:nvPr/>
          </p:nvSpPr>
          <p:spPr>
            <a:xfrm rot="-10244201">
              <a:off x="1290109" y="-473041"/>
              <a:ext cx="1192755" cy="1192755"/>
            </a:xfrm>
            <a:prstGeom prst="blockArc">
              <a:avLst>
                <a:gd name="adj1" fmla="val 10247770"/>
                <a:gd name="adj2" fmla="val 21057893"/>
                <a:gd name="adj3" fmla="val 12924"/>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4_AGENDA">
  <p:cSld name="4_AGENDA">
    <p:spTree>
      <p:nvGrpSpPr>
        <p:cNvPr id="1" name="Shape 17"/>
        <p:cNvGrpSpPr/>
        <p:nvPr/>
      </p:nvGrpSpPr>
      <p:grpSpPr>
        <a:xfrm>
          <a:off x="0" y="0"/>
          <a:ext cx="0" cy="0"/>
          <a:chOff x="0" y="0"/>
          <a:chExt cx="0" cy="0"/>
        </a:xfrm>
      </p:grpSpPr>
      <p:sp>
        <p:nvSpPr>
          <p:cNvPr id="18" name="Google Shape;18;p52"/>
          <p:cNvSpPr>
            <a:spLocks noGrp="1"/>
          </p:cNvSpPr>
          <p:nvPr>
            <p:ph type="pic" idx="2"/>
          </p:nvPr>
        </p:nvSpPr>
        <p:spPr>
          <a:xfrm>
            <a:off x="5460112" y="1134000"/>
            <a:ext cx="1593207" cy="999000"/>
          </a:xfrm>
          <a:prstGeom prst="rect">
            <a:avLst/>
          </a:prstGeom>
          <a:solidFill>
            <a:srgbClr val="D8D8D8"/>
          </a:solidFill>
          <a:ln>
            <a:noFill/>
          </a:ln>
        </p:spPr>
      </p:sp>
      <p:sp>
        <p:nvSpPr>
          <p:cNvPr id="19" name="Google Shape;19;p52"/>
          <p:cNvSpPr>
            <a:spLocks noGrp="1"/>
          </p:cNvSpPr>
          <p:nvPr>
            <p:ph type="pic" idx="3"/>
          </p:nvPr>
        </p:nvSpPr>
        <p:spPr>
          <a:xfrm>
            <a:off x="5460112" y="2246400"/>
            <a:ext cx="1593207" cy="999000"/>
          </a:xfrm>
          <a:prstGeom prst="rect">
            <a:avLst/>
          </a:prstGeom>
          <a:solidFill>
            <a:srgbClr val="D8D8D8"/>
          </a:solidFill>
          <a:ln>
            <a:noFill/>
          </a:ln>
        </p:spPr>
      </p:sp>
      <p:sp>
        <p:nvSpPr>
          <p:cNvPr id="20" name="Google Shape;20;p52"/>
          <p:cNvSpPr>
            <a:spLocks noGrp="1"/>
          </p:cNvSpPr>
          <p:nvPr>
            <p:ph type="pic" idx="4"/>
          </p:nvPr>
        </p:nvSpPr>
        <p:spPr>
          <a:xfrm>
            <a:off x="2090074" y="1134000"/>
            <a:ext cx="1593207" cy="999000"/>
          </a:xfrm>
          <a:prstGeom prst="rect">
            <a:avLst/>
          </a:prstGeom>
          <a:solidFill>
            <a:srgbClr val="D8D8D8"/>
          </a:solidFill>
          <a:ln>
            <a:noFill/>
          </a:ln>
        </p:spPr>
      </p:sp>
      <p:sp>
        <p:nvSpPr>
          <p:cNvPr id="21" name="Google Shape;21;p52"/>
          <p:cNvSpPr>
            <a:spLocks noGrp="1"/>
          </p:cNvSpPr>
          <p:nvPr>
            <p:ph type="pic" idx="5"/>
          </p:nvPr>
        </p:nvSpPr>
        <p:spPr>
          <a:xfrm>
            <a:off x="2090074" y="2246400"/>
            <a:ext cx="1593207" cy="999000"/>
          </a:xfrm>
          <a:prstGeom prst="rect">
            <a:avLst/>
          </a:prstGeom>
          <a:solidFill>
            <a:srgbClr val="D8D8D8"/>
          </a:solidFill>
          <a:ln>
            <a:noFill/>
          </a:ln>
        </p:spPr>
      </p:sp>
      <p:sp>
        <p:nvSpPr>
          <p:cNvPr id="22" name="Google Shape;22;p52"/>
          <p:cNvSpPr>
            <a:spLocks noGrp="1"/>
          </p:cNvSpPr>
          <p:nvPr>
            <p:ph type="pic" idx="6"/>
          </p:nvPr>
        </p:nvSpPr>
        <p:spPr>
          <a:xfrm>
            <a:off x="405055" y="3358800"/>
            <a:ext cx="4113533" cy="999000"/>
          </a:xfrm>
          <a:prstGeom prst="rect">
            <a:avLst/>
          </a:prstGeom>
          <a:solidFill>
            <a:srgbClr val="D8D8D8"/>
          </a:solidFill>
          <a:ln>
            <a:noFill/>
          </a:ln>
        </p:spPr>
      </p:sp>
      <p:sp>
        <p:nvSpPr>
          <p:cNvPr id="23" name="Google Shape;23;p52"/>
          <p:cNvSpPr>
            <a:spLocks noGrp="1"/>
          </p:cNvSpPr>
          <p:nvPr>
            <p:ph type="pic" idx="7"/>
          </p:nvPr>
        </p:nvSpPr>
        <p:spPr>
          <a:xfrm>
            <a:off x="4624805" y="3358800"/>
            <a:ext cx="4113533" cy="999000"/>
          </a:xfrm>
          <a:prstGeom prst="rect">
            <a:avLst/>
          </a:prstGeom>
          <a:solidFill>
            <a:srgbClr val="D8D8D8"/>
          </a:solidFill>
          <a:ln>
            <a:noFill/>
          </a:ln>
        </p:spPr>
      </p:sp>
      <p:sp>
        <p:nvSpPr>
          <p:cNvPr id="24" name="Google Shape;24;p52"/>
          <p:cNvSpPr>
            <a:spLocks noGrp="1"/>
          </p:cNvSpPr>
          <p:nvPr>
            <p:ph type="pic" idx="8"/>
          </p:nvPr>
        </p:nvSpPr>
        <p:spPr>
          <a:xfrm>
            <a:off x="3775093" y="1134000"/>
            <a:ext cx="1593207" cy="2111400"/>
          </a:xfrm>
          <a:prstGeom prst="rect">
            <a:avLst/>
          </a:prstGeom>
          <a:solidFill>
            <a:srgbClr val="D8D8D8"/>
          </a:solidFill>
          <a:ln>
            <a:noFill/>
          </a:ln>
        </p:spPr>
      </p:sp>
      <p:sp>
        <p:nvSpPr>
          <p:cNvPr id="25" name="Google Shape;25;p52"/>
          <p:cNvSpPr>
            <a:spLocks noGrp="1"/>
          </p:cNvSpPr>
          <p:nvPr>
            <p:ph type="pic" idx="9"/>
          </p:nvPr>
        </p:nvSpPr>
        <p:spPr>
          <a:xfrm>
            <a:off x="7145131" y="1134000"/>
            <a:ext cx="1593207" cy="2111400"/>
          </a:xfrm>
          <a:prstGeom prst="rect">
            <a:avLst/>
          </a:prstGeom>
          <a:solidFill>
            <a:srgbClr val="D8D8D8"/>
          </a:solidFill>
          <a:ln>
            <a:noFill/>
          </a:ln>
        </p:spPr>
      </p:sp>
      <p:sp>
        <p:nvSpPr>
          <p:cNvPr id="26" name="Google Shape;26;p52"/>
          <p:cNvSpPr txBox="1">
            <a:spLocks noGrp="1"/>
          </p:cNvSpPr>
          <p:nvPr>
            <p:ph type="body" idx="1"/>
          </p:nvPr>
        </p:nvSpPr>
        <p:spPr>
          <a:xfrm>
            <a:off x="405054" y="3358800"/>
            <a:ext cx="4113534" cy="999000"/>
          </a:xfrm>
          <a:prstGeom prst="rect">
            <a:avLst/>
          </a:prstGeom>
          <a:noFill/>
          <a:ln>
            <a:noFill/>
          </a:ln>
        </p:spPr>
        <p:txBody>
          <a:bodyPr spcFirstLastPara="1" wrap="square" lIns="134850" tIns="674325" rIns="134850" bIns="80900" anchor="b" anchorCtr="0">
            <a:noAutofit/>
          </a:bodyPr>
          <a:lstStyle>
            <a:lvl1pPr marL="457200" lvl="0" indent="-228600" algn="l">
              <a:lnSpc>
                <a:spcPct val="90000"/>
              </a:lnSpc>
              <a:spcBef>
                <a:spcPts val="0"/>
              </a:spcBef>
              <a:spcAft>
                <a:spcPts val="0"/>
              </a:spcAft>
              <a:buClr>
                <a:schemeClr val="lt1"/>
              </a:buClr>
              <a:buSzPts val="1650"/>
              <a:buNone/>
              <a:defRPr>
                <a:solidFill>
                  <a:schemeClr val="lt1"/>
                </a:solidFill>
              </a:defRPr>
            </a:lvl1pPr>
            <a:lvl2pPr marL="914400" lvl="1" indent="-228600" algn="l">
              <a:lnSpc>
                <a:spcPct val="90000"/>
              </a:lnSpc>
              <a:spcBef>
                <a:spcPts val="750"/>
              </a:spcBef>
              <a:spcAft>
                <a:spcPts val="0"/>
              </a:spcAft>
              <a:buClr>
                <a:schemeClr val="lt1"/>
              </a:buClr>
              <a:buSzPts val="1500"/>
              <a:buNone/>
              <a:defRPr>
                <a:solidFill>
                  <a:schemeClr val="lt1"/>
                </a:solidFill>
              </a:defRPr>
            </a:lvl2pPr>
            <a:lvl3pPr marL="1371600" lvl="2" indent="-228600" algn="l">
              <a:lnSpc>
                <a:spcPct val="90000"/>
              </a:lnSpc>
              <a:spcBef>
                <a:spcPts val="750"/>
              </a:spcBef>
              <a:spcAft>
                <a:spcPts val="0"/>
              </a:spcAft>
              <a:buClr>
                <a:schemeClr val="lt1"/>
              </a:buClr>
              <a:buSzPts val="1350"/>
              <a:buNone/>
              <a:defRPr>
                <a:solidFill>
                  <a:schemeClr val="lt1"/>
                </a:solidFill>
              </a:defRPr>
            </a:lvl3pPr>
            <a:lvl4pPr marL="1828800" lvl="3" indent="-228600" algn="l">
              <a:lnSpc>
                <a:spcPct val="90000"/>
              </a:lnSpc>
              <a:spcBef>
                <a:spcPts val="750"/>
              </a:spcBef>
              <a:spcAft>
                <a:spcPts val="0"/>
              </a:spcAft>
              <a:buClr>
                <a:schemeClr val="lt1"/>
              </a:buClr>
              <a:buSzPts val="1200"/>
              <a:buNone/>
              <a:defRPr>
                <a:solidFill>
                  <a:schemeClr val="lt1"/>
                </a:solidFill>
              </a:defRPr>
            </a:lvl4pPr>
            <a:lvl5pPr marL="2286000" lvl="4" indent="-228600" algn="l">
              <a:lnSpc>
                <a:spcPct val="90000"/>
              </a:lnSpc>
              <a:spcBef>
                <a:spcPts val="750"/>
              </a:spcBef>
              <a:spcAft>
                <a:spcPts val="0"/>
              </a:spcAft>
              <a:buClr>
                <a:schemeClr val="lt1"/>
              </a:buClr>
              <a:buSzPts val="1200"/>
              <a:buNone/>
              <a:defRPr>
                <a:solidFill>
                  <a:schemeClr val="lt1"/>
                </a:solidFill>
              </a:defRPr>
            </a:lvl5pPr>
            <a:lvl6pPr marL="2743200" lvl="5" indent="-342900" algn="l">
              <a:lnSpc>
                <a:spcPct val="100000"/>
              </a:lnSpc>
              <a:spcBef>
                <a:spcPts val="75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7" name="Google Shape;27;p52"/>
          <p:cNvSpPr txBox="1">
            <a:spLocks noGrp="1"/>
          </p:cNvSpPr>
          <p:nvPr>
            <p:ph type="body" idx="13"/>
          </p:nvPr>
        </p:nvSpPr>
        <p:spPr>
          <a:xfrm>
            <a:off x="4624804" y="3358800"/>
            <a:ext cx="4113534" cy="999000"/>
          </a:xfrm>
          <a:prstGeom prst="rect">
            <a:avLst/>
          </a:prstGeom>
          <a:noFill/>
          <a:ln>
            <a:noFill/>
          </a:ln>
        </p:spPr>
        <p:txBody>
          <a:bodyPr spcFirstLastPara="1" wrap="square" lIns="134850" tIns="674325" rIns="134850" bIns="80900" anchor="b" anchorCtr="0">
            <a:noAutofit/>
          </a:bodyPr>
          <a:lstStyle>
            <a:lvl1pPr marL="457200" lvl="0" indent="-228600" algn="l">
              <a:lnSpc>
                <a:spcPct val="90000"/>
              </a:lnSpc>
              <a:spcBef>
                <a:spcPts val="0"/>
              </a:spcBef>
              <a:spcAft>
                <a:spcPts val="0"/>
              </a:spcAft>
              <a:buClr>
                <a:schemeClr val="lt1"/>
              </a:buClr>
              <a:buSzPts val="1650"/>
              <a:buNone/>
              <a:defRPr>
                <a:solidFill>
                  <a:schemeClr val="lt1"/>
                </a:solidFill>
              </a:defRPr>
            </a:lvl1pPr>
            <a:lvl2pPr marL="914400" lvl="1" indent="-228600" algn="l">
              <a:lnSpc>
                <a:spcPct val="90000"/>
              </a:lnSpc>
              <a:spcBef>
                <a:spcPts val="750"/>
              </a:spcBef>
              <a:spcAft>
                <a:spcPts val="0"/>
              </a:spcAft>
              <a:buClr>
                <a:schemeClr val="lt1"/>
              </a:buClr>
              <a:buSzPts val="1500"/>
              <a:buNone/>
              <a:defRPr>
                <a:solidFill>
                  <a:schemeClr val="lt1"/>
                </a:solidFill>
              </a:defRPr>
            </a:lvl2pPr>
            <a:lvl3pPr marL="1371600" lvl="2" indent="-228600" algn="l">
              <a:lnSpc>
                <a:spcPct val="90000"/>
              </a:lnSpc>
              <a:spcBef>
                <a:spcPts val="750"/>
              </a:spcBef>
              <a:spcAft>
                <a:spcPts val="0"/>
              </a:spcAft>
              <a:buClr>
                <a:schemeClr val="lt1"/>
              </a:buClr>
              <a:buSzPts val="1350"/>
              <a:buNone/>
              <a:defRPr>
                <a:solidFill>
                  <a:schemeClr val="lt1"/>
                </a:solidFill>
              </a:defRPr>
            </a:lvl3pPr>
            <a:lvl4pPr marL="1828800" lvl="3" indent="-228600" algn="l">
              <a:lnSpc>
                <a:spcPct val="90000"/>
              </a:lnSpc>
              <a:spcBef>
                <a:spcPts val="750"/>
              </a:spcBef>
              <a:spcAft>
                <a:spcPts val="0"/>
              </a:spcAft>
              <a:buClr>
                <a:schemeClr val="lt1"/>
              </a:buClr>
              <a:buSzPts val="1200"/>
              <a:buNone/>
              <a:defRPr>
                <a:solidFill>
                  <a:schemeClr val="lt1"/>
                </a:solidFill>
              </a:defRPr>
            </a:lvl4pPr>
            <a:lvl5pPr marL="2286000" lvl="4" indent="-228600" algn="l">
              <a:lnSpc>
                <a:spcPct val="90000"/>
              </a:lnSpc>
              <a:spcBef>
                <a:spcPts val="750"/>
              </a:spcBef>
              <a:spcAft>
                <a:spcPts val="0"/>
              </a:spcAft>
              <a:buClr>
                <a:schemeClr val="lt1"/>
              </a:buClr>
              <a:buSzPts val="1200"/>
              <a:buNone/>
              <a:defRPr>
                <a:solidFill>
                  <a:schemeClr val="lt1"/>
                </a:solidFill>
              </a:defRPr>
            </a:lvl5pPr>
            <a:lvl6pPr marL="2743200" lvl="5" indent="-342900" algn="l">
              <a:lnSpc>
                <a:spcPct val="100000"/>
              </a:lnSpc>
              <a:spcBef>
                <a:spcPts val="75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8" name="Google Shape;28;p52"/>
          <p:cNvSpPr txBox="1">
            <a:spLocks noGrp="1"/>
          </p:cNvSpPr>
          <p:nvPr>
            <p:ph type="body" idx="14"/>
          </p:nvPr>
        </p:nvSpPr>
        <p:spPr>
          <a:xfrm>
            <a:off x="3775093" y="1134000"/>
            <a:ext cx="1593207" cy="2111400"/>
          </a:xfrm>
          <a:prstGeom prst="rect">
            <a:avLst/>
          </a:prstGeom>
          <a:noFill/>
          <a:ln>
            <a:noFill/>
          </a:ln>
        </p:spPr>
        <p:txBody>
          <a:bodyPr spcFirstLastPara="1" wrap="square" lIns="134850" tIns="674325" rIns="134850" bIns="80900" anchor="b" anchorCtr="0">
            <a:noAutofit/>
          </a:bodyPr>
          <a:lstStyle>
            <a:lvl1pPr marL="457200" lvl="0" indent="-228600" algn="l">
              <a:lnSpc>
                <a:spcPct val="90000"/>
              </a:lnSpc>
              <a:spcBef>
                <a:spcPts val="0"/>
              </a:spcBef>
              <a:spcAft>
                <a:spcPts val="0"/>
              </a:spcAft>
              <a:buClr>
                <a:schemeClr val="lt1"/>
              </a:buClr>
              <a:buSzPts val="1650"/>
              <a:buNone/>
              <a:defRPr>
                <a:solidFill>
                  <a:schemeClr val="lt1"/>
                </a:solidFill>
              </a:defRPr>
            </a:lvl1pPr>
            <a:lvl2pPr marL="914400" lvl="1" indent="-228600" algn="l">
              <a:lnSpc>
                <a:spcPct val="90000"/>
              </a:lnSpc>
              <a:spcBef>
                <a:spcPts val="750"/>
              </a:spcBef>
              <a:spcAft>
                <a:spcPts val="0"/>
              </a:spcAft>
              <a:buClr>
                <a:schemeClr val="lt1"/>
              </a:buClr>
              <a:buSzPts val="1500"/>
              <a:buNone/>
              <a:defRPr>
                <a:solidFill>
                  <a:schemeClr val="lt1"/>
                </a:solidFill>
              </a:defRPr>
            </a:lvl2pPr>
            <a:lvl3pPr marL="1371600" lvl="2" indent="-228600" algn="l">
              <a:lnSpc>
                <a:spcPct val="90000"/>
              </a:lnSpc>
              <a:spcBef>
                <a:spcPts val="750"/>
              </a:spcBef>
              <a:spcAft>
                <a:spcPts val="0"/>
              </a:spcAft>
              <a:buClr>
                <a:schemeClr val="lt1"/>
              </a:buClr>
              <a:buSzPts val="1350"/>
              <a:buNone/>
              <a:defRPr>
                <a:solidFill>
                  <a:schemeClr val="lt1"/>
                </a:solidFill>
              </a:defRPr>
            </a:lvl3pPr>
            <a:lvl4pPr marL="1828800" lvl="3" indent="-228600" algn="l">
              <a:lnSpc>
                <a:spcPct val="90000"/>
              </a:lnSpc>
              <a:spcBef>
                <a:spcPts val="750"/>
              </a:spcBef>
              <a:spcAft>
                <a:spcPts val="0"/>
              </a:spcAft>
              <a:buClr>
                <a:schemeClr val="lt1"/>
              </a:buClr>
              <a:buSzPts val="1200"/>
              <a:buNone/>
              <a:defRPr>
                <a:solidFill>
                  <a:schemeClr val="lt1"/>
                </a:solidFill>
              </a:defRPr>
            </a:lvl4pPr>
            <a:lvl5pPr marL="2286000" lvl="4" indent="-228600" algn="l">
              <a:lnSpc>
                <a:spcPct val="90000"/>
              </a:lnSpc>
              <a:spcBef>
                <a:spcPts val="750"/>
              </a:spcBef>
              <a:spcAft>
                <a:spcPts val="0"/>
              </a:spcAft>
              <a:buClr>
                <a:schemeClr val="lt1"/>
              </a:buClr>
              <a:buSzPts val="1200"/>
              <a:buNone/>
              <a:defRPr>
                <a:solidFill>
                  <a:schemeClr val="lt1"/>
                </a:solidFill>
              </a:defRPr>
            </a:lvl5pPr>
            <a:lvl6pPr marL="2743200" lvl="5" indent="-342900" algn="l">
              <a:lnSpc>
                <a:spcPct val="100000"/>
              </a:lnSpc>
              <a:spcBef>
                <a:spcPts val="75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9" name="Google Shape;29;p52"/>
          <p:cNvSpPr txBox="1">
            <a:spLocks noGrp="1"/>
          </p:cNvSpPr>
          <p:nvPr>
            <p:ph type="body" idx="15"/>
          </p:nvPr>
        </p:nvSpPr>
        <p:spPr>
          <a:xfrm>
            <a:off x="5460112" y="1134000"/>
            <a:ext cx="1593207" cy="999000"/>
          </a:xfrm>
          <a:prstGeom prst="rect">
            <a:avLst/>
          </a:prstGeom>
          <a:noFill/>
          <a:ln>
            <a:noFill/>
          </a:ln>
        </p:spPr>
        <p:txBody>
          <a:bodyPr spcFirstLastPara="1" wrap="square" lIns="134850" tIns="674325" rIns="134850" bIns="80900" anchor="b" anchorCtr="0">
            <a:noAutofit/>
          </a:bodyPr>
          <a:lstStyle>
            <a:lvl1pPr marL="457200" lvl="0" indent="-228600" algn="l">
              <a:lnSpc>
                <a:spcPct val="90000"/>
              </a:lnSpc>
              <a:spcBef>
                <a:spcPts val="0"/>
              </a:spcBef>
              <a:spcAft>
                <a:spcPts val="0"/>
              </a:spcAft>
              <a:buClr>
                <a:schemeClr val="lt1"/>
              </a:buClr>
              <a:buSzPts val="1650"/>
              <a:buNone/>
              <a:defRPr>
                <a:solidFill>
                  <a:schemeClr val="lt1"/>
                </a:solidFill>
              </a:defRPr>
            </a:lvl1pPr>
            <a:lvl2pPr marL="914400" lvl="1" indent="-228600" algn="l">
              <a:lnSpc>
                <a:spcPct val="90000"/>
              </a:lnSpc>
              <a:spcBef>
                <a:spcPts val="750"/>
              </a:spcBef>
              <a:spcAft>
                <a:spcPts val="0"/>
              </a:spcAft>
              <a:buClr>
                <a:schemeClr val="lt1"/>
              </a:buClr>
              <a:buSzPts val="1500"/>
              <a:buNone/>
              <a:defRPr>
                <a:solidFill>
                  <a:schemeClr val="lt1"/>
                </a:solidFill>
              </a:defRPr>
            </a:lvl2pPr>
            <a:lvl3pPr marL="1371600" lvl="2" indent="-228600" algn="l">
              <a:lnSpc>
                <a:spcPct val="90000"/>
              </a:lnSpc>
              <a:spcBef>
                <a:spcPts val="750"/>
              </a:spcBef>
              <a:spcAft>
                <a:spcPts val="0"/>
              </a:spcAft>
              <a:buClr>
                <a:schemeClr val="lt1"/>
              </a:buClr>
              <a:buSzPts val="1350"/>
              <a:buNone/>
              <a:defRPr>
                <a:solidFill>
                  <a:schemeClr val="lt1"/>
                </a:solidFill>
              </a:defRPr>
            </a:lvl3pPr>
            <a:lvl4pPr marL="1828800" lvl="3" indent="-228600" algn="l">
              <a:lnSpc>
                <a:spcPct val="90000"/>
              </a:lnSpc>
              <a:spcBef>
                <a:spcPts val="750"/>
              </a:spcBef>
              <a:spcAft>
                <a:spcPts val="0"/>
              </a:spcAft>
              <a:buClr>
                <a:schemeClr val="lt1"/>
              </a:buClr>
              <a:buSzPts val="1200"/>
              <a:buNone/>
              <a:defRPr>
                <a:solidFill>
                  <a:schemeClr val="lt1"/>
                </a:solidFill>
              </a:defRPr>
            </a:lvl4pPr>
            <a:lvl5pPr marL="2286000" lvl="4" indent="-228600" algn="l">
              <a:lnSpc>
                <a:spcPct val="90000"/>
              </a:lnSpc>
              <a:spcBef>
                <a:spcPts val="750"/>
              </a:spcBef>
              <a:spcAft>
                <a:spcPts val="0"/>
              </a:spcAft>
              <a:buClr>
                <a:schemeClr val="lt1"/>
              </a:buClr>
              <a:buSzPts val="1200"/>
              <a:buNone/>
              <a:defRPr>
                <a:solidFill>
                  <a:schemeClr val="lt1"/>
                </a:solidFill>
              </a:defRPr>
            </a:lvl5pPr>
            <a:lvl6pPr marL="2743200" lvl="5" indent="-342900" algn="l">
              <a:lnSpc>
                <a:spcPct val="100000"/>
              </a:lnSpc>
              <a:spcBef>
                <a:spcPts val="75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0" name="Google Shape;30;p52"/>
          <p:cNvSpPr txBox="1">
            <a:spLocks noGrp="1"/>
          </p:cNvSpPr>
          <p:nvPr>
            <p:ph type="body" idx="16"/>
          </p:nvPr>
        </p:nvSpPr>
        <p:spPr>
          <a:xfrm>
            <a:off x="7145131" y="1134000"/>
            <a:ext cx="1593207" cy="2111400"/>
          </a:xfrm>
          <a:prstGeom prst="rect">
            <a:avLst/>
          </a:prstGeom>
          <a:noFill/>
          <a:ln>
            <a:noFill/>
          </a:ln>
        </p:spPr>
        <p:txBody>
          <a:bodyPr spcFirstLastPara="1" wrap="square" lIns="134850" tIns="674325" rIns="134850" bIns="80900" anchor="b" anchorCtr="0">
            <a:noAutofit/>
          </a:bodyPr>
          <a:lstStyle>
            <a:lvl1pPr marL="457200" lvl="0" indent="-228600" algn="l">
              <a:lnSpc>
                <a:spcPct val="90000"/>
              </a:lnSpc>
              <a:spcBef>
                <a:spcPts val="0"/>
              </a:spcBef>
              <a:spcAft>
                <a:spcPts val="0"/>
              </a:spcAft>
              <a:buClr>
                <a:schemeClr val="lt1"/>
              </a:buClr>
              <a:buSzPts val="1650"/>
              <a:buNone/>
              <a:defRPr>
                <a:solidFill>
                  <a:schemeClr val="lt1"/>
                </a:solidFill>
              </a:defRPr>
            </a:lvl1pPr>
            <a:lvl2pPr marL="914400" lvl="1" indent="-228600" algn="l">
              <a:lnSpc>
                <a:spcPct val="90000"/>
              </a:lnSpc>
              <a:spcBef>
                <a:spcPts val="750"/>
              </a:spcBef>
              <a:spcAft>
                <a:spcPts val="0"/>
              </a:spcAft>
              <a:buClr>
                <a:schemeClr val="lt1"/>
              </a:buClr>
              <a:buSzPts val="1500"/>
              <a:buNone/>
              <a:defRPr>
                <a:solidFill>
                  <a:schemeClr val="lt1"/>
                </a:solidFill>
              </a:defRPr>
            </a:lvl2pPr>
            <a:lvl3pPr marL="1371600" lvl="2" indent="-228600" algn="l">
              <a:lnSpc>
                <a:spcPct val="90000"/>
              </a:lnSpc>
              <a:spcBef>
                <a:spcPts val="750"/>
              </a:spcBef>
              <a:spcAft>
                <a:spcPts val="0"/>
              </a:spcAft>
              <a:buClr>
                <a:schemeClr val="lt1"/>
              </a:buClr>
              <a:buSzPts val="1350"/>
              <a:buNone/>
              <a:defRPr>
                <a:solidFill>
                  <a:schemeClr val="lt1"/>
                </a:solidFill>
              </a:defRPr>
            </a:lvl3pPr>
            <a:lvl4pPr marL="1828800" lvl="3" indent="-228600" algn="l">
              <a:lnSpc>
                <a:spcPct val="90000"/>
              </a:lnSpc>
              <a:spcBef>
                <a:spcPts val="750"/>
              </a:spcBef>
              <a:spcAft>
                <a:spcPts val="0"/>
              </a:spcAft>
              <a:buClr>
                <a:schemeClr val="lt1"/>
              </a:buClr>
              <a:buSzPts val="1200"/>
              <a:buNone/>
              <a:defRPr>
                <a:solidFill>
                  <a:schemeClr val="lt1"/>
                </a:solidFill>
              </a:defRPr>
            </a:lvl4pPr>
            <a:lvl5pPr marL="2286000" lvl="4" indent="-228600" algn="l">
              <a:lnSpc>
                <a:spcPct val="90000"/>
              </a:lnSpc>
              <a:spcBef>
                <a:spcPts val="750"/>
              </a:spcBef>
              <a:spcAft>
                <a:spcPts val="0"/>
              </a:spcAft>
              <a:buClr>
                <a:schemeClr val="lt1"/>
              </a:buClr>
              <a:buSzPts val="1200"/>
              <a:buNone/>
              <a:defRPr>
                <a:solidFill>
                  <a:schemeClr val="lt1"/>
                </a:solidFill>
              </a:defRPr>
            </a:lvl5pPr>
            <a:lvl6pPr marL="2743200" lvl="5" indent="-342900" algn="l">
              <a:lnSpc>
                <a:spcPct val="100000"/>
              </a:lnSpc>
              <a:spcBef>
                <a:spcPts val="75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1" name="Google Shape;31;p52"/>
          <p:cNvSpPr txBox="1">
            <a:spLocks noGrp="1"/>
          </p:cNvSpPr>
          <p:nvPr>
            <p:ph type="body" idx="17"/>
          </p:nvPr>
        </p:nvSpPr>
        <p:spPr>
          <a:xfrm>
            <a:off x="2090074" y="2246400"/>
            <a:ext cx="1593207" cy="999000"/>
          </a:xfrm>
          <a:prstGeom prst="rect">
            <a:avLst/>
          </a:prstGeom>
          <a:noFill/>
          <a:ln>
            <a:noFill/>
          </a:ln>
        </p:spPr>
        <p:txBody>
          <a:bodyPr spcFirstLastPara="1" wrap="square" lIns="134850" tIns="674325" rIns="134850" bIns="80900" anchor="b" anchorCtr="0">
            <a:noAutofit/>
          </a:bodyPr>
          <a:lstStyle>
            <a:lvl1pPr marL="457200" lvl="0" indent="-228600" algn="l">
              <a:lnSpc>
                <a:spcPct val="90000"/>
              </a:lnSpc>
              <a:spcBef>
                <a:spcPts val="0"/>
              </a:spcBef>
              <a:spcAft>
                <a:spcPts val="0"/>
              </a:spcAft>
              <a:buClr>
                <a:schemeClr val="lt1"/>
              </a:buClr>
              <a:buSzPts val="1650"/>
              <a:buNone/>
              <a:defRPr>
                <a:solidFill>
                  <a:schemeClr val="lt1"/>
                </a:solidFill>
              </a:defRPr>
            </a:lvl1pPr>
            <a:lvl2pPr marL="914400" lvl="1" indent="-228600" algn="l">
              <a:lnSpc>
                <a:spcPct val="90000"/>
              </a:lnSpc>
              <a:spcBef>
                <a:spcPts val="750"/>
              </a:spcBef>
              <a:spcAft>
                <a:spcPts val="0"/>
              </a:spcAft>
              <a:buClr>
                <a:schemeClr val="lt1"/>
              </a:buClr>
              <a:buSzPts val="1500"/>
              <a:buNone/>
              <a:defRPr>
                <a:solidFill>
                  <a:schemeClr val="lt1"/>
                </a:solidFill>
              </a:defRPr>
            </a:lvl2pPr>
            <a:lvl3pPr marL="1371600" lvl="2" indent="-228600" algn="l">
              <a:lnSpc>
                <a:spcPct val="90000"/>
              </a:lnSpc>
              <a:spcBef>
                <a:spcPts val="750"/>
              </a:spcBef>
              <a:spcAft>
                <a:spcPts val="0"/>
              </a:spcAft>
              <a:buClr>
                <a:schemeClr val="lt1"/>
              </a:buClr>
              <a:buSzPts val="1350"/>
              <a:buNone/>
              <a:defRPr>
                <a:solidFill>
                  <a:schemeClr val="lt1"/>
                </a:solidFill>
              </a:defRPr>
            </a:lvl3pPr>
            <a:lvl4pPr marL="1828800" lvl="3" indent="-228600" algn="l">
              <a:lnSpc>
                <a:spcPct val="90000"/>
              </a:lnSpc>
              <a:spcBef>
                <a:spcPts val="750"/>
              </a:spcBef>
              <a:spcAft>
                <a:spcPts val="0"/>
              </a:spcAft>
              <a:buClr>
                <a:schemeClr val="lt1"/>
              </a:buClr>
              <a:buSzPts val="1200"/>
              <a:buNone/>
              <a:defRPr>
                <a:solidFill>
                  <a:schemeClr val="lt1"/>
                </a:solidFill>
              </a:defRPr>
            </a:lvl4pPr>
            <a:lvl5pPr marL="2286000" lvl="4" indent="-228600" algn="l">
              <a:lnSpc>
                <a:spcPct val="90000"/>
              </a:lnSpc>
              <a:spcBef>
                <a:spcPts val="750"/>
              </a:spcBef>
              <a:spcAft>
                <a:spcPts val="0"/>
              </a:spcAft>
              <a:buClr>
                <a:schemeClr val="lt1"/>
              </a:buClr>
              <a:buSzPts val="1200"/>
              <a:buNone/>
              <a:defRPr>
                <a:solidFill>
                  <a:schemeClr val="lt1"/>
                </a:solidFill>
              </a:defRPr>
            </a:lvl5pPr>
            <a:lvl6pPr marL="2743200" lvl="5" indent="-342900" algn="l">
              <a:lnSpc>
                <a:spcPct val="100000"/>
              </a:lnSpc>
              <a:spcBef>
                <a:spcPts val="75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2" name="Google Shape;32;p52"/>
          <p:cNvSpPr txBox="1">
            <a:spLocks noGrp="1"/>
          </p:cNvSpPr>
          <p:nvPr>
            <p:ph type="body" idx="18"/>
          </p:nvPr>
        </p:nvSpPr>
        <p:spPr>
          <a:xfrm>
            <a:off x="5460112" y="2246400"/>
            <a:ext cx="1593207" cy="999000"/>
          </a:xfrm>
          <a:prstGeom prst="rect">
            <a:avLst/>
          </a:prstGeom>
          <a:noFill/>
          <a:ln>
            <a:noFill/>
          </a:ln>
        </p:spPr>
        <p:txBody>
          <a:bodyPr spcFirstLastPara="1" wrap="square" lIns="134850" tIns="674325" rIns="134850" bIns="80900" anchor="b" anchorCtr="0">
            <a:noAutofit/>
          </a:bodyPr>
          <a:lstStyle>
            <a:lvl1pPr marL="457200" lvl="0" indent="-228600" algn="l">
              <a:lnSpc>
                <a:spcPct val="90000"/>
              </a:lnSpc>
              <a:spcBef>
                <a:spcPts val="0"/>
              </a:spcBef>
              <a:spcAft>
                <a:spcPts val="0"/>
              </a:spcAft>
              <a:buClr>
                <a:schemeClr val="lt1"/>
              </a:buClr>
              <a:buSzPts val="1650"/>
              <a:buNone/>
              <a:defRPr>
                <a:solidFill>
                  <a:schemeClr val="lt1"/>
                </a:solidFill>
              </a:defRPr>
            </a:lvl1pPr>
            <a:lvl2pPr marL="914400" lvl="1" indent="-228600" algn="l">
              <a:lnSpc>
                <a:spcPct val="90000"/>
              </a:lnSpc>
              <a:spcBef>
                <a:spcPts val="750"/>
              </a:spcBef>
              <a:spcAft>
                <a:spcPts val="0"/>
              </a:spcAft>
              <a:buClr>
                <a:schemeClr val="lt1"/>
              </a:buClr>
              <a:buSzPts val="1500"/>
              <a:buNone/>
              <a:defRPr>
                <a:solidFill>
                  <a:schemeClr val="lt1"/>
                </a:solidFill>
              </a:defRPr>
            </a:lvl2pPr>
            <a:lvl3pPr marL="1371600" lvl="2" indent="-228600" algn="l">
              <a:lnSpc>
                <a:spcPct val="90000"/>
              </a:lnSpc>
              <a:spcBef>
                <a:spcPts val="750"/>
              </a:spcBef>
              <a:spcAft>
                <a:spcPts val="0"/>
              </a:spcAft>
              <a:buClr>
                <a:schemeClr val="lt1"/>
              </a:buClr>
              <a:buSzPts val="1350"/>
              <a:buNone/>
              <a:defRPr>
                <a:solidFill>
                  <a:schemeClr val="lt1"/>
                </a:solidFill>
              </a:defRPr>
            </a:lvl3pPr>
            <a:lvl4pPr marL="1828800" lvl="3" indent="-228600" algn="l">
              <a:lnSpc>
                <a:spcPct val="90000"/>
              </a:lnSpc>
              <a:spcBef>
                <a:spcPts val="750"/>
              </a:spcBef>
              <a:spcAft>
                <a:spcPts val="0"/>
              </a:spcAft>
              <a:buClr>
                <a:schemeClr val="lt1"/>
              </a:buClr>
              <a:buSzPts val="1200"/>
              <a:buNone/>
              <a:defRPr>
                <a:solidFill>
                  <a:schemeClr val="lt1"/>
                </a:solidFill>
              </a:defRPr>
            </a:lvl4pPr>
            <a:lvl5pPr marL="2286000" lvl="4" indent="-228600" algn="l">
              <a:lnSpc>
                <a:spcPct val="90000"/>
              </a:lnSpc>
              <a:spcBef>
                <a:spcPts val="750"/>
              </a:spcBef>
              <a:spcAft>
                <a:spcPts val="0"/>
              </a:spcAft>
              <a:buClr>
                <a:schemeClr val="lt1"/>
              </a:buClr>
              <a:buSzPts val="1200"/>
              <a:buNone/>
              <a:defRPr>
                <a:solidFill>
                  <a:schemeClr val="lt1"/>
                </a:solidFill>
              </a:defRPr>
            </a:lvl5pPr>
            <a:lvl6pPr marL="2743200" lvl="5" indent="-342900" algn="l">
              <a:lnSpc>
                <a:spcPct val="100000"/>
              </a:lnSpc>
              <a:spcBef>
                <a:spcPts val="75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3" name="Google Shape;33;p52"/>
          <p:cNvSpPr txBox="1">
            <a:spLocks noGrp="1"/>
          </p:cNvSpPr>
          <p:nvPr>
            <p:ph type="body" idx="19"/>
          </p:nvPr>
        </p:nvSpPr>
        <p:spPr>
          <a:xfrm>
            <a:off x="2090074" y="1134000"/>
            <a:ext cx="1593207" cy="999000"/>
          </a:xfrm>
          <a:prstGeom prst="rect">
            <a:avLst/>
          </a:prstGeom>
          <a:noFill/>
          <a:ln>
            <a:noFill/>
          </a:ln>
        </p:spPr>
        <p:txBody>
          <a:bodyPr spcFirstLastPara="1" wrap="square" lIns="134850" tIns="674325" rIns="134850" bIns="80900" anchor="b" anchorCtr="0">
            <a:noAutofit/>
          </a:bodyPr>
          <a:lstStyle>
            <a:lvl1pPr marL="457200" lvl="0" indent="-228600" algn="l">
              <a:lnSpc>
                <a:spcPct val="90000"/>
              </a:lnSpc>
              <a:spcBef>
                <a:spcPts val="0"/>
              </a:spcBef>
              <a:spcAft>
                <a:spcPts val="0"/>
              </a:spcAft>
              <a:buClr>
                <a:schemeClr val="lt1"/>
              </a:buClr>
              <a:buSzPts val="1650"/>
              <a:buNone/>
              <a:defRPr>
                <a:solidFill>
                  <a:schemeClr val="lt1"/>
                </a:solidFill>
              </a:defRPr>
            </a:lvl1pPr>
            <a:lvl2pPr marL="914400" lvl="1" indent="-228600" algn="l">
              <a:lnSpc>
                <a:spcPct val="90000"/>
              </a:lnSpc>
              <a:spcBef>
                <a:spcPts val="750"/>
              </a:spcBef>
              <a:spcAft>
                <a:spcPts val="0"/>
              </a:spcAft>
              <a:buClr>
                <a:schemeClr val="lt1"/>
              </a:buClr>
              <a:buSzPts val="1500"/>
              <a:buNone/>
              <a:defRPr>
                <a:solidFill>
                  <a:schemeClr val="lt1"/>
                </a:solidFill>
              </a:defRPr>
            </a:lvl2pPr>
            <a:lvl3pPr marL="1371600" lvl="2" indent="-228600" algn="l">
              <a:lnSpc>
                <a:spcPct val="90000"/>
              </a:lnSpc>
              <a:spcBef>
                <a:spcPts val="750"/>
              </a:spcBef>
              <a:spcAft>
                <a:spcPts val="0"/>
              </a:spcAft>
              <a:buClr>
                <a:schemeClr val="lt1"/>
              </a:buClr>
              <a:buSzPts val="1350"/>
              <a:buNone/>
              <a:defRPr>
                <a:solidFill>
                  <a:schemeClr val="lt1"/>
                </a:solidFill>
              </a:defRPr>
            </a:lvl3pPr>
            <a:lvl4pPr marL="1828800" lvl="3" indent="-228600" algn="l">
              <a:lnSpc>
                <a:spcPct val="90000"/>
              </a:lnSpc>
              <a:spcBef>
                <a:spcPts val="750"/>
              </a:spcBef>
              <a:spcAft>
                <a:spcPts val="0"/>
              </a:spcAft>
              <a:buClr>
                <a:schemeClr val="lt1"/>
              </a:buClr>
              <a:buSzPts val="1200"/>
              <a:buNone/>
              <a:defRPr>
                <a:solidFill>
                  <a:schemeClr val="lt1"/>
                </a:solidFill>
              </a:defRPr>
            </a:lvl4pPr>
            <a:lvl5pPr marL="2286000" lvl="4" indent="-228600" algn="l">
              <a:lnSpc>
                <a:spcPct val="90000"/>
              </a:lnSpc>
              <a:spcBef>
                <a:spcPts val="750"/>
              </a:spcBef>
              <a:spcAft>
                <a:spcPts val="0"/>
              </a:spcAft>
              <a:buClr>
                <a:schemeClr val="lt1"/>
              </a:buClr>
              <a:buSzPts val="1200"/>
              <a:buNone/>
              <a:defRPr>
                <a:solidFill>
                  <a:schemeClr val="lt1"/>
                </a:solidFill>
              </a:defRPr>
            </a:lvl5pPr>
            <a:lvl6pPr marL="2743200" lvl="5" indent="-342900" algn="l">
              <a:lnSpc>
                <a:spcPct val="100000"/>
              </a:lnSpc>
              <a:spcBef>
                <a:spcPts val="75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4" name="Google Shape;34;p52"/>
          <p:cNvSpPr>
            <a:spLocks noGrp="1"/>
          </p:cNvSpPr>
          <p:nvPr>
            <p:ph type="pic" idx="20"/>
          </p:nvPr>
        </p:nvSpPr>
        <p:spPr>
          <a:xfrm>
            <a:off x="405055" y="1134000"/>
            <a:ext cx="1593207" cy="2111400"/>
          </a:xfrm>
          <a:prstGeom prst="rect">
            <a:avLst/>
          </a:prstGeom>
          <a:solidFill>
            <a:srgbClr val="D8D8D8"/>
          </a:solidFill>
          <a:ln>
            <a:noFill/>
          </a:ln>
        </p:spPr>
      </p:sp>
      <p:sp>
        <p:nvSpPr>
          <p:cNvPr id="35" name="Google Shape;35;p52"/>
          <p:cNvSpPr txBox="1">
            <a:spLocks noGrp="1"/>
          </p:cNvSpPr>
          <p:nvPr>
            <p:ph type="body" idx="21"/>
          </p:nvPr>
        </p:nvSpPr>
        <p:spPr>
          <a:xfrm>
            <a:off x="405055" y="1134000"/>
            <a:ext cx="1593207" cy="2111400"/>
          </a:xfrm>
          <a:prstGeom prst="rect">
            <a:avLst/>
          </a:prstGeom>
          <a:noFill/>
          <a:ln>
            <a:noFill/>
          </a:ln>
        </p:spPr>
        <p:txBody>
          <a:bodyPr spcFirstLastPara="1" wrap="square" lIns="134850" tIns="674325" rIns="134850" bIns="80900" anchor="b" anchorCtr="0">
            <a:noAutofit/>
          </a:bodyPr>
          <a:lstStyle>
            <a:lvl1pPr marL="457200" lvl="0" indent="-228600" algn="l">
              <a:lnSpc>
                <a:spcPct val="90000"/>
              </a:lnSpc>
              <a:spcBef>
                <a:spcPts val="0"/>
              </a:spcBef>
              <a:spcAft>
                <a:spcPts val="0"/>
              </a:spcAft>
              <a:buClr>
                <a:schemeClr val="lt1"/>
              </a:buClr>
              <a:buSzPts val="1650"/>
              <a:buNone/>
              <a:defRPr>
                <a:solidFill>
                  <a:schemeClr val="lt1"/>
                </a:solidFill>
              </a:defRPr>
            </a:lvl1pPr>
            <a:lvl2pPr marL="914400" lvl="1" indent="-228600" algn="l">
              <a:lnSpc>
                <a:spcPct val="90000"/>
              </a:lnSpc>
              <a:spcBef>
                <a:spcPts val="750"/>
              </a:spcBef>
              <a:spcAft>
                <a:spcPts val="0"/>
              </a:spcAft>
              <a:buClr>
                <a:schemeClr val="lt1"/>
              </a:buClr>
              <a:buSzPts val="1500"/>
              <a:buNone/>
              <a:defRPr>
                <a:solidFill>
                  <a:schemeClr val="lt1"/>
                </a:solidFill>
              </a:defRPr>
            </a:lvl2pPr>
            <a:lvl3pPr marL="1371600" lvl="2" indent="-228600" algn="l">
              <a:lnSpc>
                <a:spcPct val="90000"/>
              </a:lnSpc>
              <a:spcBef>
                <a:spcPts val="750"/>
              </a:spcBef>
              <a:spcAft>
                <a:spcPts val="0"/>
              </a:spcAft>
              <a:buClr>
                <a:schemeClr val="lt1"/>
              </a:buClr>
              <a:buSzPts val="1350"/>
              <a:buNone/>
              <a:defRPr>
                <a:solidFill>
                  <a:schemeClr val="lt1"/>
                </a:solidFill>
              </a:defRPr>
            </a:lvl3pPr>
            <a:lvl4pPr marL="1828800" lvl="3" indent="-228600" algn="l">
              <a:lnSpc>
                <a:spcPct val="90000"/>
              </a:lnSpc>
              <a:spcBef>
                <a:spcPts val="750"/>
              </a:spcBef>
              <a:spcAft>
                <a:spcPts val="0"/>
              </a:spcAft>
              <a:buClr>
                <a:schemeClr val="lt1"/>
              </a:buClr>
              <a:buSzPts val="1200"/>
              <a:buNone/>
              <a:defRPr>
                <a:solidFill>
                  <a:schemeClr val="lt1"/>
                </a:solidFill>
              </a:defRPr>
            </a:lvl4pPr>
            <a:lvl5pPr marL="2286000" lvl="4" indent="-228600" algn="l">
              <a:lnSpc>
                <a:spcPct val="90000"/>
              </a:lnSpc>
              <a:spcBef>
                <a:spcPts val="750"/>
              </a:spcBef>
              <a:spcAft>
                <a:spcPts val="0"/>
              </a:spcAft>
              <a:buClr>
                <a:schemeClr val="lt1"/>
              </a:buClr>
              <a:buSzPts val="1200"/>
              <a:buNone/>
              <a:defRPr>
                <a:solidFill>
                  <a:schemeClr val="lt1"/>
                </a:solidFill>
              </a:defRPr>
            </a:lvl5pPr>
            <a:lvl6pPr marL="2743200" lvl="5" indent="-342900" algn="l">
              <a:lnSpc>
                <a:spcPct val="100000"/>
              </a:lnSpc>
              <a:spcBef>
                <a:spcPts val="75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6" name="Google Shape;36;p52"/>
          <p:cNvSpPr txBox="1">
            <a:spLocks noGrp="1"/>
          </p:cNvSpPr>
          <p:nvPr>
            <p:ph type="title"/>
          </p:nvPr>
        </p:nvSpPr>
        <p:spPr>
          <a:xfrm>
            <a:off x="405053" y="324000"/>
            <a:ext cx="8333285" cy="810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52"/>
          <p:cNvSpPr txBox="1">
            <a:spLocks noGrp="1"/>
          </p:cNvSpPr>
          <p:nvPr>
            <p:ph type="body" idx="22"/>
          </p:nvPr>
        </p:nvSpPr>
        <p:spPr>
          <a:xfrm>
            <a:off x="405053" y="729000"/>
            <a:ext cx="8333285" cy="4050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rgbClr val="7F7F7F"/>
              </a:buClr>
              <a:buSzPts val="1650"/>
              <a:buNone/>
              <a:defRPr>
                <a:solidFill>
                  <a:srgbClr val="7F7F7F"/>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100000"/>
              </a:lnSpc>
              <a:spcBef>
                <a:spcPts val="75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39">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1_Título y objetos" type="obj">
  <p:cSld name="OBJECT">
    <p:spTree>
      <p:nvGrpSpPr>
        <p:cNvPr id="1" name="Shape 413"/>
        <p:cNvGrpSpPr/>
        <p:nvPr/>
      </p:nvGrpSpPr>
      <p:grpSpPr>
        <a:xfrm>
          <a:off x="0" y="0"/>
          <a:ext cx="0" cy="0"/>
          <a:chOff x="0" y="0"/>
          <a:chExt cx="0" cy="0"/>
        </a:xfrm>
      </p:grpSpPr>
      <p:sp>
        <p:nvSpPr>
          <p:cNvPr id="414" name="Google Shape;414;p38"/>
          <p:cNvSpPr txBox="1">
            <a:spLocks noGrp="1"/>
          </p:cNvSpPr>
          <p:nvPr>
            <p:ph type="title"/>
          </p:nvPr>
        </p:nvSpPr>
        <p:spPr>
          <a:xfrm>
            <a:off x="0" y="0"/>
            <a:ext cx="8229600" cy="6195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lt1"/>
              </a:buClr>
              <a:buSzPts val="1800"/>
              <a:buFont typeface="Titillium Web"/>
              <a:buNone/>
              <a:defRPr b="1">
                <a:latin typeface="Titillium Web"/>
                <a:ea typeface="Titillium Web"/>
                <a:cs typeface="Titillium Web"/>
                <a:sym typeface="Titillium Web"/>
              </a:defRPr>
            </a:lvl1pPr>
            <a:lvl2pPr lvl="1" algn="ctr">
              <a:lnSpc>
                <a:spcPct val="100000"/>
              </a:lnSpc>
              <a:spcBef>
                <a:spcPts val="0"/>
              </a:spcBef>
              <a:spcAft>
                <a:spcPts val="0"/>
              </a:spcAft>
              <a:buSzPts val="2800"/>
              <a:buNone/>
              <a:defRPr/>
            </a:lvl2pPr>
            <a:lvl3pPr lvl="2" algn="ctr">
              <a:lnSpc>
                <a:spcPct val="100000"/>
              </a:lnSpc>
              <a:spcBef>
                <a:spcPts val="0"/>
              </a:spcBef>
              <a:spcAft>
                <a:spcPts val="0"/>
              </a:spcAft>
              <a:buSzPts val="2800"/>
              <a:buNone/>
              <a:defRPr/>
            </a:lvl3pPr>
            <a:lvl4pPr lvl="3" algn="ctr">
              <a:lnSpc>
                <a:spcPct val="100000"/>
              </a:lnSpc>
              <a:spcBef>
                <a:spcPts val="0"/>
              </a:spcBef>
              <a:spcAft>
                <a:spcPts val="0"/>
              </a:spcAft>
              <a:buSzPts val="2800"/>
              <a:buNone/>
              <a:defRPr/>
            </a:lvl4pPr>
            <a:lvl5pPr lvl="4" algn="ctr">
              <a:lnSpc>
                <a:spcPct val="100000"/>
              </a:lnSpc>
              <a:spcBef>
                <a:spcPts val="0"/>
              </a:spcBef>
              <a:spcAft>
                <a:spcPts val="0"/>
              </a:spcAft>
              <a:buSzPts val="2800"/>
              <a:buNone/>
              <a:defRPr/>
            </a:lvl5pPr>
            <a:lvl6pPr lvl="5" algn="ctr">
              <a:lnSpc>
                <a:spcPct val="100000"/>
              </a:lnSpc>
              <a:spcBef>
                <a:spcPts val="0"/>
              </a:spcBef>
              <a:spcAft>
                <a:spcPts val="0"/>
              </a:spcAft>
              <a:buSzPts val="2800"/>
              <a:buNone/>
              <a:defRPr/>
            </a:lvl6pPr>
            <a:lvl7pPr lvl="6" algn="ctr">
              <a:lnSpc>
                <a:spcPct val="100000"/>
              </a:lnSpc>
              <a:spcBef>
                <a:spcPts val="0"/>
              </a:spcBef>
              <a:spcAft>
                <a:spcPts val="0"/>
              </a:spcAft>
              <a:buSzPts val="2800"/>
              <a:buNone/>
              <a:defRPr/>
            </a:lvl7pPr>
            <a:lvl8pPr lvl="7" algn="ctr">
              <a:lnSpc>
                <a:spcPct val="100000"/>
              </a:lnSpc>
              <a:spcBef>
                <a:spcPts val="0"/>
              </a:spcBef>
              <a:spcAft>
                <a:spcPts val="0"/>
              </a:spcAft>
              <a:buSzPts val="2800"/>
              <a:buNone/>
              <a:defRPr/>
            </a:lvl8pPr>
            <a:lvl9pPr lvl="8" algn="ctr">
              <a:lnSpc>
                <a:spcPct val="100000"/>
              </a:lnSpc>
              <a:spcBef>
                <a:spcPts val="0"/>
              </a:spcBef>
              <a:spcAft>
                <a:spcPts val="0"/>
              </a:spcAft>
              <a:buSzPts val="2800"/>
              <a:buNone/>
              <a:defRPr/>
            </a:lvl9pPr>
          </a:lstStyle>
          <a:p>
            <a:endParaRPr/>
          </a:p>
        </p:txBody>
      </p:sp>
      <p:sp>
        <p:nvSpPr>
          <p:cNvPr id="415" name="Google Shape;415;p38"/>
          <p:cNvSpPr txBox="1">
            <a:spLocks noGrp="1"/>
          </p:cNvSpPr>
          <p:nvPr>
            <p:ph type="body" idx="1"/>
          </p:nvPr>
        </p:nvSpPr>
        <p:spPr>
          <a:xfrm>
            <a:off x="457200" y="1200150"/>
            <a:ext cx="8229600" cy="33945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lt1"/>
              </a:buClr>
              <a:buSzPts val="1800"/>
              <a:buFont typeface="Titillium Web"/>
              <a:buChar char="●"/>
              <a:defRPr>
                <a:latin typeface="Titillium Web"/>
                <a:ea typeface="Titillium Web"/>
                <a:cs typeface="Titillium Web"/>
                <a:sym typeface="Titillium Web"/>
              </a:defRPr>
            </a:lvl1pPr>
            <a:lvl2pPr marL="914400" lvl="1" indent="-342900" algn="l">
              <a:lnSpc>
                <a:spcPct val="100000"/>
              </a:lnSpc>
              <a:spcBef>
                <a:spcPts val="360"/>
              </a:spcBef>
              <a:spcAft>
                <a:spcPts val="0"/>
              </a:spcAft>
              <a:buClr>
                <a:schemeClr val="lt1"/>
              </a:buClr>
              <a:buSzPts val="1800"/>
              <a:buFont typeface="Titillium Web"/>
              <a:buChar char="○"/>
              <a:defRPr>
                <a:latin typeface="Titillium Web"/>
                <a:ea typeface="Titillium Web"/>
                <a:cs typeface="Titillium Web"/>
                <a:sym typeface="Titillium Web"/>
              </a:defRPr>
            </a:lvl2pPr>
            <a:lvl3pPr marL="1371600" lvl="2" indent="-342900" algn="l">
              <a:lnSpc>
                <a:spcPct val="100000"/>
              </a:lnSpc>
              <a:spcBef>
                <a:spcPts val="360"/>
              </a:spcBef>
              <a:spcAft>
                <a:spcPts val="0"/>
              </a:spcAft>
              <a:buClr>
                <a:schemeClr val="lt1"/>
              </a:buClr>
              <a:buSzPts val="1800"/>
              <a:buFont typeface="Titillium Web"/>
              <a:buChar char="■"/>
              <a:defRPr>
                <a:latin typeface="Titillium Web"/>
                <a:ea typeface="Titillium Web"/>
                <a:cs typeface="Titillium Web"/>
                <a:sym typeface="Titillium Web"/>
              </a:defRPr>
            </a:lvl3pPr>
            <a:lvl4pPr marL="1828800" lvl="3" indent="-342900" algn="l">
              <a:lnSpc>
                <a:spcPct val="100000"/>
              </a:lnSpc>
              <a:spcBef>
                <a:spcPts val="360"/>
              </a:spcBef>
              <a:spcAft>
                <a:spcPts val="0"/>
              </a:spcAft>
              <a:buClr>
                <a:schemeClr val="lt1"/>
              </a:buClr>
              <a:buSzPts val="1800"/>
              <a:buFont typeface="Titillium Web"/>
              <a:buChar char="●"/>
              <a:defRPr>
                <a:latin typeface="Titillium Web"/>
                <a:ea typeface="Titillium Web"/>
                <a:cs typeface="Titillium Web"/>
                <a:sym typeface="Titillium Web"/>
              </a:defRPr>
            </a:lvl4pPr>
            <a:lvl5pPr marL="2286000" lvl="4" indent="-342900" algn="l">
              <a:lnSpc>
                <a:spcPct val="100000"/>
              </a:lnSpc>
              <a:spcBef>
                <a:spcPts val="360"/>
              </a:spcBef>
              <a:spcAft>
                <a:spcPts val="0"/>
              </a:spcAft>
              <a:buClr>
                <a:schemeClr val="lt1"/>
              </a:buClr>
              <a:buSzPts val="1800"/>
              <a:buFont typeface="Titillium Web"/>
              <a:buChar char="○"/>
              <a:defRPr>
                <a:latin typeface="Titillium Web"/>
                <a:ea typeface="Titillium Web"/>
                <a:cs typeface="Titillium Web"/>
                <a:sym typeface="Titillium Web"/>
              </a:defRPr>
            </a:lvl5pPr>
            <a:lvl6pPr marL="2743200" lvl="5" indent="-342900" algn="l">
              <a:lnSpc>
                <a:spcPct val="100000"/>
              </a:lnSpc>
              <a:spcBef>
                <a:spcPts val="360"/>
              </a:spcBef>
              <a:spcAft>
                <a:spcPts val="0"/>
              </a:spcAft>
              <a:buClr>
                <a:schemeClr val="lt1"/>
              </a:buClr>
              <a:buSzPts val="1800"/>
              <a:buFont typeface="Titillium Web"/>
              <a:buChar char="■"/>
              <a:defRPr>
                <a:latin typeface="Titillium Web"/>
                <a:ea typeface="Titillium Web"/>
                <a:cs typeface="Titillium Web"/>
                <a:sym typeface="Titillium Web"/>
              </a:defRPr>
            </a:lvl6pPr>
            <a:lvl7pPr marL="3200400" lvl="6" indent="-342900" algn="l">
              <a:lnSpc>
                <a:spcPct val="100000"/>
              </a:lnSpc>
              <a:spcBef>
                <a:spcPts val="360"/>
              </a:spcBef>
              <a:spcAft>
                <a:spcPts val="0"/>
              </a:spcAft>
              <a:buClr>
                <a:schemeClr val="lt1"/>
              </a:buClr>
              <a:buSzPts val="1800"/>
              <a:buFont typeface="Titillium Web"/>
              <a:buChar char="●"/>
              <a:defRPr>
                <a:latin typeface="Titillium Web"/>
                <a:ea typeface="Titillium Web"/>
                <a:cs typeface="Titillium Web"/>
                <a:sym typeface="Titillium Web"/>
              </a:defRPr>
            </a:lvl7pPr>
            <a:lvl8pPr marL="3657600" lvl="7" indent="-342900" algn="l">
              <a:lnSpc>
                <a:spcPct val="100000"/>
              </a:lnSpc>
              <a:spcBef>
                <a:spcPts val="360"/>
              </a:spcBef>
              <a:spcAft>
                <a:spcPts val="0"/>
              </a:spcAft>
              <a:buClr>
                <a:schemeClr val="lt1"/>
              </a:buClr>
              <a:buSzPts val="1800"/>
              <a:buFont typeface="Titillium Web"/>
              <a:buChar char="○"/>
              <a:defRPr>
                <a:latin typeface="Titillium Web"/>
                <a:ea typeface="Titillium Web"/>
                <a:cs typeface="Titillium Web"/>
                <a:sym typeface="Titillium Web"/>
              </a:defRPr>
            </a:lvl8pPr>
            <a:lvl9pPr marL="4114800" lvl="8" indent="-342900" algn="l">
              <a:lnSpc>
                <a:spcPct val="100000"/>
              </a:lnSpc>
              <a:spcBef>
                <a:spcPts val="360"/>
              </a:spcBef>
              <a:spcAft>
                <a:spcPts val="0"/>
              </a:spcAft>
              <a:buClr>
                <a:schemeClr val="lt1"/>
              </a:buClr>
              <a:buSzPts val="1800"/>
              <a:buFont typeface="Titillium Web"/>
              <a:buChar char="■"/>
              <a:defRPr>
                <a:latin typeface="Titillium Web"/>
                <a:ea typeface="Titillium Web"/>
                <a:cs typeface="Titillium Web"/>
                <a:sym typeface="Titillium Web"/>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ustom Layout 2">
  <p:cSld name="CUSTOM_1">
    <p:spTree>
      <p:nvGrpSpPr>
        <p:cNvPr id="1" name="Shape 416"/>
        <p:cNvGrpSpPr/>
        <p:nvPr/>
      </p:nvGrpSpPr>
      <p:grpSpPr>
        <a:xfrm>
          <a:off x="0" y="0"/>
          <a:ext cx="0" cy="0"/>
          <a:chOff x="0" y="0"/>
          <a:chExt cx="0" cy="0"/>
        </a:xfrm>
      </p:grpSpPr>
      <p:sp>
        <p:nvSpPr>
          <p:cNvPr id="417" name="Google Shape;417;p39"/>
          <p:cNvSpPr/>
          <p:nvPr/>
        </p:nvSpPr>
        <p:spPr>
          <a:xfrm>
            <a:off x="82375" y="80700"/>
            <a:ext cx="8980800" cy="4982100"/>
          </a:xfrm>
          <a:prstGeom prst="rect">
            <a:avLst/>
          </a:prstGeom>
          <a:solidFill>
            <a:srgbClr val="4F157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8" name="Google Shape;418;p39"/>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FFFFFF"/>
              </a:buClr>
              <a:buSzPts val="2800"/>
              <a:buFont typeface="Titillium Web"/>
              <a:buNone/>
              <a:defRPr b="1">
                <a:solidFill>
                  <a:srgbClr val="FFFFFF"/>
                </a:solidFill>
                <a:latin typeface="Titillium Web"/>
                <a:ea typeface="Titillium Web"/>
                <a:cs typeface="Titillium Web"/>
                <a:sym typeface="Titillium Web"/>
              </a:defRPr>
            </a:lvl1pPr>
            <a:lvl2pPr lvl="1" algn="ctr">
              <a:lnSpc>
                <a:spcPct val="100000"/>
              </a:lnSpc>
              <a:spcBef>
                <a:spcPts val="0"/>
              </a:spcBef>
              <a:spcAft>
                <a:spcPts val="0"/>
              </a:spcAft>
              <a:buSzPts val="2800"/>
              <a:buFont typeface="Titillium Web"/>
              <a:buNone/>
              <a:defRPr b="1">
                <a:latin typeface="Titillium Web"/>
                <a:ea typeface="Titillium Web"/>
                <a:cs typeface="Titillium Web"/>
                <a:sym typeface="Titillium Web"/>
              </a:defRPr>
            </a:lvl2pPr>
            <a:lvl3pPr lvl="2" algn="ctr">
              <a:lnSpc>
                <a:spcPct val="100000"/>
              </a:lnSpc>
              <a:spcBef>
                <a:spcPts val="0"/>
              </a:spcBef>
              <a:spcAft>
                <a:spcPts val="0"/>
              </a:spcAft>
              <a:buSzPts val="2800"/>
              <a:buFont typeface="Titillium Web"/>
              <a:buNone/>
              <a:defRPr b="1">
                <a:latin typeface="Titillium Web"/>
                <a:ea typeface="Titillium Web"/>
                <a:cs typeface="Titillium Web"/>
                <a:sym typeface="Titillium Web"/>
              </a:defRPr>
            </a:lvl3pPr>
            <a:lvl4pPr lvl="3" algn="ctr">
              <a:lnSpc>
                <a:spcPct val="100000"/>
              </a:lnSpc>
              <a:spcBef>
                <a:spcPts val="0"/>
              </a:spcBef>
              <a:spcAft>
                <a:spcPts val="0"/>
              </a:spcAft>
              <a:buSzPts val="2800"/>
              <a:buFont typeface="Titillium Web"/>
              <a:buNone/>
              <a:defRPr b="1">
                <a:latin typeface="Titillium Web"/>
                <a:ea typeface="Titillium Web"/>
                <a:cs typeface="Titillium Web"/>
                <a:sym typeface="Titillium Web"/>
              </a:defRPr>
            </a:lvl4pPr>
            <a:lvl5pPr lvl="4" algn="ctr">
              <a:lnSpc>
                <a:spcPct val="100000"/>
              </a:lnSpc>
              <a:spcBef>
                <a:spcPts val="0"/>
              </a:spcBef>
              <a:spcAft>
                <a:spcPts val="0"/>
              </a:spcAft>
              <a:buSzPts val="2800"/>
              <a:buFont typeface="Titillium Web"/>
              <a:buNone/>
              <a:defRPr b="1">
                <a:latin typeface="Titillium Web"/>
                <a:ea typeface="Titillium Web"/>
                <a:cs typeface="Titillium Web"/>
                <a:sym typeface="Titillium Web"/>
              </a:defRPr>
            </a:lvl5pPr>
            <a:lvl6pPr lvl="5" algn="ctr">
              <a:lnSpc>
                <a:spcPct val="100000"/>
              </a:lnSpc>
              <a:spcBef>
                <a:spcPts val="0"/>
              </a:spcBef>
              <a:spcAft>
                <a:spcPts val="0"/>
              </a:spcAft>
              <a:buSzPts val="2800"/>
              <a:buFont typeface="Titillium Web"/>
              <a:buNone/>
              <a:defRPr b="1">
                <a:latin typeface="Titillium Web"/>
                <a:ea typeface="Titillium Web"/>
                <a:cs typeface="Titillium Web"/>
                <a:sym typeface="Titillium Web"/>
              </a:defRPr>
            </a:lvl6pPr>
            <a:lvl7pPr lvl="6" algn="ctr">
              <a:lnSpc>
                <a:spcPct val="100000"/>
              </a:lnSpc>
              <a:spcBef>
                <a:spcPts val="0"/>
              </a:spcBef>
              <a:spcAft>
                <a:spcPts val="0"/>
              </a:spcAft>
              <a:buSzPts val="2800"/>
              <a:buFont typeface="Titillium Web"/>
              <a:buNone/>
              <a:defRPr b="1">
                <a:latin typeface="Titillium Web"/>
                <a:ea typeface="Titillium Web"/>
                <a:cs typeface="Titillium Web"/>
                <a:sym typeface="Titillium Web"/>
              </a:defRPr>
            </a:lvl7pPr>
            <a:lvl8pPr lvl="7" algn="ctr">
              <a:lnSpc>
                <a:spcPct val="100000"/>
              </a:lnSpc>
              <a:spcBef>
                <a:spcPts val="0"/>
              </a:spcBef>
              <a:spcAft>
                <a:spcPts val="0"/>
              </a:spcAft>
              <a:buSzPts val="2800"/>
              <a:buFont typeface="Titillium Web"/>
              <a:buNone/>
              <a:defRPr b="1">
                <a:latin typeface="Titillium Web"/>
                <a:ea typeface="Titillium Web"/>
                <a:cs typeface="Titillium Web"/>
                <a:sym typeface="Titillium Web"/>
              </a:defRPr>
            </a:lvl8pPr>
            <a:lvl9pPr lvl="8" algn="ctr">
              <a:lnSpc>
                <a:spcPct val="100000"/>
              </a:lnSpc>
              <a:spcBef>
                <a:spcPts val="0"/>
              </a:spcBef>
              <a:spcAft>
                <a:spcPts val="0"/>
              </a:spcAft>
              <a:buSzPts val="2800"/>
              <a:buFont typeface="Titillium Web"/>
              <a:buNone/>
              <a:defRPr b="1">
                <a:latin typeface="Titillium Web"/>
                <a:ea typeface="Titillium Web"/>
                <a:cs typeface="Titillium Web"/>
                <a:sym typeface="Titillium Web"/>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slide 1">
  <p:cSld name="TITLE_1">
    <p:spTree>
      <p:nvGrpSpPr>
        <p:cNvPr id="1" name="Shape 419"/>
        <p:cNvGrpSpPr/>
        <p:nvPr/>
      </p:nvGrpSpPr>
      <p:grpSpPr>
        <a:xfrm>
          <a:off x="0" y="0"/>
          <a:ext cx="0" cy="0"/>
          <a:chOff x="0" y="0"/>
          <a:chExt cx="0" cy="0"/>
        </a:xfrm>
      </p:grpSpPr>
      <p:sp>
        <p:nvSpPr>
          <p:cNvPr id="420" name="Google Shape;420;p40"/>
          <p:cNvSpPr/>
          <p:nvPr/>
        </p:nvSpPr>
        <p:spPr>
          <a:xfrm>
            <a:off x="0" y="0"/>
            <a:ext cx="9144000" cy="1230600"/>
          </a:xfrm>
          <a:prstGeom prst="rect">
            <a:avLst/>
          </a:prstGeom>
          <a:solidFill>
            <a:srgbClr val="4F157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1" name="Google Shape;421;p40"/>
          <p:cNvSpPr txBox="1">
            <a:spLocks noGrp="1"/>
          </p:cNvSpPr>
          <p:nvPr>
            <p:ph type="ctrTitle"/>
          </p:nvPr>
        </p:nvSpPr>
        <p:spPr>
          <a:xfrm>
            <a:off x="152400" y="-76200"/>
            <a:ext cx="8183700" cy="7767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rgbClr val="FFFFFF"/>
              </a:buClr>
              <a:buSzPts val="3200"/>
              <a:buFont typeface="Titillium Web"/>
              <a:buNone/>
              <a:defRPr sz="3200">
                <a:solidFill>
                  <a:srgbClr val="FFFFFF"/>
                </a:solidFill>
                <a:latin typeface="Titillium Web"/>
                <a:ea typeface="Titillium Web"/>
                <a:cs typeface="Titillium Web"/>
                <a:sym typeface="Titillium Web"/>
              </a:defRPr>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422" name="Google Shape;422;p40"/>
          <p:cNvSpPr txBox="1">
            <a:spLocks noGrp="1"/>
          </p:cNvSpPr>
          <p:nvPr>
            <p:ph type="subTitle" idx="1"/>
          </p:nvPr>
        </p:nvSpPr>
        <p:spPr>
          <a:xfrm>
            <a:off x="135650" y="671875"/>
            <a:ext cx="8183700" cy="558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rgbClr val="FFFFFF"/>
              </a:buClr>
              <a:buSzPts val="1300"/>
              <a:buFont typeface="Titillium Web"/>
              <a:buNone/>
              <a:defRPr sz="1300">
                <a:solidFill>
                  <a:srgbClr val="FFFFFF"/>
                </a:solidFill>
                <a:latin typeface="Titillium Web"/>
                <a:ea typeface="Titillium Web"/>
                <a:cs typeface="Titillium Web"/>
                <a:sym typeface="Titillium Web"/>
              </a:defRPr>
            </a:lvl1pPr>
            <a:lvl2pPr lvl="1" algn="l">
              <a:lnSpc>
                <a:spcPct val="100000"/>
              </a:lnSpc>
              <a:spcBef>
                <a:spcPts val="0"/>
              </a:spcBef>
              <a:spcAft>
                <a:spcPts val="0"/>
              </a:spcAft>
              <a:buClr>
                <a:srgbClr val="FFFFFF"/>
              </a:buClr>
              <a:buSzPts val="2400"/>
              <a:buNone/>
              <a:defRPr sz="2400">
                <a:solidFill>
                  <a:srgbClr val="FFFFFF"/>
                </a:solidFill>
              </a:defRPr>
            </a:lvl2pPr>
            <a:lvl3pPr lvl="2" algn="l">
              <a:lnSpc>
                <a:spcPct val="100000"/>
              </a:lnSpc>
              <a:spcBef>
                <a:spcPts val="0"/>
              </a:spcBef>
              <a:spcAft>
                <a:spcPts val="0"/>
              </a:spcAft>
              <a:buClr>
                <a:srgbClr val="FFFFFF"/>
              </a:buClr>
              <a:buSzPts val="2400"/>
              <a:buNone/>
              <a:defRPr sz="2400">
                <a:solidFill>
                  <a:srgbClr val="FFFFFF"/>
                </a:solidFill>
              </a:defRPr>
            </a:lvl3pPr>
            <a:lvl4pPr lvl="3" algn="l">
              <a:lnSpc>
                <a:spcPct val="100000"/>
              </a:lnSpc>
              <a:spcBef>
                <a:spcPts val="0"/>
              </a:spcBef>
              <a:spcAft>
                <a:spcPts val="0"/>
              </a:spcAft>
              <a:buClr>
                <a:srgbClr val="FFFFFF"/>
              </a:buClr>
              <a:buSzPts val="2400"/>
              <a:buNone/>
              <a:defRPr sz="2400">
                <a:solidFill>
                  <a:srgbClr val="FFFFFF"/>
                </a:solidFill>
              </a:defRPr>
            </a:lvl4pPr>
            <a:lvl5pPr lvl="4" algn="l">
              <a:lnSpc>
                <a:spcPct val="100000"/>
              </a:lnSpc>
              <a:spcBef>
                <a:spcPts val="0"/>
              </a:spcBef>
              <a:spcAft>
                <a:spcPts val="0"/>
              </a:spcAft>
              <a:buClr>
                <a:srgbClr val="FFFFFF"/>
              </a:buClr>
              <a:buSzPts val="2400"/>
              <a:buNone/>
              <a:defRPr sz="2400">
                <a:solidFill>
                  <a:srgbClr val="FFFFFF"/>
                </a:solidFill>
              </a:defRPr>
            </a:lvl5pPr>
            <a:lvl6pPr lvl="5" algn="l">
              <a:lnSpc>
                <a:spcPct val="100000"/>
              </a:lnSpc>
              <a:spcBef>
                <a:spcPts val="0"/>
              </a:spcBef>
              <a:spcAft>
                <a:spcPts val="0"/>
              </a:spcAft>
              <a:buClr>
                <a:srgbClr val="FFFFFF"/>
              </a:buClr>
              <a:buSzPts val="2400"/>
              <a:buNone/>
              <a:defRPr sz="2400">
                <a:solidFill>
                  <a:srgbClr val="FFFFFF"/>
                </a:solidFill>
              </a:defRPr>
            </a:lvl6pPr>
            <a:lvl7pPr lvl="6" algn="l">
              <a:lnSpc>
                <a:spcPct val="100000"/>
              </a:lnSpc>
              <a:spcBef>
                <a:spcPts val="0"/>
              </a:spcBef>
              <a:spcAft>
                <a:spcPts val="0"/>
              </a:spcAft>
              <a:buClr>
                <a:srgbClr val="FFFFFF"/>
              </a:buClr>
              <a:buSzPts val="2400"/>
              <a:buNone/>
              <a:defRPr sz="2400">
                <a:solidFill>
                  <a:srgbClr val="FFFFFF"/>
                </a:solidFill>
              </a:defRPr>
            </a:lvl7pPr>
            <a:lvl8pPr lvl="7" algn="l">
              <a:lnSpc>
                <a:spcPct val="100000"/>
              </a:lnSpc>
              <a:spcBef>
                <a:spcPts val="0"/>
              </a:spcBef>
              <a:spcAft>
                <a:spcPts val="0"/>
              </a:spcAft>
              <a:buClr>
                <a:srgbClr val="FFFFFF"/>
              </a:buClr>
              <a:buSzPts val="2400"/>
              <a:buNone/>
              <a:defRPr sz="2400">
                <a:solidFill>
                  <a:srgbClr val="FFFFFF"/>
                </a:solidFill>
              </a:defRPr>
            </a:lvl8pPr>
            <a:lvl9pPr lvl="8" algn="l">
              <a:lnSpc>
                <a:spcPct val="100000"/>
              </a:lnSpc>
              <a:spcBef>
                <a:spcPts val="0"/>
              </a:spcBef>
              <a:spcAft>
                <a:spcPts val="0"/>
              </a:spcAft>
              <a:buClr>
                <a:srgbClr val="FFFFFF"/>
              </a:buClr>
              <a:buSzPts val="2400"/>
              <a:buNone/>
              <a:defRPr sz="2400">
                <a:solidFill>
                  <a:srgbClr val="FFFFFF"/>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ARK GREY">
  <p:cSld name="DARK GREY">
    <p:spTree>
      <p:nvGrpSpPr>
        <p:cNvPr id="1" name="Shape 38"/>
        <p:cNvGrpSpPr/>
        <p:nvPr/>
      </p:nvGrpSpPr>
      <p:grpSpPr>
        <a:xfrm>
          <a:off x="0" y="0"/>
          <a:ext cx="0" cy="0"/>
          <a:chOff x="0" y="0"/>
          <a:chExt cx="0" cy="0"/>
        </a:xfrm>
      </p:grpSpPr>
      <p:sp>
        <p:nvSpPr>
          <p:cNvPr id="39" name="Google Shape;39;p53"/>
          <p:cNvSpPr/>
          <p:nvPr/>
        </p:nvSpPr>
        <p:spPr>
          <a:xfrm>
            <a:off x="0" y="0"/>
            <a:ext cx="9144000" cy="5143500"/>
          </a:xfrm>
          <a:prstGeom prst="rect">
            <a:avLst/>
          </a:prstGeom>
          <a:solidFill>
            <a:srgbClr val="262626"/>
          </a:soli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libri"/>
              <a:ea typeface="Calibri"/>
              <a:cs typeface="Calibri"/>
              <a:sym typeface="Calibri"/>
            </a:endParaRPr>
          </a:p>
        </p:txBody>
      </p:sp>
      <p:sp>
        <p:nvSpPr>
          <p:cNvPr id="40" name="Google Shape;40;p53"/>
          <p:cNvSpPr txBox="1">
            <a:spLocks noGrp="1"/>
          </p:cNvSpPr>
          <p:nvPr>
            <p:ph type="title"/>
          </p:nvPr>
        </p:nvSpPr>
        <p:spPr>
          <a:xfrm>
            <a:off x="405053" y="324000"/>
            <a:ext cx="8333285" cy="810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rgbClr val="FFFFFF"/>
              </a:buClr>
              <a:buSzPts val="2700"/>
              <a:buFont typeface="Calibri"/>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53"/>
          <p:cNvSpPr txBox="1">
            <a:spLocks noGrp="1"/>
          </p:cNvSpPr>
          <p:nvPr>
            <p:ph type="body" idx="1"/>
          </p:nvPr>
        </p:nvSpPr>
        <p:spPr>
          <a:xfrm>
            <a:off x="387240" y="706858"/>
            <a:ext cx="8350940" cy="406106"/>
          </a:xfrm>
          <a:prstGeom prst="rect">
            <a:avLst/>
          </a:prstGeom>
          <a:noFill/>
          <a:ln>
            <a:noFill/>
          </a:ln>
        </p:spPr>
        <p:txBody>
          <a:bodyPr spcFirstLastPara="1" wrap="square" lIns="10800" tIns="0" rIns="0" bIns="0" anchor="t" anchorCtr="0">
            <a:noAutofit/>
          </a:bodyPr>
          <a:lstStyle>
            <a:lvl1pPr marL="457200" lvl="0" indent="-228600" algn="l">
              <a:lnSpc>
                <a:spcPct val="90000"/>
              </a:lnSpc>
              <a:spcBef>
                <a:spcPts val="0"/>
              </a:spcBef>
              <a:spcAft>
                <a:spcPts val="0"/>
              </a:spcAft>
              <a:buClr>
                <a:srgbClr val="A6A6A6"/>
              </a:buClr>
              <a:buSzPts val="1650"/>
              <a:buNone/>
              <a:defRPr>
                <a:solidFill>
                  <a:srgbClr val="A6A6A6"/>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100000"/>
              </a:lnSpc>
              <a:spcBef>
                <a:spcPts val="75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2" name="Google Shape;42;p53"/>
          <p:cNvSpPr txBox="1">
            <a:spLocks noGrp="1"/>
          </p:cNvSpPr>
          <p:nvPr>
            <p:ph type="body" idx="2"/>
          </p:nvPr>
        </p:nvSpPr>
        <p:spPr>
          <a:xfrm>
            <a:off x="387240" y="1112964"/>
            <a:ext cx="8351099" cy="3239436"/>
          </a:xfrm>
          <a:prstGeom prst="rect">
            <a:avLst/>
          </a:prstGeom>
          <a:noFill/>
          <a:ln>
            <a:noFill/>
          </a:ln>
        </p:spPr>
        <p:txBody>
          <a:bodyPr spcFirstLastPara="1" wrap="square" lIns="0" tIns="0" rIns="0" bIns="0" anchor="t" anchorCtr="0">
            <a:noAutofit/>
          </a:bodyPr>
          <a:lstStyle>
            <a:lvl1pPr marL="457200" lvl="0" indent="-333375" algn="l">
              <a:lnSpc>
                <a:spcPct val="90000"/>
              </a:lnSpc>
              <a:spcBef>
                <a:spcPts val="0"/>
              </a:spcBef>
              <a:spcAft>
                <a:spcPts val="0"/>
              </a:spcAft>
              <a:buClr>
                <a:srgbClr val="D9D9D9"/>
              </a:buClr>
              <a:buSzPts val="1650"/>
              <a:buChar char="▪"/>
              <a:defRPr sz="1650">
                <a:solidFill>
                  <a:srgbClr val="D9D9D9"/>
                </a:solidFill>
              </a:defRPr>
            </a:lvl1pPr>
            <a:lvl2pPr marL="914400" lvl="1" indent="-323850" algn="l">
              <a:lnSpc>
                <a:spcPct val="90000"/>
              </a:lnSpc>
              <a:spcBef>
                <a:spcPts val="750"/>
              </a:spcBef>
              <a:spcAft>
                <a:spcPts val="0"/>
              </a:spcAft>
              <a:buClr>
                <a:srgbClr val="D9D9D9"/>
              </a:buClr>
              <a:buSzPts val="1500"/>
              <a:buChar char="–"/>
              <a:defRPr>
                <a:solidFill>
                  <a:srgbClr val="D9D9D9"/>
                </a:solidFill>
              </a:defRPr>
            </a:lvl2pPr>
            <a:lvl3pPr marL="1371600" lvl="2" indent="-314325" algn="l">
              <a:lnSpc>
                <a:spcPct val="90000"/>
              </a:lnSpc>
              <a:spcBef>
                <a:spcPts val="750"/>
              </a:spcBef>
              <a:spcAft>
                <a:spcPts val="0"/>
              </a:spcAft>
              <a:buClr>
                <a:srgbClr val="D9D9D9"/>
              </a:buClr>
              <a:buSzPts val="1350"/>
              <a:buChar char="–"/>
              <a:defRPr>
                <a:solidFill>
                  <a:srgbClr val="D9D9D9"/>
                </a:solidFill>
              </a:defRPr>
            </a:lvl3pPr>
            <a:lvl4pPr marL="1828800" lvl="3" indent="-304800" algn="l">
              <a:lnSpc>
                <a:spcPct val="90000"/>
              </a:lnSpc>
              <a:spcBef>
                <a:spcPts val="750"/>
              </a:spcBef>
              <a:spcAft>
                <a:spcPts val="0"/>
              </a:spcAft>
              <a:buClr>
                <a:srgbClr val="D9D9D9"/>
              </a:buClr>
              <a:buSzPts val="1200"/>
              <a:buChar char="–"/>
              <a:defRPr>
                <a:solidFill>
                  <a:srgbClr val="D9D9D9"/>
                </a:solidFill>
              </a:defRPr>
            </a:lvl4pPr>
            <a:lvl5pPr marL="2286000" lvl="4" indent="-304800" algn="l">
              <a:lnSpc>
                <a:spcPct val="90000"/>
              </a:lnSpc>
              <a:spcBef>
                <a:spcPts val="750"/>
              </a:spcBef>
              <a:spcAft>
                <a:spcPts val="0"/>
              </a:spcAft>
              <a:buClr>
                <a:srgbClr val="D9D9D9"/>
              </a:buClr>
              <a:buSzPts val="1200"/>
              <a:buChar char="–"/>
              <a:defRPr>
                <a:solidFill>
                  <a:srgbClr val="D9D9D9"/>
                </a:solidFill>
              </a:defRPr>
            </a:lvl5pPr>
            <a:lvl6pPr marL="2743200" lvl="5" indent="-342900" algn="l">
              <a:lnSpc>
                <a:spcPct val="100000"/>
              </a:lnSpc>
              <a:spcBef>
                <a:spcPts val="75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EMPFEHLUNGEN">
  <p:cSld name="2_EMPFEHLUNGEN">
    <p:bg>
      <p:bgPr>
        <a:solidFill>
          <a:srgbClr val="262626"/>
        </a:solidFill>
        <a:effectLst/>
      </p:bgPr>
    </p:bg>
    <p:spTree>
      <p:nvGrpSpPr>
        <p:cNvPr id="1" name="Shape 43"/>
        <p:cNvGrpSpPr/>
        <p:nvPr/>
      </p:nvGrpSpPr>
      <p:grpSpPr>
        <a:xfrm>
          <a:off x="0" y="0"/>
          <a:ext cx="0" cy="0"/>
          <a:chOff x="0" y="0"/>
          <a:chExt cx="0" cy="0"/>
        </a:xfrm>
      </p:grpSpPr>
      <p:sp>
        <p:nvSpPr>
          <p:cNvPr id="44" name="Google Shape;44;p54"/>
          <p:cNvSpPr txBox="1">
            <a:spLocks noGrp="1"/>
          </p:cNvSpPr>
          <p:nvPr>
            <p:ph type="title"/>
          </p:nvPr>
        </p:nvSpPr>
        <p:spPr>
          <a:xfrm>
            <a:off x="405053" y="324000"/>
            <a:ext cx="8333285" cy="810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700"/>
              <a:buFont typeface="Calibri"/>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54"/>
          <p:cNvSpPr>
            <a:spLocks noGrp="1"/>
          </p:cNvSpPr>
          <p:nvPr>
            <p:ph type="pic" idx="2"/>
          </p:nvPr>
        </p:nvSpPr>
        <p:spPr>
          <a:xfrm>
            <a:off x="405052" y="1571400"/>
            <a:ext cx="2700351" cy="1520100"/>
          </a:xfrm>
          <a:prstGeom prst="rect">
            <a:avLst/>
          </a:prstGeom>
          <a:solidFill>
            <a:srgbClr val="D8D8D8"/>
          </a:solidFill>
          <a:ln>
            <a:noFill/>
          </a:ln>
        </p:spPr>
      </p:sp>
      <p:sp>
        <p:nvSpPr>
          <p:cNvPr id="46" name="Google Shape;46;p54"/>
          <p:cNvSpPr txBox="1">
            <a:spLocks noGrp="1"/>
          </p:cNvSpPr>
          <p:nvPr>
            <p:ph type="body" idx="1"/>
          </p:nvPr>
        </p:nvSpPr>
        <p:spPr>
          <a:xfrm>
            <a:off x="405054" y="3240000"/>
            <a:ext cx="2700351" cy="4050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lt1"/>
              </a:buClr>
              <a:buSzPts val="1050"/>
              <a:buNone/>
              <a:defRPr sz="1050" u="sng">
                <a:solidFill>
                  <a:schemeClr val="lt1"/>
                </a:solidFill>
                <a:latin typeface="Calibri"/>
                <a:ea typeface="Calibri"/>
                <a:cs typeface="Calibri"/>
                <a:sym typeface="Calibri"/>
              </a:defRPr>
            </a:lvl1pPr>
            <a:lvl2pPr marL="914400" lvl="1" indent="-295275" algn="l">
              <a:lnSpc>
                <a:spcPct val="90000"/>
              </a:lnSpc>
              <a:spcBef>
                <a:spcPts val="750"/>
              </a:spcBef>
              <a:spcAft>
                <a:spcPts val="0"/>
              </a:spcAft>
              <a:buClr>
                <a:schemeClr val="lt1"/>
              </a:buClr>
              <a:buSzPts val="1050"/>
              <a:buChar char="–"/>
              <a:defRPr sz="1050" u="sng">
                <a:solidFill>
                  <a:schemeClr val="lt1"/>
                </a:solidFill>
                <a:latin typeface="Calibri"/>
                <a:ea typeface="Calibri"/>
                <a:cs typeface="Calibri"/>
                <a:sym typeface="Calibri"/>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228600" algn="l">
              <a:lnSpc>
                <a:spcPct val="90000"/>
              </a:lnSpc>
              <a:spcBef>
                <a:spcPts val="750"/>
              </a:spcBef>
              <a:spcAft>
                <a:spcPts val="0"/>
              </a:spcAft>
              <a:buClr>
                <a:schemeClr val="dk1"/>
              </a:buClr>
              <a:buSzPts val="1200"/>
              <a:buNone/>
              <a:defRPr/>
            </a:lvl5pPr>
            <a:lvl6pPr marL="2743200" lvl="5" indent="-342900" algn="l">
              <a:lnSpc>
                <a:spcPct val="100000"/>
              </a:lnSpc>
              <a:spcBef>
                <a:spcPts val="75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7" name="Google Shape;47;p54"/>
          <p:cNvSpPr>
            <a:spLocks noGrp="1"/>
          </p:cNvSpPr>
          <p:nvPr>
            <p:ph type="pic" idx="3"/>
          </p:nvPr>
        </p:nvSpPr>
        <p:spPr>
          <a:xfrm>
            <a:off x="3221825" y="1571400"/>
            <a:ext cx="2700351" cy="1520100"/>
          </a:xfrm>
          <a:prstGeom prst="rect">
            <a:avLst/>
          </a:prstGeom>
          <a:solidFill>
            <a:srgbClr val="D8D8D8"/>
          </a:solidFill>
          <a:ln>
            <a:noFill/>
          </a:ln>
        </p:spPr>
      </p:sp>
      <p:sp>
        <p:nvSpPr>
          <p:cNvPr id="48" name="Google Shape;48;p54"/>
          <p:cNvSpPr txBox="1">
            <a:spLocks noGrp="1"/>
          </p:cNvSpPr>
          <p:nvPr>
            <p:ph type="body" idx="4"/>
          </p:nvPr>
        </p:nvSpPr>
        <p:spPr>
          <a:xfrm>
            <a:off x="3221520" y="3240000"/>
            <a:ext cx="2700351" cy="4050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lt1"/>
              </a:buClr>
              <a:buSzPts val="1050"/>
              <a:buNone/>
              <a:defRPr sz="1050" u="sng">
                <a:solidFill>
                  <a:schemeClr val="lt1"/>
                </a:solidFill>
                <a:latin typeface="Calibri"/>
                <a:ea typeface="Calibri"/>
                <a:cs typeface="Calibri"/>
                <a:sym typeface="Calibri"/>
              </a:defRPr>
            </a:lvl1pPr>
            <a:lvl2pPr marL="914400" lvl="1" indent="-295275" algn="l">
              <a:lnSpc>
                <a:spcPct val="90000"/>
              </a:lnSpc>
              <a:spcBef>
                <a:spcPts val="750"/>
              </a:spcBef>
              <a:spcAft>
                <a:spcPts val="0"/>
              </a:spcAft>
              <a:buClr>
                <a:schemeClr val="lt1"/>
              </a:buClr>
              <a:buSzPts val="1050"/>
              <a:buChar char="–"/>
              <a:defRPr sz="1050" u="sng">
                <a:solidFill>
                  <a:schemeClr val="lt1"/>
                </a:solidFill>
                <a:latin typeface="Calibri"/>
                <a:ea typeface="Calibri"/>
                <a:cs typeface="Calibri"/>
                <a:sym typeface="Calibri"/>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228600" algn="l">
              <a:lnSpc>
                <a:spcPct val="90000"/>
              </a:lnSpc>
              <a:spcBef>
                <a:spcPts val="750"/>
              </a:spcBef>
              <a:spcAft>
                <a:spcPts val="0"/>
              </a:spcAft>
              <a:buClr>
                <a:schemeClr val="dk1"/>
              </a:buClr>
              <a:buSzPts val="1200"/>
              <a:buNone/>
              <a:defRPr/>
            </a:lvl5pPr>
            <a:lvl6pPr marL="2743200" lvl="5" indent="-342900" algn="l">
              <a:lnSpc>
                <a:spcPct val="100000"/>
              </a:lnSpc>
              <a:spcBef>
                <a:spcPts val="75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9" name="Google Shape;49;p54"/>
          <p:cNvSpPr>
            <a:spLocks noGrp="1"/>
          </p:cNvSpPr>
          <p:nvPr>
            <p:ph type="pic" idx="5"/>
          </p:nvPr>
        </p:nvSpPr>
        <p:spPr>
          <a:xfrm>
            <a:off x="6037988" y="1571400"/>
            <a:ext cx="2700351" cy="1520100"/>
          </a:xfrm>
          <a:prstGeom prst="rect">
            <a:avLst/>
          </a:prstGeom>
          <a:solidFill>
            <a:srgbClr val="D8D8D8"/>
          </a:solidFill>
          <a:ln>
            <a:noFill/>
          </a:ln>
        </p:spPr>
      </p:sp>
      <p:sp>
        <p:nvSpPr>
          <p:cNvPr id="50" name="Google Shape;50;p54"/>
          <p:cNvSpPr txBox="1">
            <a:spLocks noGrp="1"/>
          </p:cNvSpPr>
          <p:nvPr>
            <p:ph type="body" idx="6"/>
          </p:nvPr>
        </p:nvSpPr>
        <p:spPr>
          <a:xfrm>
            <a:off x="6037987" y="3240000"/>
            <a:ext cx="2700351" cy="4050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lt1"/>
              </a:buClr>
              <a:buSzPts val="1050"/>
              <a:buNone/>
              <a:defRPr sz="1050" u="sng">
                <a:solidFill>
                  <a:schemeClr val="lt1"/>
                </a:solidFill>
                <a:latin typeface="Calibri"/>
                <a:ea typeface="Calibri"/>
                <a:cs typeface="Calibri"/>
                <a:sym typeface="Calibri"/>
              </a:defRPr>
            </a:lvl1pPr>
            <a:lvl2pPr marL="914400" lvl="1" indent="-295275" algn="l">
              <a:lnSpc>
                <a:spcPct val="90000"/>
              </a:lnSpc>
              <a:spcBef>
                <a:spcPts val="750"/>
              </a:spcBef>
              <a:spcAft>
                <a:spcPts val="0"/>
              </a:spcAft>
              <a:buClr>
                <a:schemeClr val="lt1"/>
              </a:buClr>
              <a:buSzPts val="1050"/>
              <a:buChar char="–"/>
              <a:defRPr sz="1050" u="sng">
                <a:solidFill>
                  <a:schemeClr val="lt1"/>
                </a:solidFill>
                <a:latin typeface="Calibri"/>
                <a:ea typeface="Calibri"/>
                <a:cs typeface="Calibri"/>
                <a:sym typeface="Calibri"/>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228600" algn="l">
              <a:lnSpc>
                <a:spcPct val="90000"/>
              </a:lnSpc>
              <a:spcBef>
                <a:spcPts val="750"/>
              </a:spcBef>
              <a:spcAft>
                <a:spcPts val="0"/>
              </a:spcAft>
              <a:buClr>
                <a:schemeClr val="dk1"/>
              </a:buClr>
              <a:buSzPts val="1200"/>
              <a:buNone/>
              <a:defRPr/>
            </a:lvl5pPr>
            <a:lvl6pPr marL="2743200" lvl="5" indent="-342900" algn="l">
              <a:lnSpc>
                <a:spcPct val="100000"/>
              </a:lnSpc>
              <a:spcBef>
                <a:spcPts val="75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TITLE &amp; CONTENT">
  <p:cSld name="1_TITLE &amp; CONTENT">
    <p:spTree>
      <p:nvGrpSpPr>
        <p:cNvPr id="1" name="Shape 54"/>
        <p:cNvGrpSpPr/>
        <p:nvPr/>
      </p:nvGrpSpPr>
      <p:grpSpPr>
        <a:xfrm>
          <a:off x="0" y="0"/>
          <a:ext cx="0" cy="0"/>
          <a:chOff x="0" y="0"/>
          <a:chExt cx="0" cy="0"/>
        </a:xfrm>
      </p:grpSpPr>
      <p:sp>
        <p:nvSpPr>
          <p:cNvPr id="55" name="Google Shape;55;p14"/>
          <p:cNvSpPr txBox="1">
            <a:spLocks noGrp="1"/>
          </p:cNvSpPr>
          <p:nvPr>
            <p:ph type="title"/>
          </p:nvPr>
        </p:nvSpPr>
        <p:spPr>
          <a:xfrm>
            <a:off x="405053" y="324000"/>
            <a:ext cx="8333285" cy="810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4"/>
          <p:cNvSpPr txBox="1">
            <a:spLocks noGrp="1"/>
          </p:cNvSpPr>
          <p:nvPr>
            <p:ph type="body" idx="1"/>
          </p:nvPr>
        </p:nvSpPr>
        <p:spPr>
          <a:xfrm>
            <a:off x="405053" y="729000"/>
            <a:ext cx="8333285" cy="4050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rgbClr val="7F7F7F"/>
              </a:buClr>
              <a:buSzPts val="1650"/>
              <a:buNone/>
              <a:defRPr>
                <a:solidFill>
                  <a:srgbClr val="7F7F7F"/>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100000"/>
              </a:lnSpc>
              <a:spcBef>
                <a:spcPts val="75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7" name="Google Shape;57;p14"/>
          <p:cNvSpPr txBox="1">
            <a:spLocks noGrp="1"/>
          </p:cNvSpPr>
          <p:nvPr>
            <p:ph type="body" idx="2"/>
          </p:nvPr>
        </p:nvSpPr>
        <p:spPr>
          <a:xfrm>
            <a:off x="405053" y="1134000"/>
            <a:ext cx="8333285" cy="322380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0"/>
              </a:spcBef>
              <a:spcAft>
                <a:spcPts val="0"/>
              </a:spcAft>
              <a:buClr>
                <a:schemeClr val="dk1"/>
              </a:buClr>
              <a:buSzPts val="1800"/>
              <a:buChar char="▪"/>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100000"/>
              </a:lnSpc>
              <a:spcBef>
                <a:spcPts val="75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CENTER">
  <p:cSld name="TITLE SLIDE CENTER">
    <p:bg>
      <p:bgPr>
        <a:solidFill>
          <a:srgbClr val="262626"/>
        </a:solidFill>
        <a:effectLst/>
      </p:bgPr>
    </p:bg>
    <p:spTree>
      <p:nvGrpSpPr>
        <p:cNvPr id="1" name="Shape 58"/>
        <p:cNvGrpSpPr/>
        <p:nvPr/>
      </p:nvGrpSpPr>
      <p:grpSpPr>
        <a:xfrm>
          <a:off x="0" y="0"/>
          <a:ext cx="0" cy="0"/>
          <a:chOff x="0" y="0"/>
          <a:chExt cx="0" cy="0"/>
        </a:xfrm>
      </p:grpSpPr>
      <p:sp>
        <p:nvSpPr>
          <p:cNvPr id="59" name="Google Shape;59;p41"/>
          <p:cNvSpPr>
            <a:spLocks noGrp="1"/>
          </p:cNvSpPr>
          <p:nvPr>
            <p:ph type="pic" idx="2"/>
          </p:nvPr>
        </p:nvSpPr>
        <p:spPr>
          <a:xfrm>
            <a:off x="0" y="0"/>
            <a:ext cx="9144000" cy="5143500"/>
          </a:xfrm>
          <a:prstGeom prst="rect">
            <a:avLst/>
          </a:prstGeom>
          <a:solidFill>
            <a:srgbClr val="D8D8D8"/>
          </a:solidFill>
          <a:ln>
            <a:noFill/>
          </a:ln>
        </p:spPr>
      </p:sp>
      <p:sp>
        <p:nvSpPr>
          <p:cNvPr id="60" name="Google Shape;60;p41"/>
          <p:cNvSpPr txBox="1">
            <a:spLocks noGrp="1"/>
          </p:cNvSpPr>
          <p:nvPr>
            <p:ph type="ctrTitle"/>
          </p:nvPr>
        </p:nvSpPr>
        <p:spPr>
          <a:xfrm>
            <a:off x="791508" y="0"/>
            <a:ext cx="7560984" cy="280800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FFFFFF"/>
              </a:buClr>
              <a:buSzPts val="6600"/>
              <a:buFont typeface="Bebas Neue"/>
              <a:buNone/>
              <a:defRPr sz="6600">
                <a:solidFill>
                  <a:srgbClr val="FFFFFF"/>
                </a:solidFill>
                <a:latin typeface="Bebas Neue"/>
                <a:ea typeface="Bebas Neue"/>
                <a:cs typeface="Bebas Neue"/>
                <a:sym typeface="Bebas Neue"/>
              </a:defRPr>
            </a:lvl1pPr>
            <a:lvl2pPr lvl="1" algn="l">
              <a:lnSpc>
                <a:spcPct val="100000"/>
              </a:lnSpc>
              <a:spcBef>
                <a:spcPts val="75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41"/>
          <p:cNvSpPr txBox="1">
            <a:spLocks noGrp="1"/>
          </p:cNvSpPr>
          <p:nvPr>
            <p:ph type="subTitle" idx="1"/>
          </p:nvPr>
        </p:nvSpPr>
        <p:spPr>
          <a:xfrm>
            <a:off x="791508" y="2808000"/>
            <a:ext cx="7560984" cy="15525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rgbClr val="A5A5A5"/>
              </a:buClr>
              <a:buSzPts val="3300"/>
              <a:buNone/>
              <a:defRPr sz="3300">
                <a:solidFill>
                  <a:srgbClr val="A5A5A5"/>
                </a:solidFill>
              </a:defRPr>
            </a:lvl1pPr>
            <a:lvl2pPr lvl="1" algn="ctr">
              <a:lnSpc>
                <a:spcPct val="90000"/>
              </a:lnSpc>
              <a:spcBef>
                <a:spcPts val="750"/>
              </a:spcBef>
              <a:spcAft>
                <a:spcPts val="0"/>
              </a:spcAft>
              <a:buClr>
                <a:srgbClr val="888888"/>
              </a:buClr>
              <a:buSzPts val="1500"/>
              <a:buNone/>
              <a:defRPr>
                <a:solidFill>
                  <a:srgbClr val="888888"/>
                </a:solidFill>
              </a:defRPr>
            </a:lvl2pPr>
            <a:lvl3pPr lvl="2" algn="ctr">
              <a:lnSpc>
                <a:spcPct val="90000"/>
              </a:lnSpc>
              <a:spcBef>
                <a:spcPts val="750"/>
              </a:spcBef>
              <a:spcAft>
                <a:spcPts val="0"/>
              </a:spcAft>
              <a:buClr>
                <a:srgbClr val="888888"/>
              </a:buClr>
              <a:buSzPts val="1350"/>
              <a:buNone/>
              <a:defRPr>
                <a:solidFill>
                  <a:srgbClr val="888888"/>
                </a:solidFill>
              </a:defRPr>
            </a:lvl3pPr>
            <a:lvl4pPr lvl="3" algn="ctr">
              <a:lnSpc>
                <a:spcPct val="90000"/>
              </a:lnSpc>
              <a:spcBef>
                <a:spcPts val="750"/>
              </a:spcBef>
              <a:spcAft>
                <a:spcPts val="0"/>
              </a:spcAft>
              <a:buClr>
                <a:srgbClr val="888888"/>
              </a:buClr>
              <a:buSzPts val="1200"/>
              <a:buNone/>
              <a:defRPr>
                <a:solidFill>
                  <a:srgbClr val="888888"/>
                </a:solidFill>
              </a:defRPr>
            </a:lvl4pPr>
            <a:lvl5pPr lvl="4" algn="ctr">
              <a:lnSpc>
                <a:spcPct val="90000"/>
              </a:lnSpc>
              <a:spcBef>
                <a:spcPts val="750"/>
              </a:spcBef>
              <a:spcAft>
                <a:spcPts val="0"/>
              </a:spcAft>
              <a:buClr>
                <a:srgbClr val="888888"/>
              </a:buClr>
              <a:buSzPts val="1200"/>
              <a:buNone/>
              <a:defRPr>
                <a:solidFill>
                  <a:srgbClr val="888888"/>
                </a:solidFill>
              </a:defRPr>
            </a:lvl5pPr>
            <a:lvl6pPr lvl="5" algn="ctr">
              <a:lnSpc>
                <a:spcPct val="100000"/>
              </a:lnSpc>
              <a:spcBef>
                <a:spcPts val="750"/>
              </a:spcBef>
              <a:spcAft>
                <a:spcPts val="0"/>
              </a:spcAft>
              <a:buClr>
                <a:srgbClr val="888888"/>
              </a:buClr>
              <a:buSzPts val="1500"/>
              <a:buNone/>
              <a:defRPr>
                <a:solidFill>
                  <a:srgbClr val="888888"/>
                </a:solidFill>
              </a:defRPr>
            </a:lvl6pPr>
            <a:lvl7pPr lvl="6" algn="ctr">
              <a:lnSpc>
                <a:spcPct val="100000"/>
              </a:lnSpc>
              <a:spcBef>
                <a:spcPts val="300"/>
              </a:spcBef>
              <a:spcAft>
                <a:spcPts val="0"/>
              </a:spcAft>
              <a:buClr>
                <a:srgbClr val="888888"/>
              </a:buClr>
              <a:buSzPts val="1500"/>
              <a:buNone/>
              <a:defRPr>
                <a:solidFill>
                  <a:srgbClr val="888888"/>
                </a:solidFill>
              </a:defRPr>
            </a:lvl7pPr>
            <a:lvl8pPr lvl="7" algn="ctr">
              <a:lnSpc>
                <a:spcPct val="100000"/>
              </a:lnSpc>
              <a:spcBef>
                <a:spcPts val="300"/>
              </a:spcBef>
              <a:spcAft>
                <a:spcPts val="0"/>
              </a:spcAft>
              <a:buClr>
                <a:srgbClr val="888888"/>
              </a:buClr>
              <a:buSzPts val="1500"/>
              <a:buNone/>
              <a:defRPr>
                <a:solidFill>
                  <a:srgbClr val="888888"/>
                </a:solidFill>
              </a:defRPr>
            </a:lvl8pPr>
            <a:lvl9pPr lvl="8" algn="ctr">
              <a:lnSpc>
                <a:spcPct val="100000"/>
              </a:lnSpc>
              <a:spcBef>
                <a:spcPts val="300"/>
              </a:spcBef>
              <a:spcAft>
                <a:spcPts val="0"/>
              </a:spcAft>
              <a:buClr>
                <a:srgbClr val="888888"/>
              </a:buClr>
              <a:buSzPts val="1500"/>
              <a:buNone/>
              <a:defRPr>
                <a:solidFill>
                  <a:srgbClr val="888888"/>
                </a:solidFil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4_AGENDA">
  <p:cSld name="4_AGENDA">
    <p:spTree>
      <p:nvGrpSpPr>
        <p:cNvPr id="1" name="Shape 62"/>
        <p:cNvGrpSpPr/>
        <p:nvPr/>
      </p:nvGrpSpPr>
      <p:grpSpPr>
        <a:xfrm>
          <a:off x="0" y="0"/>
          <a:ext cx="0" cy="0"/>
          <a:chOff x="0" y="0"/>
          <a:chExt cx="0" cy="0"/>
        </a:xfrm>
      </p:grpSpPr>
      <p:sp>
        <p:nvSpPr>
          <p:cNvPr id="63" name="Google Shape;63;p42"/>
          <p:cNvSpPr>
            <a:spLocks noGrp="1"/>
          </p:cNvSpPr>
          <p:nvPr>
            <p:ph type="pic" idx="2"/>
          </p:nvPr>
        </p:nvSpPr>
        <p:spPr>
          <a:xfrm>
            <a:off x="5460112" y="1134000"/>
            <a:ext cx="1593207" cy="999000"/>
          </a:xfrm>
          <a:prstGeom prst="rect">
            <a:avLst/>
          </a:prstGeom>
          <a:solidFill>
            <a:srgbClr val="D8D8D8"/>
          </a:solidFill>
          <a:ln>
            <a:noFill/>
          </a:ln>
        </p:spPr>
      </p:sp>
      <p:sp>
        <p:nvSpPr>
          <p:cNvPr id="64" name="Google Shape;64;p42"/>
          <p:cNvSpPr>
            <a:spLocks noGrp="1"/>
          </p:cNvSpPr>
          <p:nvPr>
            <p:ph type="pic" idx="3"/>
          </p:nvPr>
        </p:nvSpPr>
        <p:spPr>
          <a:xfrm>
            <a:off x="5460112" y="2246400"/>
            <a:ext cx="1593207" cy="999000"/>
          </a:xfrm>
          <a:prstGeom prst="rect">
            <a:avLst/>
          </a:prstGeom>
          <a:solidFill>
            <a:srgbClr val="D8D8D8"/>
          </a:solidFill>
          <a:ln>
            <a:noFill/>
          </a:ln>
        </p:spPr>
      </p:sp>
      <p:sp>
        <p:nvSpPr>
          <p:cNvPr id="65" name="Google Shape;65;p42"/>
          <p:cNvSpPr>
            <a:spLocks noGrp="1"/>
          </p:cNvSpPr>
          <p:nvPr>
            <p:ph type="pic" idx="4"/>
          </p:nvPr>
        </p:nvSpPr>
        <p:spPr>
          <a:xfrm>
            <a:off x="2090074" y="1134000"/>
            <a:ext cx="1593207" cy="999000"/>
          </a:xfrm>
          <a:prstGeom prst="rect">
            <a:avLst/>
          </a:prstGeom>
          <a:solidFill>
            <a:srgbClr val="D8D8D8"/>
          </a:solidFill>
          <a:ln>
            <a:noFill/>
          </a:ln>
        </p:spPr>
      </p:sp>
      <p:sp>
        <p:nvSpPr>
          <p:cNvPr id="66" name="Google Shape;66;p42"/>
          <p:cNvSpPr>
            <a:spLocks noGrp="1"/>
          </p:cNvSpPr>
          <p:nvPr>
            <p:ph type="pic" idx="5"/>
          </p:nvPr>
        </p:nvSpPr>
        <p:spPr>
          <a:xfrm>
            <a:off x="2090074" y="2246400"/>
            <a:ext cx="1593207" cy="999000"/>
          </a:xfrm>
          <a:prstGeom prst="rect">
            <a:avLst/>
          </a:prstGeom>
          <a:solidFill>
            <a:srgbClr val="D8D8D8"/>
          </a:solidFill>
          <a:ln>
            <a:noFill/>
          </a:ln>
        </p:spPr>
      </p:sp>
      <p:sp>
        <p:nvSpPr>
          <p:cNvPr id="67" name="Google Shape;67;p42"/>
          <p:cNvSpPr>
            <a:spLocks noGrp="1"/>
          </p:cNvSpPr>
          <p:nvPr>
            <p:ph type="pic" idx="6"/>
          </p:nvPr>
        </p:nvSpPr>
        <p:spPr>
          <a:xfrm>
            <a:off x="405055" y="3358800"/>
            <a:ext cx="4113533" cy="999000"/>
          </a:xfrm>
          <a:prstGeom prst="rect">
            <a:avLst/>
          </a:prstGeom>
          <a:solidFill>
            <a:srgbClr val="D8D8D8"/>
          </a:solidFill>
          <a:ln>
            <a:noFill/>
          </a:ln>
        </p:spPr>
      </p:sp>
      <p:sp>
        <p:nvSpPr>
          <p:cNvPr id="68" name="Google Shape;68;p42"/>
          <p:cNvSpPr>
            <a:spLocks noGrp="1"/>
          </p:cNvSpPr>
          <p:nvPr>
            <p:ph type="pic" idx="7"/>
          </p:nvPr>
        </p:nvSpPr>
        <p:spPr>
          <a:xfrm>
            <a:off x="4624805" y="3358800"/>
            <a:ext cx="4113533" cy="999000"/>
          </a:xfrm>
          <a:prstGeom prst="rect">
            <a:avLst/>
          </a:prstGeom>
          <a:solidFill>
            <a:srgbClr val="D8D8D8"/>
          </a:solidFill>
          <a:ln>
            <a:noFill/>
          </a:ln>
        </p:spPr>
      </p:sp>
      <p:sp>
        <p:nvSpPr>
          <p:cNvPr id="69" name="Google Shape;69;p42"/>
          <p:cNvSpPr>
            <a:spLocks noGrp="1"/>
          </p:cNvSpPr>
          <p:nvPr>
            <p:ph type="pic" idx="8"/>
          </p:nvPr>
        </p:nvSpPr>
        <p:spPr>
          <a:xfrm>
            <a:off x="3775093" y="1134000"/>
            <a:ext cx="1593207" cy="2111400"/>
          </a:xfrm>
          <a:prstGeom prst="rect">
            <a:avLst/>
          </a:prstGeom>
          <a:solidFill>
            <a:srgbClr val="D8D8D8"/>
          </a:solidFill>
          <a:ln>
            <a:noFill/>
          </a:ln>
        </p:spPr>
      </p:sp>
      <p:sp>
        <p:nvSpPr>
          <p:cNvPr id="70" name="Google Shape;70;p42"/>
          <p:cNvSpPr>
            <a:spLocks noGrp="1"/>
          </p:cNvSpPr>
          <p:nvPr>
            <p:ph type="pic" idx="9"/>
          </p:nvPr>
        </p:nvSpPr>
        <p:spPr>
          <a:xfrm>
            <a:off x="7145131" y="1134000"/>
            <a:ext cx="1593207" cy="2111400"/>
          </a:xfrm>
          <a:prstGeom prst="rect">
            <a:avLst/>
          </a:prstGeom>
          <a:solidFill>
            <a:srgbClr val="D8D8D8"/>
          </a:solidFill>
          <a:ln>
            <a:noFill/>
          </a:ln>
        </p:spPr>
      </p:sp>
      <p:sp>
        <p:nvSpPr>
          <p:cNvPr id="71" name="Google Shape;71;p42"/>
          <p:cNvSpPr txBox="1">
            <a:spLocks noGrp="1"/>
          </p:cNvSpPr>
          <p:nvPr>
            <p:ph type="body" idx="1"/>
          </p:nvPr>
        </p:nvSpPr>
        <p:spPr>
          <a:xfrm>
            <a:off x="405054" y="3358800"/>
            <a:ext cx="4113534" cy="999000"/>
          </a:xfrm>
          <a:prstGeom prst="rect">
            <a:avLst/>
          </a:prstGeom>
          <a:noFill/>
          <a:ln>
            <a:noFill/>
          </a:ln>
        </p:spPr>
        <p:txBody>
          <a:bodyPr spcFirstLastPara="1" wrap="square" lIns="134850" tIns="674325" rIns="134850" bIns="80900" anchor="b" anchorCtr="0">
            <a:noAutofit/>
          </a:bodyPr>
          <a:lstStyle>
            <a:lvl1pPr marL="457200" lvl="0" indent="-228600" algn="l">
              <a:lnSpc>
                <a:spcPct val="90000"/>
              </a:lnSpc>
              <a:spcBef>
                <a:spcPts val="0"/>
              </a:spcBef>
              <a:spcAft>
                <a:spcPts val="0"/>
              </a:spcAft>
              <a:buClr>
                <a:schemeClr val="lt1"/>
              </a:buClr>
              <a:buSzPts val="1650"/>
              <a:buNone/>
              <a:defRPr>
                <a:solidFill>
                  <a:schemeClr val="lt1"/>
                </a:solidFill>
              </a:defRPr>
            </a:lvl1pPr>
            <a:lvl2pPr marL="914400" lvl="1" indent="-228600" algn="l">
              <a:lnSpc>
                <a:spcPct val="90000"/>
              </a:lnSpc>
              <a:spcBef>
                <a:spcPts val="750"/>
              </a:spcBef>
              <a:spcAft>
                <a:spcPts val="0"/>
              </a:spcAft>
              <a:buClr>
                <a:schemeClr val="lt1"/>
              </a:buClr>
              <a:buSzPts val="1500"/>
              <a:buNone/>
              <a:defRPr>
                <a:solidFill>
                  <a:schemeClr val="lt1"/>
                </a:solidFill>
              </a:defRPr>
            </a:lvl2pPr>
            <a:lvl3pPr marL="1371600" lvl="2" indent="-228600" algn="l">
              <a:lnSpc>
                <a:spcPct val="90000"/>
              </a:lnSpc>
              <a:spcBef>
                <a:spcPts val="750"/>
              </a:spcBef>
              <a:spcAft>
                <a:spcPts val="0"/>
              </a:spcAft>
              <a:buClr>
                <a:schemeClr val="lt1"/>
              </a:buClr>
              <a:buSzPts val="1350"/>
              <a:buNone/>
              <a:defRPr>
                <a:solidFill>
                  <a:schemeClr val="lt1"/>
                </a:solidFill>
              </a:defRPr>
            </a:lvl3pPr>
            <a:lvl4pPr marL="1828800" lvl="3" indent="-228600" algn="l">
              <a:lnSpc>
                <a:spcPct val="90000"/>
              </a:lnSpc>
              <a:spcBef>
                <a:spcPts val="750"/>
              </a:spcBef>
              <a:spcAft>
                <a:spcPts val="0"/>
              </a:spcAft>
              <a:buClr>
                <a:schemeClr val="lt1"/>
              </a:buClr>
              <a:buSzPts val="1200"/>
              <a:buNone/>
              <a:defRPr>
                <a:solidFill>
                  <a:schemeClr val="lt1"/>
                </a:solidFill>
              </a:defRPr>
            </a:lvl4pPr>
            <a:lvl5pPr marL="2286000" lvl="4" indent="-228600" algn="l">
              <a:lnSpc>
                <a:spcPct val="90000"/>
              </a:lnSpc>
              <a:spcBef>
                <a:spcPts val="750"/>
              </a:spcBef>
              <a:spcAft>
                <a:spcPts val="0"/>
              </a:spcAft>
              <a:buClr>
                <a:schemeClr val="lt1"/>
              </a:buClr>
              <a:buSzPts val="1200"/>
              <a:buNone/>
              <a:defRPr>
                <a:solidFill>
                  <a:schemeClr val="lt1"/>
                </a:solidFill>
              </a:defRPr>
            </a:lvl5pPr>
            <a:lvl6pPr marL="2743200" lvl="5" indent="-342900" algn="l">
              <a:lnSpc>
                <a:spcPct val="100000"/>
              </a:lnSpc>
              <a:spcBef>
                <a:spcPts val="75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2" name="Google Shape;72;p42"/>
          <p:cNvSpPr txBox="1">
            <a:spLocks noGrp="1"/>
          </p:cNvSpPr>
          <p:nvPr>
            <p:ph type="body" idx="13"/>
          </p:nvPr>
        </p:nvSpPr>
        <p:spPr>
          <a:xfrm>
            <a:off x="4624804" y="3358800"/>
            <a:ext cx="4113534" cy="999000"/>
          </a:xfrm>
          <a:prstGeom prst="rect">
            <a:avLst/>
          </a:prstGeom>
          <a:noFill/>
          <a:ln>
            <a:noFill/>
          </a:ln>
        </p:spPr>
        <p:txBody>
          <a:bodyPr spcFirstLastPara="1" wrap="square" lIns="134850" tIns="674325" rIns="134850" bIns="80900" anchor="b" anchorCtr="0">
            <a:noAutofit/>
          </a:bodyPr>
          <a:lstStyle>
            <a:lvl1pPr marL="457200" lvl="0" indent="-228600" algn="l">
              <a:lnSpc>
                <a:spcPct val="90000"/>
              </a:lnSpc>
              <a:spcBef>
                <a:spcPts val="0"/>
              </a:spcBef>
              <a:spcAft>
                <a:spcPts val="0"/>
              </a:spcAft>
              <a:buClr>
                <a:schemeClr val="lt1"/>
              </a:buClr>
              <a:buSzPts val="1650"/>
              <a:buNone/>
              <a:defRPr>
                <a:solidFill>
                  <a:schemeClr val="lt1"/>
                </a:solidFill>
              </a:defRPr>
            </a:lvl1pPr>
            <a:lvl2pPr marL="914400" lvl="1" indent="-228600" algn="l">
              <a:lnSpc>
                <a:spcPct val="90000"/>
              </a:lnSpc>
              <a:spcBef>
                <a:spcPts val="750"/>
              </a:spcBef>
              <a:spcAft>
                <a:spcPts val="0"/>
              </a:spcAft>
              <a:buClr>
                <a:schemeClr val="lt1"/>
              </a:buClr>
              <a:buSzPts val="1500"/>
              <a:buNone/>
              <a:defRPr>
                <a:solidFill>
                  <a:schemeClr val="lt1"/>
                </a:solidFill>
              </a:defRPr>
            </a:lvl2pPr>
            <a:lvl3pPr marL="1371600" lvl="2" indent="-228600" algn="l">
              <a:lnSpc>
                <a:spcPct val="90000"/>
              </a:lnSpc>
              <a:spcBef>
                <a:spcPts val="750"/>
              </a:spcBef>
              <a:spcAft>
                <a:spcPts val="0"/>
              </a:spcAft>
              <a:buClr>
                <a:schemeClr val="lt1"/>
              </a:buClr>
              <a:buSzPts val="1350"/>
              <a:buNone/>
              <a:defRPr>
                <a:solidFill>
                  <a:schemeClr val="lt1"/>
                </a:solidFill>
              </a:defRPr>
            </a:lvl3pPr>
            <a:lvl4pPr marL="1828800" lvl="3" indent="-228600" algn="l">
              <a:lnSpc>
                <a:spcPct val="90000"/>
              </a:lnSpc>
              <a:spcBef>
                <a:spcPts val="750"/>
              </a:spcBef>
              <a:spcAft>
                <a:spcPts val="0"/>
              </a:spcAft>
              <a:buClr>
                <a:schemeClr val="lt1"/>
              </a:buClr>
              <a:buSzPts val="1200"/>
              <a:buNone/>
              <a:defRPr>
                <a:solidFill>
                  <a:schemeClr val="lt1"/>
                </a:solidFill>
              </a:defRPr>
            </a:lvl4pPr>
            <a:lvl5pPr marL="2286000" lvl="4" indent="-228600" algn="l">
              <a:lnSpc>
                <a:spcPct val="90000"/>
              </a:lnSpc>
              <a:spcBef>
                <a:spcPts val="750"/>
              </a:spcBef>
              <a:spcAft>
                <a:spcPts val="0"/>
              </a:spcAft>
              <a:buClr>
                <a:schemeClr val="lt1"/>
              </a:buClr>
              <a:buSzPts val="1200"/>
              <a:buNone/>
              <a:defRPr>
                <a:solidFill>
                  <a:schemeClr val="lt1"/>
                </a:solidFill>
              </a:defRPr>
            </a:lvl5pPr>
            <a:lvl6pPr marL="2743200" lvl="5" indent="-342900" algn="l">
              <a:lnSpc>
                <a:spcPct val="100000"/>
              </a:lnSpc>
              <a:spcBef>
                <a:spcPts val="75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3" name="Google Shape;73;p42"/>
          <p:cNvSpPr txBox="1">
            <a:spLocks noGrp="1"/>
          </p:cNvSpPr>
          <p:nvPr>
            <p:ph type="body" idx="14"/>
          </p:nvPr>
        </p:nvSpPr>
        <p:spPr>
          <a:xfrm>
            <a:off x="3775093" y="1134000"/>
            <a:ext cx="1593207" cy="2111400"/>
          </a:xfrm>
          <a:prstGeom prst="rect">
            <a:avLst/>
          </a:prstGeom>
          <a:noFill/>
          <a:ln>
            <a:noFill/>
          </a:ln>
        </p:spPr>
        <p:txBody>
          <a:bodyPr spcFirstLastPara="1" wrap="square" lIns="134850" tIns="674325" rIns="134850" bIns="80900" anchor="b" anchorCtr="0">
            <a:noAutofit/>
          </a:bodyPr>
          <a:lstStyle>
            <a:lvl1pPr marL="457200" lvl="0" indent="-228600" algn="l">
              <a:lnSpc>
                <a:spcPct val="90000"/>
              </a:lnSpc>
              <a:spcBef>
                <a:spcPts val="0"/>
              </a:spcBef>
              <a:spcAft>
                <a:spcPts val="0"/>
              </a:spcAft>
              <a:buClr>
                <a:schemeClr val="lt1"/>
              </a:buClr>
              <a:buSzPts val="1650"/>
              <a:buNone/>
              <a:defRPr>
                <a:solidFill>
                  <a:schemeClr val="lt1"/>
                </a:solidFill>
              </a:defRPr>
            </a:lvl1pPr>
            <a:lvl2pPr marL="914400" lvl="1" indent="-228600" algn="l">
              <a:lnSpc>
                <a:spcPct val="90000"/>
              </a:lnSpc>
              <a:spcBef>
                <a:spcPts val="750"/>
              </a:spcBef>
              <a:spcAft>
                <a:spcPts val="0"/>
              </a:spcAft>
              <a:buClr>
                <a:schemeClr val="lt1"/>
              </a:buClr>
              <a:buSzPts val="1500"/>
              <a:buNone/>
              <a:defRPr>
                <a:solidFill>
                  <a:schemeClr val="lt1"/>
                </a:solidFill>
              </a:defRPr>
            </a:lvl2pPr>
            <a:lvl3pPr marL="1371600" lvl="2" indent="-228600" algn="l">
              <a:lnSpc>
                <a:spcPct val="90000"/>
              </a:lnSpc>
              <a:spcBef>
                <a:spcPts val="750"/>
              </a:spcBef>
              <a:spcAft>
                <a:spcPts val="0"/>
              </a:spcAft>
              <a:buClr>
                <a:schemeClr val="lt1"/>
              </a:buClr>
              <a:buSzPts val="1350"/>
              <a:buNone/>
              <a:defRPr>
                <a:solidFill>
                  <a:schemeClr val="lt1"/>
                </a:solidFill>
              </a:defRPr>
            </a:lvl3pPr>
            <a:lvl4pPr marL="1828800" lvl="3" indent="-228600" algn="l">
              <a:lnSpc>
                <a:spcPct val="90000"/>
              </a:lnSpc>
              <a:spcBef>
                <a:spcPts val="750"/>
              </a:spcBef>
              <a:spcAft>
                <a:spcPts val="0"/>
              </a:spcAft>
              <a:buClr>
                <a:schemeClr val="lt1"/>
              </a:buClr>
              <a:buSzPts val="1200"/>
              <a:buNone/>
              <a:defRPr>
                <a:solidFill>
                  <a:schemeClr val="lt1"/>
                </a:solidFill>
              </a:defRPr>
            </a:lvl4pPr>
            <a:lvl5pPr marL="2286000" lvl="4" indent="-228600" algn="l">
              <a:lnSpc>
                <a:spcPct val="90000"/>
              </a:lnSpc>
              <a:spcBef>
                <a:spcPts val="750"/>
              </a:spcBef>
              <a:spcAft>
                <a:spcPts val="0"/>
              </a:spcAft>
              <a:buClr>
                <a:schemeClr val="lt1"/>
              </a:buClr>
              <a:buSzPts val="1200"/>
              <a:buNone/>
              <a:defRPr>
                <a:solidFill>
                  <a:schemeClr val="lt1"/>
                </a:solidFill>
              </a:defRPr>
            </a:lvl5pPr>
            <a:lvl6pPr marL="2743200" lvl="5" indent="-342900" algn="l">
              <a:lnSpc>
                <a:spcPct val="100000"/>
              </a:lnSpc>
              <a:spcBef>
                <a:spcPts val="75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4" name="Google Shape;74;p42"/>
          <p:cNvSpPr txBox="1">
            <a:spLocks noGrp="1"/>
          </p:cNvSpPr>
          <p:nvPr>
            <p:ph type="body" idx="15"/>
          </p:nvPr>
        </p:nvSpPr>
        <p:spPr>
          <a:xfrm>
            <a:off x="5460112" y="1134000"/>
            <a:ext cx="1593207" cy="999000"/>
          </a:xfrm>
          <a:prstGeom prst="rect">
            <a:avLst/>
          </a:prstGeom>
          <a:noFill/>
          <a:ln>
            <a:noFill/>
          </a:ln>
        </p:spPr>
        <p:txBody>
          <a:bodyPr spcFirstLastPara="1" wrap="square" lIns="134850" tIns="674325" rIns="134850" bIns="80900" anchor="b" anchorCtr="0">
            <a:noAutofit/>
          </a:bodyPr>
          <a:lstStyle>
            <a:lvl1pPr marL="457200" lvl="0" indent="-228600" algn="l">
              <a:lnSpc>
                <a:spcPct val="90000"/>
              </a:lnSpc>
              <a:spcBef>
                <a:spcPts val="0"/>
              </a:spcBef>
              <a:spcAft>
                <a:spcPts val="0"/>
              </a:spcAft>
              <a:buClr>
                <a:schemeClr val="lt1"/>
              </a:buClr>
              <a:buSzPts val="1650"/>
              <a:buNone/>
              <a:defRPr>
                <a:solidFill>
                  <a:schemeClr val="lt1"/>
                </a:solidFill>
              </a:defRPr>
            </a:lvl1pPr>
            <a:lvl2pPr marL="914400" lvl="1" indent="-228600" algn="l">
              <a:lnSpc>
                <a:spcPct val="90000"/>
              </a:lnSpc>
              <a:spcBef>
                <a:spcPts val="750"/>
              </a:spcBef>
              <a:spcAft>
                <a:spcPts val="0"/>
              </a:spcAft>
              <a:buClr>
                <a:schemeClr val="lt1"/>
              </a:buClr>
              <a:buSzPts val="1500"/>
              <a:buNone/>
              <a:defRPr>
                <a:solidFill>
                  <a:schemeClr val="lt1"/>
                </a:solidFill>
              </a:defRPr>
            </a:lvl2pPr>
            <a:lvl3pPr marL="1371600" lvl="2" indent="-228600" algn="l">
              <a:lnSpc>
                <a:spcPct val="90000"/>
              </a:lnSpc>
              <a:spcBef>
                <a:spcPts val="750"/>
              </a:spcBef>
              <a:spcAft>
                <a:spcPts val="0"/>
              </a:spcAft>
              <a:buClr>
                <a:schemeClr val="lt1"/>
              </a:buClr>
              <a:buSzPts val="1350"/>
              <a:buNone/>
              <a:defRPr>
                <a:solidFill>
                  <a:schemeClr val="lt1"/>
                </a:solidFill>
              </a:defRPr>
            </a:lvl3pPr>
            <a:lvl4pPr marL="1828800" lvl="3" indent="-228600" algn="l">
              <a:lnSpc>
                <a:spcPct val="90000"/>
              </a:lnSpc>
              <a:spcBef>
                <a:spcPts val="750"/>
              </a:spcBef>
              <a:spcAft>
                <a:spcPts val="0"/>
              </a:spcAft>
              <a:buClr>
                <a:schemeClr val="lt1"/>
              </a:buClr>
              <a:buSzPts val="1200"/>
              <a:buNone/>
              <a:defRPr>
                <a:solidFill>
                  <a:schemeClr val="lt1"/>
                </a:solidFill>
              </a:defRPr>
            </a:lvl4pPr>
            <a:lvl5pPr marL="2286000" lvl="4" indent="-228600" algn="l">
              <a:lnSpc>
                <a:spcPct val="90000"/>
              </a:lnSpc>
              <a:spcBef>
                <a:spcPts val="750"/>
              </a:spcBef>
              <a:spcAft>
                <a:spcPts val="0"/>
              </a:spcAft>
              <a:buClr>
                <a:schemeClr val="lt1"/>
              </a:buClr>
              <a:buSzPts val="1200"/>
              <a:buNone/>
              <a:defRPr>
                <a:solidFill>
                  <a:schemeClr val="lt1"/>
                </a:solidFill>
              </a:defRPr>
            </a:lvl5pPr>
            <a:lvl6pPr marL="2743200" lvl="5" indent="-342900" algn="l">
              <a:lnSpc>
                <a:spcPct val="100000"/>
              </a:lnSpc>
              <a:spcBef>
                <a:spcPts val="75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42"/>
          <p:cNvSpPr txBox="1">
            <a:spLocks noGrp="1"/>
          </p:cNvSpPr>
          <p:nvPr>
            <p:ph type="body" idx="16"/>
          </p:nvPr>
        </p:nvSpPr>
        <p:spPr>
          <a:xfrm>
            <a:off x="7145131" y="1134000"/>
            <a:ext cx="1593207" cy="2111400"/>
          </a:xfrm>
          <a:prstGeom prst="rect">
            <a:avLst/>
          </a:prstGeom>
          <a:noFill/>
          <a:ln>
            <a:noFill/>
          </a:ln>
        </p:spPr>
        <p:txBody>
          <a:bodyPr spcFirstLastPara="1" wrap="square" lIns="134850" tIns="674325" rIns="134850" bIns="80900" anchor="b" anchorCtr="0">
            <a:noAutofit/>
          </a:bodyPr>
          <a:lstStyle>
            <a:lvl1pPr marL="457200" lvl="0" indent="-228600" algn="l">
              <a:lnSpc>
                <a:spcPct val="90000"/>
              </a:lnSpc>
              <a:spcBef>
                <a:spcPts val="0"/>
              </a:spcBef>
              <a:spcAft>
                <a:spcPts val="0"/>
              </a:spcAft>
              <a:buClr>
                <a:schemeClr val="lt1"/>
              </a:buClr>
              <a:buSzPts val="1650"/>
              <a:buNone/>
              <a:defRPr>
                <a:solidFill>
                  <a:schemeClr val="lt1"/>
                </a:solidFill>
              </a:defRPr>
            </a:lvl1pPr>
            <a:lvl2pPr marL="914400" lvl="1" indent="-228600" algn="l">
              <a:lnSpc>
                <a:spcPct val="90000"/>
              </a:lnSpc>
              <a:spcBef>
                <a:spcPts val="750"/>
              </a:spcBef>
              <a:spcAft>
                <a:spcPts val="0"/>
              </a:spcAft>
              <a:buClr>
                <a:schemeClr val="lt1"/>
              </a:buClr>
              <a:buSzPts val="1500"/>
              <a:buNone/>
              <a:defRPr>
                <a:solidFill>
                  <a:schemeClr val="lt1"/>
                </a:solidFill>
              </a:defRPr>
            </a:lvl2pPr>
            <a:lvl3pPr marL="1371600" lvl="2" indent="-228600" algn="l">
              <a:lnSpc>
                <a:spcPct val="90000"/>
              </a:lnSpc>
              <a:spcBef>
                <a:spcPts val="750"/>
              </a:spcBef>
              <a:spcAft>
                <a:spcPts val="0"/>
              </a:spcAft>
              <a:buClr>
                <a:schemeClr val="lt1"/>
              </a:buClr>
              <a:buSzPts val="1350"/>
              <a:buNone/>
              <a:defRPr>
                <a:solidFill>
                  <a:schemeClr val="lt1"/>
                </a:solidFill>
              </a:defRPr>
            </a:lvl3pPr>
            <a:lvl4pPr marL="1828800" lvl="3" indent="-228600" algn="l">
              <a:lnSpc>
                <a:spcPct val="90000"/>
              </a:lnSpc>
              <a:spcBef>
                <a:spcPts val="750"/>
              </a:spcBef>
              <a:spcAft>
                <a:spcPts val="0"/>
              </a:spcAft>
              <a:buClr>
                <a:schemeClr val="lt1"/>
              </a:buClr>
              <a:buSzPts val="1200"/>
              <a:buNone/>
              <a:defRPr>
                <a:solidFill>
                  <a:schemeClr val="lt1"/>
                </a:solidFill>
              </a:defRPr>
            </a:lvl4pPr>
            <a:lvl5pPr marL="2286000" lvl="4" indent="-228600" algn="l">
              <a:lnSpc>
                <a:spcPct val="90000"/>
              </a:lnSpc>
              <a:spcBef>
                <a:spcPts val="750"/>
              </a:spcBef>
              <a:spcAft>
                <a:spcPts val="0"/>
              </a:spcAft>
              <a:buClr>
                <a:schemeClr val="lt1"/>
              </a:buClr>
              <a:buSzPts val="1200"/>
              <a:buNone/>
              <a:defRPr>
                <a:solidFill>
                  <a:schemeClr val="lt1"/>
                </a:solidFill>
              </a:defRPr>
            </a:lvl5pPr>
            <a:lvl6pPr marL="2743200" lvl="5" indent="-342900" algn="l">
              <a:lnSpc>
                <a:spcPct val="100000"/>
              </a:lnSpc>
              <a:spcBef>
                <a:spcPts val="75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6" name="Google Shape;76;p42"/>
          <p:cNvSpPr txBox="1">
            <a:spLocks noGrp="1"/>
          </p:cNvSpPr>
          <p:nvPr>
            <p:ph type="body" idx="17"/>
          </p:nvPr>
        </p:nvSpPr>
        <p:spPr>
          <a:xfrm>
            <a:off x="2090074" y="2246400"/>
            <a:ext cx="1593207" cy="999000"/>
          </a:xfrm>
          <a:prstGeom prst="rect">
            <a:avLst/>
          </a:prstGeom>
          <a:noFill/>
          <a:ln>
            <a:noFill/>
          </a:ln>
        </p:spPr>
        <p:txBody>
          <a:bodyPr spcFirstLastPara="1" wrap="square" lIns="134850" tIns="674325" rIns="134850" bIns="80900" anchor="b" anchorCtr="0">
            <a:noAutofit/>
          </a:bodyPr>
          <a:lstStyle>
            <a:lvl1pPr marL="457200" lvl="0" indent="-228600" algn="l">
              <a:lnSpc>
                <a:spcPct val="90000"/>
              </a:lnSpc>
              <a:spcBef>
                <a:spcPts val="0"/>
              </a:spcBef>
              <a:spcAft>
                <a:spcPts val="0"/>
              </a:spcAft>
              <a:buClr>
                <a:schemeClr val="lt1"/>
              </a:buClr>
              <a:buSzPts val="1650"/>
              <a:buNone/>
              <a:defRPr>
                <a:solidFill>
                  <a:schemeClr val="lt1"/>
                </a:solidFill>
              </a:defRPr>
            </a:lvl1pPr>
            <a:lvl2pPr marL="914400" lvl="1" indent="-228600" algn="l">
              <a:lnSpc>
                <a:spcPct val="90000"/>
              </a:lnSpc>
              <a:spcBef>
                <a:spcPts val="750"/>
              </a:spcBef>
              <a:spcAft>
                <a:spcPts val="0"/>
              </a:spcAft>
              <a:buClr>
                <a:schemeClr val="lt1"/>
              </a:buClr>
              <a:buSzPts val="1500"/>
              <a:buNone/>
              <a:defRPr>
                <a:solidFill>
                  <a:schemeClr val="lt1"/>
                </a:solidFill>
              </a:defRPr>
            </a:lvl2pPr>
            <a:lvl3pPr marL="1371600" lvl="2" indent="-228600" algn="l">
              <a:lnSpc>
                <a:spcPct val="90000"/>
              </a:lnSpc>
              <a:spcBef>
                <a:spcPts val="750"/>
              </a:spcBef>
              <a:spcAft>
                <a:spcPts val="0"/>
              </a:spcAft>
              <a:buClr>
                <a:schemeClr val="lt1"/>
              </a:buClr>
              <a:buSzPts val="1350"/>
              <a:buNone/>
              <a:defRPr>
                <a:solidFill>
                  <a:schemeClr val="lt1"/>
                </a:solidFill>
              </a:defRPr>
            </a:lvl3pPr>
            <a:lvl4pPr marL="1828800" lvl="3" indent="-228600" algn="l">
              <a:lnSpc>
                <a:spcPct val="90000"/>
              </a:lnSpc>
              <a:spcBef>
                <a:spcPts val="750"/>
              </a:spcBef>
              <a:spcAft>
                <a:spcPts val="0"/>
              </a:spcAft>
              <a:buClr>
                <a:schemeClr val="lt1"/>
              </a:buClr>
              <a:buSzPts val="1200"/>
              <a:buNone/>
              <a:defRPr>
                <a:solidFill>
                  <a:schemeClr val="lt1"/>
                </a:solidFill>
              </a:defRPr>
            </a:lvl4pPr>
            <a:lvl5pPr marL="2286000" lvl="4" indent="-228600" algn="l">
              <a:lnSpc>
                <a:spcPct val="90000"/>
              </a:lnSpc>
              <a:spcBef>
                <a:spcPts val="750"/>
              </a:spcBef>
              <a:spcAft>
                <a:spcPts val="0"/>
              </a:spcAft>
              <a:buClr>
                <a:schemeClr val="lt1"/>
              </a:buClr>
              <a:buSzPts val="1200"/>
              <a:buNone/>
              <a:defRPr>
                <a:solidFill>
                  <a:schemeClr val="lt1"/>
                </a:solidFill>
              </a:defRPr>
            </a:lvl5pPr>
            <a:lvl6pPr marL="2743200" lvl="5" indent="-342900" algn="l">
              <a:lnSpc>
                <a:spcPct val="100000"/>
              </a:lnSpc>
              <a:spcBef>
                <a:spcPts val="75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7" name="Google Shape;77;p42"/>
          <p:cNvSpPr txBox="1">
            <a:spLocks noGrp="1"/>
          </p:cNvSpPr>
          <p:nvPr>
            <p:ph type="body" idx="18"/>
          </p:nvPr>
        </p:nvSpPr>
        <p:spPr>
          <a:xfrm>
            <a:off x="5460112" y="2246400"/>
            <a:ext cx="1593207" cy="999000"/>
          </a:xfrm>
          <a:prstGeom prst="rect">
            <a:avLst/>
          </a:prstGeom>
          <a:noFill/>
          <a:ln>
            <a:noFill/>
          </a:ln>
        </p:spPr>
        <p:txBody>
          <a:bodyPr spcFirstLastPara="1" wrap="square" lIns="134850" tIns="674325" rIns="134850" bIns="80900" anchor="b" anchorCtr="0">
            <a:noAutofit/>
          </a:bodyPr>
          <a:lstStyle>
            <a:lvl1pPr marL="457200" lvl="0" indent="-228600" algn="l">
              <a:lnSpc>
                <a:spcPct val="90000"/>
              </a:lnSpc>
              <a:spcBef>
                <a:spcPts val="0"/>
              </a:spcBef>
              <a:spcAft>
                <a:spcPts val="0"/>
              </a:spcAft>
              <a:buClr>
                <a:schemeClr val="lt1"/>
              </a:buClr>
              <a:buSzPts val="1650"/>
              <a:buNone/>
              <a:defRPr>
                <a:solidFill>
                  <a:schemeClr val="lt1"/>
                </a:solidFill>
              </a:defRPr>
            </a:lvl1pPr>
            <a:lvl2pPr marL="914400" lvl="1" indent="-228600" algn="l">
              <a:lnSpc>
                <a:spcPct val="90000"/>
              </a:lnSpc>
              <a:spcBef>
                <a:spcPts val="750"/>
              </a:spcBef>
              <a:spcAft>
                <a:spcPts val="0"/>
              </a:spcAft>
              <a:buClr>
                <a:schemeClr val="lt1"/>
              </a:buClr>
              <a:buSzPts val="1500"/>
              <a:buNone/>
              <a:defRPr>
                <a:solidFill>
                  <a:schemeClr val="lt1"/>
                </a:solidFill>
              </a:defRPr>
            </a:lvl2pPr>
            <a:lvl3pPr marL="1371600" lvl="2" indent="-228600" algn="l">
              <a:lnSpc>
                <a:spcPct val="90000"/>
              </a:lnSpc>
              <a:spcBef>
                <a:spcPts val="750"/>
              </a:spcBef>
              <a:spcAft>
                <a:spcPts val="0"/>
              </a:spcAft>
              <a:buClr>
                <a:schemeClr val="lt1"/>
              </a:buClr>
              <a:buSzPts val="1350"/>
              <a:buNone/>
              <a:defRPr>
                <a:solidFill>
                  <a:schemeClr val="lt1"/>
                </a:solidFill>
              </a:defRPr>
            </a:lvl3pPr>
            <a:lvl4pPr marL="1828800" lvl="3" indent="-228600" algn="l">
              <a:lnSpc>
                <a:spcPct val="90000"/>
              </a:lnSpc>
              <a:spcBef>
                <a:spcPts val="750"/>
              </a:spcBef>
              <a:spcAft>
                <a:spcPts val="0"/>
              </a:spcAft>
              <a:buClr>
                <a:schemeClr val="lt1"/>
              </a:buClr>
              <a:buSzPts val="1200"/>
              <a:buNone/>
              <a:defRPr>
                <a:solidFill>
                  <a:schemeClr val="lt1"/>
                </a:solidFill>
              </a:defRPr>
            </a:lvl4pPr>
            <a:lvl5pPr marL="2286000" lvl="4" indent="-228600" algn="l">
              <a:lnSpc>
                <a:spcPct val="90000"/>
              </a:lnSpc>
              <a:spcBef>
                <a:spcPts val="750"/>
              </a:spcBef>
              <a:spcAft>
                <a:spcPts val="0"/>
              </a:spcAft>
              <a:buClr>
                <a:schemeClr val="lt1"/>
              </a:buClr>
              <a:buSzPts val="1200"/>
              <a:buNone/>
              <a:defRPr>
                <a:solidFill>
                  <a:schemeClr val="lt1"/>
                </a:solidFill>
              </a:defRPr>
            </a:lvl5pPr>
            <a:lvl6pPr marL="2743200" lvl="5" indent="-342900" algn="l">
              <a:lnSpc>
                <a:spcPct val="100000"/>
              </a:lnSpc>
              <a:spcBef>
                <a:spcPts val="75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8" name="Google Shape;78;p42"/>
          <p:cNvSpPr txBox="1">
            <a:spLocks noGrp="1"/>
          </p:cNvSpPr>
          <p:nvPr>
            <p:ph type="body" idx="19"/>
          </p:nvPr>
        </p:nvSpPr>
        <p:spPr>
          <a:xfrm>
            <a:off x="2090074" y="1134000"/>
            <a:ext cx="1593207" cy="999000"/>
          </a:xfrm>
          <a:prstGeom prst="rect">
            <a:avLst/>
          </a:prstGeom>
          <a:noFill/>
          <a:ln>
            <a:noFill/>
          </a:ln>
        </p:spPr>
        <p:txBody>
          <a:bodyPr spcFirstLastPara="1" wrap="square" lIns="134850" tIns="674325" rIns="134850" bIns="80900" anchor="b" anchorCtr="0">
            <a:noAutofit/>
          </a:bodyPr>
          <a:lstStyle>
            <a:lvl1pPr marL="457200" lvl="0" indent="-228600" algn="l">
              <a:lnSpc>
                <a:spcPct val="90000"/>
              </a:lnSpc>
              <a:spcBef>
                <a:spcPts val="0"/>
              </a:spcBef>
              <a:spcAft>
                <a:spcPts val="0"/>
              </a:spcAft>
              <a:buClr>
                <a:schemeClr val="lt1"/>
              </a:buClr>
              <a:buSzPts val="1650"/>
              <a:buNone/>
              <a:defRPr>
                <a:solidFill>
                  <a:schemeClr val="lt1"/>
                </a:solidFill>
              </a:defRPr>
            </a:lvl1pPr>
            <a:lvl2pPr marL="914400" lvl="1" indent="-228600" algn="l">
              <a:lnSpc>
                <a:spcPct val="90000"/>
              </a:lnSpc>
              <a:spcBef>
                <a:spcPts val="750"/>
              </a:spcBef>
              <a:spcAft>
                <a:spcPts val="0"/>
              </a:spcAft>
              <a:buClr>
                <a:schemeClr val="lt1"/>
              </a:buClr>
              <a:buSzPts val="1500"/>
              <a:buNone/>
              <a:defRPr>
                <a:solidFill>
                  <a:schemeClr val="lt1"/>
                </a:solidFill>
              </a:defRPr>
            </a:lvl2pPr>
            <a:lvl3pPr marL="1371600" lvl="2" indent="-228600" algn="l">
              <a:lnSpc>
                <a:spcPct val="90000"/>
              </a:lnSpc>
              <a:spcBef>
                <a:spcPts val="750"/>
              </a:spcBef>
              <a:spcAft>
                <a:spcPts val="0"/>
              </a:spcAft>
              <a:buClr>
                <a:schemeClr val="lt1"/>
              </a:buClr>
              <a:buSzPts val="1350"/>
              <a:buNone/>
              <a:defRPr>
                <a:solidFill>
                  <a:schemeClr val="lt1"/>
                </a:solidFill>
              </a:defRPr>
            </a:lvl3pPr>
            <a:lvl4pPr marL="1828800" lvl="3" indent="-228600" algn="l">
              <a:lnSpc>
                <a:spcPct val="90000"/>
              </a:lnSpc>
              <a:spcBef>
                <a:spcPts val="750"/>
              </a:spcBef>
              <a:spcAft>
                <a:spcPts val="0"/>
              </a:spcAft>
              <a:buClr>
                <a:schemeClr val="lt1"/>
              </a:buClr>
              <a:buSzPts val="1200"/>
              <a:buNone/>
              <a:defRPr>
                <a:solidFill>
                  <a:schemeClr val="lt1"/>
                </a:solidFill>
              </a:defRPr>
            </a:lvl4pPr>
            <a:lvl5pPr marL="2286000" lvl="4" indent="-228600" algn="l">
              <a:lnSpc>
                <a:spcPct val="90000"/>
              </a:lnSpc>
              <a:spcBef>
                <a:spcPts val="750"/>
              </a:spcBef>
              <a:spcAft>
                <a:spcPts val="0"/>
              </a:spcAft>
              <a:buClr>
                <a:schemeClr val="lt1"/>
              </a:buClr>
              <a:buSzPts val="1200"/>
              <a:buNone/>
              <a:defRPr>
                <a:solidFill>
                  <a:schemeClr val="lt1"/>
                </a:solidFill>
              </a:defRPr>
            </a:lvl5pPr>
            <a:lvl6pPr marL="2743200" lvl="5" indent="-342900" algn="l">
              <a:lnSpc>
                <a:spcPct val="100000"/>
              </a:lnSpc>
              <a:spcBef>
                <a:spcPts val="75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9" name="Google Shape;79;p42"/>
          <p:cNvSpPr>
            <a:spLocks noGrp="1"/>
          </p:cNvSpPr>
          <p:nvPr>
            <p:ph type="pic" idx="20"/>
          </p:nvPr>
        </p:nvSpPr>
        <p:spPr>
          <a:xfrm>
            <a:off x="405055" y="1134000"/>
            <a:ext cx="1593207" cy="2111400"/>
          </a:xfrm>
          <a:prstGeom prst="rect">
            <a:avLst/>
          </a:prstGeom>
          <a:solidFill>
            <a:srgbClr val="D8D8D8"/>
          </a:solidFill>
          <a:ln>
            <a:noFill/>
          </a:ln>
        </p:spPr>
      </p:sp>
      <p:sp>
        <p:nvSpPr>
          <p:cNvPr id="80" name="Google Shape;80;p42"/>
          <p:cNvSpPr txBox="1">
            <a:spLocks noGrp="1"/>
          </p:cNvSpPr>
          <p:nvPr>
            <p:ph type="body" idx="21"/>
          </p:nvPr>
        </p:nvSpPr>
        <p:spPr>
          <a:xfrm>
            <a:off x="405055" y="1134000"/>
            <a:ext cx="1593207" cy="2111400"/>
          </a:xfrm>
          <a:prstGeom prst="rect">
            <a:avLst/>
          </a:prstGeom>
          <a:noFill/>
          <a:ln>
            <a:noFill/>
          </a:ln>
        </p:spPr>
        <p:txBody>
          <a:bodyPr spcFirstLastPara="1" wrap="square" lIns="134850" tIns="674325" rIns="134850" bIns="80900" anchor="b" anchorCtr="0">
            <a:noAutofit/>
          </a:bodyPr>
          <a:lstStyle>
            <a:lvl1pPr marL="457200" lvl="0" indent="-228600" algn="l">
              <a:lnSpc>
                <a:spcPct val="90000"/>
              </a:lnSpc>
              <a:spcBef>
                <a:spcPts val="0"/>
              </a:spcBef>
              <a:spcAft>
                <a:spcPts val="0"/>
              </a:spcAft>
              <a:buClr>
                <a:schemeClr val="lt1"/>
              </a:buClr>
              <a:buSzPts val="1650"/>
              <a:buNone/>
              <a:defRPr>
                <a:solidFill>
                  <a:schemeClr val="lt1"/>
                </a:solidFill>
              </a:defRPr>
            </a:lvl1pPr>
            <a:lvl2pPr marL="914400" lvl="1" indent="-228600" algn="l">
              <a:lnSpc>
                <a:spcPct val="90000"/>
              </a:lnSpc>
              <a:spcBef>
                <a:spcPts val="750"/>
              </a:spcBef>
              <a:spcAft>
                <a:spcPts val="0"/>
              </a:spcAft>
              <a:buClr>
                <a:schemeClr val="lt1"/>
              </a:buClr>
              <a:buSzPts val="1500"/>
              <a:buNone/>
              <a:defRPr>
                <a:solidFill>
                  <a:schemeClr val="lt1"/>
                </a:solidFill>
              </a:defRPr>
            </a:lvl2pPr>
            <a:lvl3pPr marL="1371600" lvl="2" indent="-228600" algn="l">
              <a:lnSpc>
                <a:spcPct val="90000"/>
              </a:lnSpc>
              <a:spcBef>
                <a:spcPts val="750"/>
              </a:spcBef>
              <a:spcAft>
                <a:spcPts val="0"/>
              </a:spcAft>
              <a:buClr>
                <a:schemeClr val="lt1"/>
              </a:buClr>
              <a:buSzPts val="1350"/>
              <a:buNone/>
              <a:defRPr>
                <a:solidFill>
                  <a:schemeClr val="lt1"/>
                </a:solidFill>
              </a:defRPr>
            </a:lvl3pPr>
            <a:lvl4pPr marL="1828800" lvl="3" indent="-228600" algn="l">
              <a:lnSpc>
                <a:spcPct val="90000"/>
              </a:lnSpc>
              <a:spcBef>
                <a:spcPts val="750"/>
              </a:spcBef>
              <a:spcAft>
                <a:spcPts val="0"/>
              </a:spcAft>
              <a:buClr>
                <a:schemeClr val="lt1"/>
              </a:buClr>
              <a:buSzPts val="1200"/>
              <a:buNone/>
              <a:defRPr>
                <a:solidFill>
                  <a:schemeClr val="lt1"/>
                </a:solidFill>
              </a:defRPr>
            </a:lvl4pPr>
            <a:lvl5pPr marL="2286000" lvl="4" indent="-228600" algn="l">
              <a:lnSpc>
                <a:spcPct val="90000"/>
              </a:lnSpc>
              <a:spcBef>
                <a:spcPts val="750"/>
              </a:spcBef>
              <a:spcAft>
                <a:spcPts val="0"/>
              </a:spcAft>
              <a:buClr>
                <a:schemeClr val="lt1"/>
              </a:buClr>
              <a:buSzPts val="1200"/>
              <a:buNone/>
              <a:defRPr>
                <a:solidFill>
                  <a:schemeClr val="lt1"/>
                </a:solidFill>
              </a:defRPr>
            </a:lvl5pPr>
            <a:lvl6pPr marL="2743200" lvl="5" indent="-342900" algn="l">
              <a:lnSpc>
                <a:spcPct val="100000"/>
              </a:lnSpc>
              <a:spcBef>
                <a:spcPts val="75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42"/>
          <p:cNvSpPr txBox="1">
            <a:spLocks noGrp="1"/>
          </p:cNvSpPr>
          <p:nvPr>
            <p:ph type="title"/>
          </p:nvPr>
        </p:nvSpPr>
        <p:spPr>
          <a:xfrm>
            <a:off x="405053" y="324000"/>
            <a:ext cx="8333285" cy="810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42"/>
          <p:cNvSpPr txBox="1">
            <a:spLocks noGrp="1"/>
          </p:cNvSpPr>
          <p:nvPr>
            <p:ph type="body" idx="22"/>
          </p:nvPr>
        </p:nvSpPr>
        <p:spPr>
          <a:xfrm>
            <a:off x="405053" y="729000"/>
            <a:ext cx="8333285" cy="4050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rgbClr val="7F7F7F"/>
              </a:buClr>
              <a:buSzPts val="1650"/>
              <a:buNone/>
              <a:defRPr>
                <a:solidFill>
                  <a:srgbClr val="7F7F7F"/>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100000"/>
              </a:lnSpc>
              <a:spcBef>
                <a:spcPts val="75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39">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21" Type="http://schemas.openxmlformats.org/officeDocument/2006/relationships/slideLayout" Target="../slideLayouts/slideLayout39.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5" Type="http://schemas.openxmlformats.org/officeDocument/2006/relationships/theme" Target="../theme/theme4.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24" Type="http://schemas.openxmlformats.org/officeDocument/2006/relationships/slideLayout" Target="../slideLayouts/slideLayout42.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23" Type="http://schemas.openxmlformats.org/officeDocument/2006/relationships/slideLayout" Target="../slideLayouts/slideLayout41.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5"/>
          <p:cNvSpPr txBox="1">
            <a:spLocks noGrp="1"/>
          </p:cNvSpPr>
          <p:nvPr>
            <p:ph type="title"/>
          </p:nvPr>
        </p:nvSpPr>
        <p:spPr>
          <a:xfrm>
            <a:off x="405053" y="324000"/>
            <a:ext cx="8333285" cy="810000"/>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1"/>
              </a:buClr>
              <a:buSzPts val="2700"/>
              <a:buFont typeface="Calibri"/>
              <a:buNone/>
              <a:defRPr sz="27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5"/>
          <p:cNvSpPr txBox="1">
            <a:spLocks noGrp="1"/>
          </p:cNvSpPr>
          <p:nvPr>
            <p:ph type="body" idx="1"/>
          </p:nvPr>
        </p:nvSpPr>
        <p:spPr>
          <a:xfrm>
            <a:off x="405053" y="1134000"/>
            <a:ext cx="8333285" cy="3223800"/>
          </a:xfrm>
          <a:prstGeom prst="rect">
            <a:avLst/>
          </a:prstGeom>
          <a:noFill/>
          <a:ln>
            <a:noFill/>
          </a:ln>
        </p:spPr>
        <p:txBody>
          <a:bodyPr spcFirstLastPara="1" wrap="square" lIns="0" tIns="0" rIns="0" bIns="0" anchor="t" anchorCtr="0">
            <a:noAutofit/>
          </a:bodyPr>
          <a:lstStyle>
            <a:lvl1pPr marL="457200" marR="0" lvl="0" indent="-333375" algn="l" rtl="0">
              <a:lnSpc>
                <a:spcPct val="90000"/>
              </a:lnSpc>
              <a:spcBef>
                <a:spcPts val="0"/>
              </a:spcBef>
              <a:spcAft>
                <a:spcPts val="0"/>
              </a:spcAft>
              <a:buClr>
                <a:schemeClr val="dk1"/>
              </a:buClr>
              <a:buSzPts val="1650"/>
              <a:buFont typeface="Noto Sans Symbols"/>
              <a:buChar char="▪"/>
              <a:defRPr sz="1650" b="0" i="0" u="none" strike="noStrike" cap="none">
                <a:solidFill>
                  <a:schemeClr val="dk1"/>
                </a:solidFill>
                <a:latin typeface="Calibri"/>
                <a:ea typeface="Calibri"/>
                <a:cs typeface="Calibri"/>
                <a:sym typeface="Calibri"/>
              </a:defRPr>
            </a:lvl1pPr>
            <a:lvl2pPr marL="914400" marR="0" lvl="1" indent="-323850" algn="l" rtl="0">
              <a:lnSpc>
                <a:spcPct val="90000"/>
              </a:lnSpc>
              <a:spcBef>
                <a:spcPts val="750"/>
              </a:spcBef>
              <a:spcAft>
                <a:spcPts val="0"/>
              </a:spcAft>
              <a:buClr>
                <a:schemeClr val="dk1"/>
              </a:buClr>
              <a:buSzPts val="1500"/>
              <a:buFont typeface="Calibri"/>
              <a:buChar char="–"/>
              <a:defRPr sz="1500" b="0" i="0" u="none" strike="noStrike" cap="none">
                <a:solidFill>
                  <a:schemeClr val="dk1"/>
                </a:solidFill>
                <a:latin typeface="Calibri"/>
                <a:ea typeface="Calibri"/>
                <a:cs typeface="Calibri"/>
                <a:sym typeface="Calibri"/>
              </a:defRPr>
            </a:lvl2pPr>
            <a:lvl3pPr marL="1371600" marR="0" lvl="2" indent="-314325" algn="l" rtl="0">
              <a:lnSpc>
                <a:spcPct val="90000"/>
              </a:lnSpc>
              <a:spcBef>
                <a:spcPts val="750"/>
              </a:spcBef>
              <a:spcAft>
                <a:spcPts val="0"/>
              </a:spcAft>
              <a:buClr>
                <a:schemeClr val="dk1"/>
              </a:buClr>
              <a:buSzPts val="1350"/>
              <a:buFont typeface="Calibri"/>
              <a:buChar char="–"/>
              <a:defRPr sz="1350" b="0" i="0" u="none" strike="noStrike" cap="none">
                <a:solidFill>
                  <a:schemeClr val="dk1"/>
                </a:solidFill>
                <a:latin typeface="Calibri"/>
                <a:ea typeface="Calibri"/>
                <a:cs typeface="Calibri"/>
                <a:sym typeface="Calibri"/>
              </a:defRPr>
            </a:lvl3pPr>
            <a:lvl4pPr marL="1828800" marR="0" lvl="3" indent="-304800" algn="l" rtl="0">
              <a:lnSpc>
                <a:spcPct val="90000"/>
              </a:lnSpc>
              <a:spcBef>
                <a:spcPts val="75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4pPr>
            <a:lvl5pPr marL="2286000" marR="0" lvl="4" indent="-304800" algn="l" rtl="0">
              <a:lnSpc>
                <a:spcPct val="90000"/>
              </a:lnSpc>
              <a:spcBef>
                <a:spcPts val="75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5pPr>
            <a:lvl6pPr marL="2743200" marR="0" lvl="5" indent="-323850" algn="l" rtl="0">
              <a:lnSpc>
                <a:spcPct val="100000"/>
              </a:lnSpc>
              <a:spcBef>
                <a:spcPts val="75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1"/>
        <p:cNvGrpSpPr/>
        <p:nvPr/>
      </p:nvGrpSpPr>
      <p:grpSpPr>
        <a:xfrm>
          <a:off x="0" y="0"/>
          <a:ext cx="0" cy="0"/>
          <a:chOff x="0" y="0"/>
          <a:chExt cx="0" cy="0"/>
        </a:xfrm>
      </p:grpSpPr>
      <p:sp>
        <p:nvSpPr>
          <p:cNvPr id="52" name="Google Shape;52;p13"/>
          <p:cNvSpPr txBox="1">
            <a:spLocks noGrp="1"/>
          </p:cNvSpPr>
          <p:nvPr>
            <p:ph type="title"/>
          </p:nvPr>
        </p:nvSpPr>
        <p:spPr>
          <a:xfrm>
            <a:off x="405053" y="324000"/>
            <a:ext cx="8333285" cy="810000"/>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1"/>
              </a:buClr>
              <a:buSzPts val="2700"/>
              <a:buFont typeface="Calibri"/>
              <a:buNone/>
              <a:defRPr sz="27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3" name="Google Shape;53;p13"/>
          <p:cNvSpPr txBox="1">
            <a:spLocks noGrp="1"/>
          </p:cNvSpPr>
          <p:nvPr>
            <p:ph type="body" idx="1"/>
          </p:nvPr>
        </p:nvSpPr>
        <p:spPr>
          <a:xfrm>
            <a:off x="405053" y="1134000"/>
            <a:ext cx="8333285" cy="3223800"/>
          </a:xfrm>
          <a:prstGeom prst="rect">
            <a:avLst/>
          </a:prstGeom>
          <a:noFill/>
          <a:ln>
            <a:noFill/>
          </a:ln>
        </p:spPr>
        <p:txBody>
          <a:bodyPr spcFirstLastPara="1" wrap="square" lIns="0" tIns="0" rIns="0" bIns="0" anchor="t" anchorCtr="0">
            <a:noAutofit/>
          </a:bodyPr>
          <a:lstStyle>
            <a:lvl1pPr marL="457200" marR="0" lvl="0" indent="-333375" algn="l" rtl="0">
              <a:lnSpc>
                <a:spcPct val="90000"/>
              </a:lnSpc>
              <a:spcBef>
                <a:spcPts val="0"/>
              </a:spcBef>
              <a:spcAft>
                <a:spcPts val="0"/>
              </a:spcAft>
              <a:buClr>
                <a:schemeClr val="dk1"/>
              </a:buClr>
              <a:buSzPts val="1650"/>
              <a:buFont typeface="Noto Sans Symbols"/>
              <a:buChar char="▪"/>
              <a:defRPr sz="1650" b="0" i="0" u="none" strike="noStrike" cap="none">
                <a:solidFill>
                  <a:schemeClr val="dk1"/>
                </a:solidFill>
                <a:latin typeface="Calibri"/>
                <a:ea typeface="Calibri"/>
                <a:cs typeface="Calibri"/>
                <a:sym typeface="Calibri"/>
              </a:defRPr>
            </a:lvl1pPr>
            <a:lvl2pPr marL="914400" marR="0" lvl="1" indent="-323850" algn="l" rtl="0">
              <a:lnSpc>
                <a:spcPct val="90000"/>
              </a:lnSpc>
              <a:spcBef>
                <a:spcPts val="750"/>
              </a:spcBef>
              <a:spcAft>
                <a:spcPts val="0"/>
              </a:spcAft>
              <a:buClr>
                <a:schemeClr val="dk1"/>
              </a:buClr>
              <a:buSzPts val="1500"/>
              <a:buFont typeface="Calibri"/>
              <a:buChar char="–"/>
              <a:defRPr sz="1500" b="0" i="0" u="none" strike="noStrike" cap="none">
                <a:solidFill>
                  <a:schemeClr val="dk1"/>
                </a:solidFill>
                <a:latin typeface="Calibri"/>
                <a:ea typeface="Calibri"/>
                <a:cs typeface="Calibri"/>
                <a:sym typeface="Calibri"/>
              </a:defRPr>
            </a:lvl2pPr>
            <a:lvl3pPr marL="1371600" marR="0" lvl="2" indent="-314325" algn="l" rtl="0">
              <a:lnSpc>
                <a:spcPct val="90000"/>
              </a:lnSpc>
              <a:spcBef>
                <a:spcPts val="750"/>
              </a:spcBef>
              <a:spcAft>
                <a:spcPts val="0"/>
              </a:spcAft>
              <a:buClr>
                <a:schemeClr val="dk1"/>
              </a:buClr>
              <a:buSzPts val="1350"/>
              <a:buFont typeface="Calibri"/>
              <a:buChar char="–"/>
              <a:defRPr sz="1350" b="0" i="0" u="none" strike="noStrike" cap="none">
                <a:solidFill>
                  <a:schemeClr val="dk1"/>
                </a:solidFill>
                <a:latin typeface="Calibri"/>
                <a:ea typeface="Calibri"/>
                <a:cs typeface="Calibri"/>
                <a:sym typeface="Calibri"/>
              </a:defRPr>
            </a:lvl3pPr>
            <a:lvl4pPr marL="1828800" marR="0" lvl="3" indent="-304800" algn="l" rtl="0">
              <a:lnSpc>
                <a:spcPct val="90000"/>
              </a:lnSpc>
              <a:spcBef>
                <a:spcPts val="75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4pPr>
            <a:lvl5pPr marL="2286000" marR="0" lvl="4" indent="-304800" algn="l" rtl="0">
              <a:lnSpc>
                <a:spcPct val="90000"/>
              </a:lnSpc>
              <a:spcBef>
                <a:spcPts val="75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5pPr>
            <a:lvl6pPr marL="2743200" marR="0" lvl="5" indent="-323850" algn="l" rtl="0">
              <a:lnSpc>
                <a:spcPct val="100000"/>
              </a:lnSpc>
              <a:spcBef>
                <a:spcPts val="75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Lst>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7"/>
        <p:cNvGrpSpPr/>
        <p:nvPr/>
      </p:nvGrpSpPr>
      <p:grpSpPr>
        <a:xfrm>
          <a:off x="0" y="0"/>
          <a:ext cx="0" cy="0"/>
          <a:chOff x="0" y="0"/>
          <a:chExt cx="0" cy="0"/>
        </a:xfrm>
      </p:grpSpPr>
      <p:sp>
        <p:nvSpPr>
          <p:cNvPr id="98" name="Google Shape;98;p17"/>
          <p:cNvSpPr txBox="1">
            <a:spLocks noGrp="1"/>
          </p:cNvSpPr>
          <p:nvPr>
            <p:ph type="title"/>
          </p:nvPr>
        </p:nvSpPr>
        <p:spPr>
          <a:xfrm>
            <a:off x="405053" y="324000"/>
            <a:ext cx="8333285" cy="810000"/>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1"/>
              </a:buClr>
              <a:buSzPts val="2700"/>
              <a:buFont typeface="Calibri"/>
              <a:buNone/>
              <a:defRPr sz="27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9" name="Google Shape;99;p17"/>
          <p:cNvSpPr txBox="1">
            <a:spLocks noGrp="1"/>
          </p:cNvSpPr>
          <p:nvPr>
            <p:ph type="body" idx="1"/>
          </p:nvPr>
        </p:nvSpPr>
        <p:spPr>
          <a:xfrm>
            <a:off x="405053" y="1134000"/>
            <a:ext cx="8333285" cy="3223800"/>
          </a:xfrm>
          <a:prstGeom prst="rect">
            <a:avLst/>
          </a:prstGeom>
          <a:noFill/>
          <a:ln>
            <a:noFill/>
          </a:ln>
        </p:spPr>
        <p:txBody>
          <a:bodyPr spcFirstLastPara="1" wrap="square" lIns="0" tIns="0" rIns="0" bIns="0" anchor="t" anchorCtr="0">
            <a:noAutofit/>
          </a:bodyPr>
          <a:lstStyle>
            <a:lvl1pPr marL="457200" marR="0" lvl="0" indent="-333375" algn="l" rtl="0">
              <a:lnSpc>
                <a:spcPct val="90000"/>
              </a:lnSpc>
              <a:spcBef>
                <a:spcPts val="0"/>
              </a:spcBef>
              <a:spcAft>
                <a:spcPts val="0"/>
              </a:spcAft>
              <a:buClr>
                <a:schemeClr val="dk1"/>
              </a:buClr>
              <a:buSzPts val="1650"/>
              <a:buFont typeface="Noto Sans Symbols"/>
              <a:buChar char="▪"/>
              <a:defRPr sz="1650" b="0" i="0" u="none" strike="noStrike" cap="none">
                <a:solidFill>
                  <a:schemeClr val="dk1"/>
                </a:solidFill>
                <a:latin typeface="Calibri"/>
                <a:ea typeface="Calibri"/>
                <a:cs typeface="Calibri"/>
                <a:sym typeface="Calibri"/>
              </a:defRPr>
            </a:lvl1pPr>
            <a:lvl2pPr marL="914400" marR="0" lvl="1" indent="-323850" algn="l" rtl="0">
              <a:lnSpc>
                <a:spcPct val="90000"/>
              </a:lnSpc>
              <a:spcBef>
                <a:spcPts val="750"/>
              </a:spcBef>
              <a:spcAft>
                <a:spcPts val="0"/>
              </a:spcAft>
              <a:buClr>
                <a:schemeClr val="dk1"/>
              </a:buClr>
              <a:buSzPts val="1500"/>
              <a:buFont typeface="Calibri"/>
              <a:buChar char="–"/>
              <a:defRPr sz="1500" b="0" i="0" u="none" strike="noStrike" cap="none">
                <a:solidFill>
                  <a:schemeClr val="dk1"/>
                </a:solidFill>
                <a:latin typeface="Calibri"/>
                <a:ea typeface="Calibri"/>
                <a:cs typeface="Calibri"/>
                <a:sym typeface="Calibri"/>
              </a:defRPr>
            </a:lvl2pPr>
            <a:lvl3pPr marL="1371600" marR="0" lvl="2" indent="-314325" algn="l" rtl="0">
              <a:lnSpc>
                <a:spcPct val="90000"/>
              </a:lnSpc>
              <a:spcBef>
                <a:spcPts val="750"/>
              </a:spcBef>
              <a:spcAft>
                <a:spcPts val="0"/>
              </a:spcAft>
              <a:buClr>
                <a:schemeClr val="dk1"/>
              </a:buClr>
              <a:buSzPts val="1350"/>
              <a:buFont typeface="Calibri"/>
              <a:buChar char="–"/>
              <a:defRPr sz="1350" b="0" i="0" u="none" strike="noStrike" cap="none">
                <a:solidFill>
                  <a:schemeClr val="dk1"/>
                </a:solidFill>
                <a:latin typeface="Calibri"/>
                <a:ea typeface="Calibri"/>
                <a:cs typeface="Calibri"/>
                <a:sym typeface="Calibri"/>
              </a:defRPr>
            </a:lvl3pPr>
            <a:lvl4pPr marL="1828800" marR="0" lvl="3" indent="-304800" algn="l" rtl="0">
              <a:lnSpc>
                <a:spcPct val="90000"/>
              </a:lnSpc>
              <a:spcBef>
                <a:spcPts val="75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4pPr>
            <a:lvl5pPr marL="2286000" marR="0" lvl="4" indent="-304800" algn="l" rtl="0">
              <a:lnSpc>
                <a:spcPct val="90000"/>
              </a:lnSpc>
              <a:spcBef>
                <a:spcPts val="75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5pPr>
            <a:lvl6pPr marL="2743200" marR="0" lvl="5" indent="-323850" algn="l" rtl="0">
              <a:lnSpc>
                <a:spcPct val="100000"/>
              </a:lnSpc>
              <a:spcBef>
                <a:spcPts val="75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Lst>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143"/>
        <p:cNvGrpSpPr/>
        <p:nvPr/>
      </p:nvGrpSpPr>
      <p:grpSpPr>
        <a:xfrm>
          <a:off x="0" y="0"/>
          <a:ext cx="0" cy="0"/>
          <a:chOff x="0" y="0"/>
          <a:chExt cx="0" cy="0"/>
        </a:xfrm>
      </p:grpSpPr>
      <p:sp>
        <p:nvSpPr>
          <p:cNvPr id="144" name="Google Shape;144;p8"/>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dk1"/>
              </a:buClr>
              <a:buSzPts val="2800"/>
              <a:buFont typeface="Poppins ExtraBold"/>
              <a:buNone/>
              <a:defRPr sz="2800" b="0" i="0" u="none" strike="noStrike" cap="none">
                <a:solidFill>
                  <a:schemeClr val="dk1"/>
                </a:solidFill>
                <a:latin typeface="Poppins ExtraBold"/>
                <a:ea typeface="Poppins ExtraBold"/>
                <a:cs typeface="Poppins ExtraBold"/>
                <a:sym typeface="Poppins ExtraBold"/>
              </a:defRPr>
            </a:lvl1pPr>
            <a:lvl2pPr marR="0" lvl="1" algn="ctr" rtl="0">
              <a:lnSpc>
                <a:spcPct val="100000"/>
              </a:lnSpc>
              <a:spcBef>
                <a:spcPts val="0"/>
              </a:spcBef>
              <a:spcAft>
                <a:spcPts val="0"/>
              </a:spcAft>
              <a:buClr>
                <a:schemeClr val="dk1"/>
              </a:buClr>
              <a:buSzPts val="2800"/>
              <a:buFont typeface="Poppins ExtraBold"/>
              <a:buNone/>
              <a:defRPr sz="2800" b="0" i="0" u="none" strike="noStrike" cap="none">
                <a:solidFill>
                  <a:schemeClr val="dk1"/>
                </a:solidFill>
                <a:latin typeface="Poppins ExtraBold"/>
                <a:ea typeface="Poppins ExtraBold"/>
                <a:cs typeface="Poppins ExtraBold"/>
                <a:sym typeface="Poppins ExtraBold"/>
              </a:defRPr>
            </a:lvl2pPr>
            <a:lvl3pPr marR="0" lvl="2" algn="ctr" rtl="0">
              <a:lnSpc>
                <a:spcPct val="100000"/>
              </a:lnSpc>
              <a:spcBef>
                <a:spcPts val="0"/>
              </a:spcBef>
              <a:spcAft>
                <a:spcPts val="0"/>
              </a:spcAft>
              <a:buClr>
                <a:schemeClr val="dk1"/>
              </a:buClr>
              <a:buSzPts val="2800"/>
              <a:buFont typeface="Poppins ExtraBold"/>
              <a:buNone/>
              <a:defRPr sz="2800" b="0" i="0" u="none" strike="noStrike" cap="none">
                <a:solidFill>
                  <a:schemeClr val="dk1"/>
                </a:solidFill>
                <a:latin typeface="Poppins ExtraBold"/>
                <a:ea typeface="Poppins ExtraBold"/>
                <a:cs typeface="Poppins ExtraBold"/>
                <a:sym typeface="Poppins ExtraBold"/>
              </a:defRPr>
            </a:lvl3pPr>
            <a:lvl4pPr marR="0" lvl="3" algn="ctr" rtl="0">
              <a:lnSpc>
                <a:spcPct val="100000"/>
              </a:lnSpc>
              <a:spcBef>
                <a:spcPts val="0"/>
              </a:spcBef>
              <a:spcAft>
                <a:spcPts val="0"/>
              </a:spcAft>
              <a:buClr>
                <a:schemeClr val="dk1"/>
              </a:buClr>
              <a:buSzPts val="2800"/>
              <a:buFont typeface="Poppins ExtraBold"/>
              <a:buNone/>
              <a:defRPr sz="2800" b="0" i="0" u="none" strike="noStrike" cap="none">
                <a:solidFill>
                  <a:schemeClr val="dk1"/>
                </a:solidFill>
                <a:latin typeface="Poppins ExtraBold"/>
                <a:ea typeface="Poppins ExtraBold"/>
                <a:cs typeface="Poppins ExtraBold"/>
                <a:sym typeface="Poppins ExtraBold"/>
              </a:defRPr>
            </a:lvl4pPr>
            <a:lvl5pPr marR="0" lvl="4" algn="ctr" rtl="0">
              <a:lnSpc>
                <a:spcPct val="100000"/>
              </a:lnSpc>
              <a:spcBef>
                <a:spcPts val="0"/>
              </a:spcBef>
              <a:spcAft>
                <a:spcPts val="0"/>
              </a:spcAft>
              <a:buClr>
                <a:schemeClr val="dk1"/>
              </a:buClr>
              <a:buSzPts val="2800"/>
              <a:buFont typeface="Poppins ExtraBold"/>
              <a:buNone/>
              <a:defRPr sz="2800" b="0" i="0" u="none" strike="noStrike" cap="none">
                <a:solidFill>
                  <a:schemeClr val="dk1"/>
                </a:solidFill>
                <a:latin typeface="Poppins ExtraBold"/>
                <a:ea typeface="Poppins ExtraBold"/>
                <a:cs typeface="Poppins ExtraBold"/>
                <a:sym typeface="Poppins ExtraBold"/>
              </a:defRPr>
            </a:lvl5pPr>
            <a:lvl6pPr marR="0" lvl="5" algn="ctr" rtl="0">
              <a:lnSpc>
                <a:spcPct val="100000"/>
              </a:lnSpc>
              <a:spcBef>
                <a:spcPts val="0"/>
              </a:spcBef>
              <a:spcAft>
                <a:spcPts val="0"/>
              </a:spcAft>
              <a:buClr>
                <a:schemeClr val="dk1"/>
              </a:buClr>
              <a:buSzPts val="2800"/>
              <a:buFont typeface="Poppins ExtraBold"/>
              <a:buNone/>
              <a:defRPr sz="2800" b="0" i="0" u="none" strike="noStrike" cap="none">
                <a:solidFill>
                  <a:schemeClr val="dk1"/>
                </a:solidFill>
                <a:latin typeface="Poppins ExtraBold"/>
                <a:ea typeface="Poppins ExtraBold"/>
                <a:cs typeface="Poppins ExtraBold"/>
                <a:sym typeface="Poppins ExtraBold"/>
              </a:defRPr>
            </a:lvl6pPr>
            <a:lvl7pPr marR="0" lvl="6" algn="ctr" rtl="0">
              <a:lnSpc>
                <a:spcPct val="100000"/>
              </a:lnSpc>
              <a:spcBef>
                <a:spcPts val="0"/>
              </a:spcBef>
              <a:spcAft>
                <a:spcPts val="0"/>
              </a:spcAft>
              <a:buClr>
                <a:schemeClr val="dk1"/>
              </a:buClr>
              <a:buSzPts val="2800"/>
              <a:buFont typeface="Poppins ExtraBold"/>
              <a:buNone/>
              <a:defRPr sz="2800" b="0" i="0" u="none" strike="noStrike" cap="none">
                <a:solidFill>
                  <a:schemeClr val="dk1"/>
                </a:solidFill>
                <a:latin typeface="Poppins ExtraBold"/>
                <a:ea typeface="Poppins ExtraBold"/>
                <a:cs typeface="Poppins ExtraBold"/>
                <a:sym typeface="Poppins ExtraBold"/>
              </a:defRPr>
            </a:lvl7pPr>
            <a:lvl8pPr marR="0" lvl="7" algn="ctr" rtl="0">
              <a:lnSpc>
                <a:spcPct val="100000"/>
              </a:lnSpc>
              <a:spcBef>
                <a:spcPts val="0"/>
              </a:spcBef>
              <a:spcAft>
                <a:spcPts val="0"/>
              </a:spcAft>
              <a:buClr>
                <a:schemeClr val="dk1"/>
              </a:buClr>
              <a:buSzPts val="2800"/>
              <a:buFont typeface="Poppins ExtraBold"/>
              <a:buNone/>
              <a:defRPr sz="2800" b="0" i="0" u="none" strike="noStrike" cap="none">
                <a:solidFill>
                  <a:schemeClr val="dk1"/>
                </a:solidFill>
                <a:latin typeface="Poppins ExtraBold"/>
                <a:ea typeface="Poppins ExtraBold"/>
                <a:cs typeface="Poppins ExtraBold"/>
                <a:sym typeface="Poppins ExtraBold"/>
              </a:defRPr>
            </a:lvl8pPr>
            <a:lvl9pPr marR="0" lvl="8" algn="ctr" rtl="0">
              <a:lnSpc>
                <a:spcPct val="100000"/>
              </a:lnSpc>
              <a:spcBef>
                <a:spcPts val="0"/>
              </a:spcBef>
              <a:spcAft>
                <a:spcPts val="0"/>
              </a:spcAft>
              <a:buClr>
                <a:schemeClr val="dk1"/>
              </a:buClr>
              <a:buSzPts val="2800"/>
              <a:buFont typeface="Poppins ExtraBold"/>
              <a:buNone/>
              <a:defRPr sz="2800" b="0" i="0" u="none" strike="noStrike" cap="none">
                <a:solidFill>
                  <a:schemeClr val="dk1"/>
                </a:solidFill>
                <a:latin typeface="Poppins ExtraBold"/>
                <a:ea typeface="Poppins ExtraBold"/>
                <a:cs typeface="Poppins ExtraBold"/>
                <a:sym typeface="Poppins ExtraBold"/>
              </a:defRPr>
            </a:lvl9pPr>
          </a:lstStyle>
          <a:p>
            <a:endParaRPr/>
          </a:p>
        </p:txBody>
      </p:sp>
      <p:sp>
        <p:nvSpPr>
          <p:cNvPr id="145" name="Google Shape;145;p8"/>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ctr" anchorCtr="0">
            <a:noAutofit/>
          </a:bodyPr>
          <a:lstStyle>
            <a:lvl1pPr marL="457200" marR="0" lvl="0" indent="-342900" algn="l" rtl="0">
              <a:lnSpc>
                <a:spcPct val="100000"/>
              </a:lnSpc>
              <a:spcBef>
                <a:spcPts val="0"/>
              </a:spcBef>
              <a:spcAft>
                <a:spcPts val="0"/>
              </a:spcAft>
              <a:buClr>
                <a:schemeClr val="dk2"/>
              </a:buClr>
              <a:buSzPts val="1800"/>
              <a:buFont typeface="Titillium Web"/>
              <a:buChar char="●"/>
              <a:defRPr sz="1800" b="0" i="0" u="none" strike="noStrike" cap="none">
                <a:solidFill>
                  <a:schemeClr val="dk2"/>
                </a:solidFill>
                <a:latin typeface="Titillium Web"/>
                <a:ea typeface="Titillium Web"/>
                <a:cs typeface="Titillium Web"/>
                <a:sym typeface="Titillium Web"/>
              </a:defRPr>
            </a:lvl1pPr>
            <a:lvl2pPr marL="914400" marR="0" lvl="1" indent="-317500" algn="l" rtl="0">
              <a:lnSpc>
                <a:spcPct val="100000"/>
              </a:lnSpc>
              <a:spcBef>
                <a:spcPts val="0"/>
              </a:spcBef>
              <a:spcAft>
                <a:spcPts val="0"/>
              </a:spcAft>
              <a:buClr>
                <a:schemeClr val="dk2"/>
              </a:buClr>
              <a:buSzPts val="1400"/>
              <a:buFont typeface="Titillium Web"/>
              <a:buChar char="○"/>
              <a:defRPr sz="1400" b="0" i="0" u="none" strike="noStrike" cap="none">
                <a:solidFill>
                  <a:schemeClr val="dk2"/>
                </a:solidFill>
                <a:latin typeface="Titillium Web"/>
                <a:ea typeface="Titillium Web"/>
                <a:cs typeface="Titillium Web"/>
                <a:sym typeface="Titillium Web"/>
              </a:defRPr>
            </a:lvl2pPr>
            <a:lvl3pPr marL="1371600" marR="0" lvl="2" indent="-317500" algn="l" rtl="0">
              <a:lnSpc>
                <a:spcPct val="100000"/>
              </a:lnSpc>
              <a:spcBef>
                <a:spcPts val="0"/>
              </a:spcBef>
              <a:spcAft>
                <a:spcPts val="0"/>
              </a:spcAft>
              <a:buClr>
                <a:schemeClr val="dk2"/>
              </a:buClr>
              <a:buSzPts val="1400"/>
              <a:buFont typeface="Titillium Web"/>
              <a:buChar char="■"/>
              <a:defRPr sz="1400" b="0" i="0" u="none" strike="noStrike" cap="none">
                <a:solidFill>
                  <a:schemeClr val="dk2"/>
                </a:solidFill>
                <a:latin typeface="Titillium Web"/>
                <a:ea typeface="Titillium Web"/>
                <a:cs typeface="Titillium Web"/>
                <a:sym typeface="Titillium Web"/>
              </a:defRPr>
            </a:lvl3pPr>
            <a:lvl4pPr marL="1828800" marR="0" lvl="3" indent="-317500" algn="l" rtl="0">
              <a:lnSpc>
                <a:spcPct val="100000"/>
              </a:lnSpc>
              <a:spcBef>
                <a:spcPts val="0"/>
              </a:spcBef>
              <a:spcAft>
                <a:spcPts val="0"/>
              </a:spcAft>
              <a:buClr>
                <a:schemeClr val="dk2"/>
              </a:buClr>
              <a:buSzPts val="1400"/>
              <a:buFont typeface="Titillium Web"/>
              <a:buChar char="●"/>
              <a:defRPr sz="1400" b="0" i="0" u="none" strike="noStrike" cap="none">
                <a:solidFill>
                  <a:schemeClr val="dk2"/>
                </a:solidFill>
                <a:latin typeface="Titillium Web"/>
                <a:ea typeface="Titillium Web"/>
                <a:cs typeface="Titillium Web"/>
                <a:sym typeface="Titillium Web"/>
              </a:defRPr>
            </a:lvl4pPr>
            <a:lvl5pPr marL="2286000" marR="0" lvl="4" indent="-317500" algn="l" rtl="0">
              <a:lnSpc>
                <a:spcPct val="100000"/>
              </a:lnSpc>
              <a:spcBef>
                <a:spcPts val="0"/>
              </a:spcBef>
              <a:spcAft>
                <a:spcPts val="0"/>
              </a:spcAft>
              <a:buClr>
                <a:schemeClr val="dk2"/>
              </a:buClr>
              <a:buSzPts val="1400"/>
              <a:buFont typeface="Titillium Web"/>
              <a:buChar char="○"/>
              <a:defRPr sz="1400" b="0" i="0" u="none" strike="noStrike" cap="none">
                <a:solidFill>
                  <a:schemeClr val="dk2"/>
                </a:solidFill>
                <a:latin typeface="Titillium Web"/>
                <a:ea typeface="Titillium Web"/>
                <a:cs typeface="Titillium Web"/>
                <a:sym typeface="Titillium Web"/>
              </a:defRPr>
            </a:lvl5pPr>
            <a:lvl6pPr marL="2743200" marR="0" lvl="5" indent="-317500" algn="l" rtl="0">
              <a:lnSpc>
                <a:spcPct val="100000"/>
              </a:lnSpc>
              <a:spcBef>
                <a:spcPts val="0"/>
              </a:spcBef>
              <a:spcAft>
                <a:spcPts val="0"/>
              </a:spcAft>
              <a:buClr>
                <a:schemeClr val="dk2"/>
              </a:buClr>
              <a:buSzPts val="1400"/>
              <a:buFont typeface="Titillium Web"/>
              <a:buChar char="■"/>
              <a:defRPr sz="1400" b="0" i="0" u="none" strike="noStrike" cap="none">
                <a:solidFill>
                  <a:schemeClr val="dk2"/>
                </a:solidFill>
                <a:latin typeface="Titillium Web"/>
                <a:ea typeface="Titillium Web"/>
                <a:cs typeface="Titillium Web"/>
                <a:sym typeface="Titillium Web"/>
              </a:defRPr>
            </a:lvl6pPr>
            <a:lvl7pPr marL="3200400" marR="0" lvl="6" indent="-317500" algn="l" rtl="0">
              <a:lnSpc>
                <a:spcPct val="100000"/>
              </a:lnSpc>
              <a:spcBef>
                <a:spcPts val="0"/>
              </a:spcBef>
              <a:spcAft>
                <a:spcPts val="0"/>
              </a:spcAft>
              <a:buClr>
                <a:schemeClr val="dk2"/>
              </a:buClr>
              <a:buSzPts val="1400"/>
              <a:buFont typeface="Titillium Web"/>
              <a:buChar char="●"/>
              <a:defRPr sz="1400" b="0" i="0" u="none" strike="noStrike" cap="none">
                <a:solidFill>
                  <a:schemeClr val="dk2"/>
                </a:solidFill>
                <a:latin typeface="Titillium Web"/>
                <a:ea typeface="Titillium Web"/>
                <a:cs typeface="Titillium Web"/>
                <a:sym typeface="Titillium Web"/>
              </a:defRPr>
            </a:lvl7pPr>
            <a:lvl8pPr marL="3657600" marR="0" lvl="7" indent="-317500" algn="l" rtl="0">
              <a:lnSpc>
                <a:spcPct val="100000"/>
              </a:lnSpc>
              <a:spcBef>
                <a:spcPts val="0"/>
              </a:spcBef>
              <a:spcAft>
                <a:spcPts val="0"/>
              </a:spcAft>
              <a:buClr>
                <a:schemeClr val="dk2"/>
              </a:buClr>
              <a:buSzPts val="1400"/>
              <a:buFont typeface="Titillium Web"/>
              <a:buChar char="○"/>
              <a:defRPr sz="1400" b="0" i="0" u="none" strike="noStrike" cap="none">
                <a:solidFill>
                  <a:schemeClr val="dk2"/>
                </a:solidFill>
                <a:latin typeface="Titillium Web"/>
                <a:ea typeface="Titillium Web"/>
                <a:cs typeface="Titillium Web"/>
                <a:sym typeface="Titillium Web"/>
              </a:defRPr>
            </a:lvl8pPr>
            <a:lvl9pPr marL="4114800" marR="0" lvl="8" indent="-317500" algn="l" rtl="0">
              <a:lnSpc>
                <a:spcPct val="100000"/>
              </a:lnSpc>
              <a:spcBef>
                <a:spcPts val="0"/>
              </a:spcBef>
              <a:spcAft>
                <a:spcPts val="0"/>
              </a:spcAft>
              <a:buClr>
                <a:schemeClr val="dk2"/>
              </a:buClr>
              <a:buSzPts val="1400"/>
              <a:buFont typeface="Titillium Web"/>
              <a:buChar char="■"/>
              <a:defRPr sz="1400" b="0" i="0" u="none" strike="noStrike" cap="none">
                <a:solidFill>
                  <a:schemeClr val="dk2"/>
                </a:solidFill>
                <a:latin typeface="Titillium Web"/>
                <a:ea typeface="Titillium Web"/>
                <a:cs typeface="Titillium Web"/>
                <a:sym typeface="Titillium Web"/>
              </a:defRPr>
            </a:lvl9pPr>
          </a:lstStyle>
          <a:p>
            <a:endParaRPr/>
          </a:p>
        </p:txBody>
      </p:sp>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 id="2147483688" r:id="rId19"/>
    <p:sldLayoutId id="2147483689" r:id="rId20"/>
    <p:sldLayoutId id="2147483690" r:id="rId21"/>
    <p:sldLayoutId id="2147483691" r:id="rId22"/>
    <p:sldLayoutId id="2147483692" r:id="rId23"/>
    <p:sldLayoutId id="2147483693" r:id="rId2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docs.google.com/forms/d/e/1FAIpQLSdpl7uovDB-8K40cwOQk9nf0ao8ejVVRX4vtC7YQHT3nDu-wQ/viewform?usp=dialo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docs.google.com/forms/d/e/1FAIpQLSdpl7uovDB-8K40cwOQk9nf0ao8ejVVRX4vtC7YQHT3nDu-wQ/viewform?usp=dialog" TargetMode="External"/><Relationship Id="rId5" Type="http://schemas.openxmlformats.org/officeDocument/2006/relationships/image" Target="../media/image4.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4.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g2e9eb425bdf_0_6"/>
          <p:cNvSpPr/>
          <p:nvPr/>
        </p:nvSpPr>
        <p:spPr>
          <a:xfrm rot="10800000">
            <a:off x="7900890" y="3688232"/>
            <a:ext cx="1243110" cy="1455268"/>
          </a:xfrm>
          <a:custGeom>
            <a:avLst/>
            <a:gdLst/>
            <a:ahLst/>
            <a:cxnLst/>
            <a:rect l="l" t="t" r="r" b="b"/>
            <a:pathLst>
              <a:path w="2486220" h="2910535" extrusionOk="0">
                <a:moveTo>
                  <a:pt x="2486220" y="2910535"/>
                </a:moveTo>
                <a:lnTo>
                  <a:pt x="0" y="2910535"/>
                </a:lnTo>
                <a:lnTo>
                  <a:pt x="0" y="0"/>
                </a:lnTo>
                <a:lnTo>
                  <a:pt x="2486220" y="0"/>
                </a:lnTo>
                <a:lnTo>
                  <a:pt x="2486220" y="2910535"/>
                </a:lnTo>
                <a:close/>
              </a:path>
            </a:pathLst>
          </a:custGeom>
          <a:blipFill rotWithShape="1">
            <a:blip r:embed="rId3">
              <a:alphaModFix/>
            </a:blip>
            <a:stretch>
              <a:fillRect/>
            </a:stretch>
          </a:blip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Titillium Web" panose="00000500000000000000" pitchFamily="2" charset="0"/>
              <a:ea typeface="Calibri"/>
              <a:cs typeface="Calibri"/>
              <a:sym typeface="Calibri"/>
            </a:endParaRPr>
          </a:p>
        </p:txBody>
      </p:sp>
      <p:sp>
        <p:nvSpPr>
          <p:cNvPr id="428" name="Google Shape;428;g2e9eb425bdf_0_6"/>
          <p:cNvSpPr/>
          <p:nvPr/>
        </p:nvSpPr>
        <p:spPr>
          <a:xfrm>
            <a:off x="514350" y="423625"/>
            <a:ext cx="1783405" cy="727232"/>
          </a:xfrm>
          <a:custGeom>
            <a:avLst/>
            <a:gdLst/>
            <a:ahLst/>
            <a:cxnLst/>
            <a:rect l="l" t="t" r="r" b="b"/>
            <a:pathLst>
              <a:path w="3876967" h="1634230" extrusionOk="0">
                <a:moveTo>
                  <a:pt x="0" y="0"/>
                </a:moveTo>
                <a:lnTo>
                  <a:pt x="3876967" y="0"/>
                </a:lnTo>
                <a:lnTo>
                  <a:pt x="3876967" y="1634230"/>
                </a:lnTo>
                <a:lnTo>
                  <a:pt x="0" y="1634230"/>
                </a:lnTo>
                <a:lnTo>
                  <a:pt x="0" y="0"/>
                </a:lnTo>
                <a:close/>
              </a:path>
            </a:pathLst>
          </a:custGeom>
          <a:blipFill rotWithShape="1">
            <a:blip r:embed="rId4">
              <a:alphaModFix/>
            </a:blip>
            <a:stretch>
              <a:fillRect/>
            </a:stretch>
          </a:blip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Titillium Web" panose="00000500000000000000" pitchFamily="2" charset="0"/>
              <a:ea typeface="Calibri"/>
              <a:cs typeface="Calibri"/>
              <a:sym typeface="Calibri"/>
            </a:endParaRPr>
          </a:p>
        </p:txBody>
      </p:sp>
      <p:sp>
        <p:nvSpPr>
          <p:cNvPr id="429" name="Google Shape;429;g2e9eb425bdf_0_6"/>
          <p:cNvSpPr txBox="1"/>
          <p:nvPr/>
        </p:nvSpPr>
        <p:spPr>
          <a:xfrm>
            <a:off x="514350" y="1664104"/>
            <a:ext cx="5477100" cy="8775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700"/>
              <a:buFont typeface="Arial"/>
              <a:buNone/>
            </a:pPr>
            <a:r>
              <a:rPr lang="en-US" sz="5700" b="1" i="0" u="none" strike="noStrike" cap="none">
                <a:solidFill>
                  <a:srgbClr val="000000"/>
                </a:solidFill>
                <a:latin typeface="Titillium Web" panose="00000500000000000000" pitchFamily="2" charset="0"/>
                <a:ea typeface="Titillium Web"/>
                <a:cs typeface="Titillium Web"/>
                <a:sym typeface="Titillium Web"/>
              </a:rPr>
              <a:t>Deliverable 1</a:t>
            </a:r>
            <a:endParaRPr sz="700" b="0" i="0" u="none" strike="noStrike" cap="none">
              <a:solidFill>
                <a:srgbClr val="000000"/>
              </a:solidFill>
              <a:latin typeface="Titillium Web" panose="00000500000000000000" pitchFamily="2" charset="0"/>
              <a:sym typeface="Arial"/>
            </a:endParaRPr>
          </a:p>
        </p:txBody>
      </p:sp>
      <p:sp>
        <p:nvSpPr>
          <p:cNvPr id="430" name="Google Shape;430;g2e9eb425bdf_0_6"/>
          <p:cNvSpPr txBox="1"/>
          <p:nvPr/>
        </p:nvSpPr>
        <p:spPr>
          <a:xfrm>
            <a:off x="514350" y="2538425"/>
            <a:ext cx="4377300" cy="1292662"/>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1500"/>
              <a:buFont typeface="Arial"/>
              <a:buNone/>
            </a:pPr>
            <a:r>
              <a:rPr lang="en-US" sz="1500" b="1" i="0" u="none" strike="noStrike" cap="none">
                <a:solidFill>
                  <a:srgbClr val="000000"/>
                </a:solidFill>
                <a:latin typeface="Titillium Web" panose="00000500000000000000" pitchFamily="2" charset="0"/>
                <a:ea typeface="Titillium Web"/>
                <a:cs typeface="Titillium Web"/>
                <a:sym typeface="Titillium Web"/>
              </a:rPr>
              <a:t>Business Model &amp; Team Canvas </a:t>
            </a:r>
            <a:endParaRPr sz="1500" b="1" i="0" u="none" strike="noStrike" cap="none">
              <a:solidFill>
                <a:srgbClr val="000000"/>
              </a:solidFill>
              <a:latin typeface="Titillium Web" panose="00000500000000000000" pitchFamily="2" charset="0"/>
              <a:ea typeface="Titillium Web"/>
              <a:cs typeface="Titillium Web"/>
              <a:sym typeface="Titillium Web"/>
            </a:endParaRPr>
          </a:p>
          <a:p>
            <a:pPr marL="0" marR="0" lvl="0" indent="0" algn="l" rtl="0">
              <a:lnSpc>
                <a:spcPct val="140000"/>
              </a:lnSpc>
              <a:spcBef>
                <a:spcPts val="0"/>
              </a:spcBef>
              <a:spcAft>
                <a:spcPts val="0"/>
              </a:spcAft>
              <a:buClr>
                <a:srgbClr val="000000"/>
              </a:buClr>
              <a:buSzPts val="1500"/>
              <a:buFont typeface="Arial"/>
              <a:buNone/>
            </a:pPr>
            <a:r>
              <a:rPr lang="en-US" sz="1500" b="1" i="0" u="none" strike="noStrike" cap="none">
                <a:solidFill>
                  <a:srgbClr val="000000"/>
                </a:solidFill>
                <a:latin typeface="Titillium Web" panose="00000500000000000000" pitchFamily="2" charset="0"/>
                <a:ea typeface="Titillium Web"/>
                <a:cs typeface="Titillium Web"/>
                <a:sym typeface="Titillium Web"/>
              </a:rPr>
              <a:t>of Team (</a:t>
            </a:r>
            <a:r>
              <a:rPr lang="en-US" sz="1500" b="1" i="0" u="none" strike="noStrike" cap="none">
                <a:solidFill>
                  <a:schemeClr val="accent3"/>
                </a:solidFill>
                <a:latin typeface="Titillium Web" panose="00000500000000000000" pitchFamily="2" charset="0"/>
                <a:ea typeface="Titillium Web"/>
                <a:cs typeface="Titillium Web"/>
                <a:sym typeface="Titillium Web"/>
              </a:rPr>
              <a:t>name</a:t>
            </a:r>
            <a:r>
              <a:rPr lang="en-US" sz="1500" b="1" i="0" u="none" strike="noStrike" cap="none">
                <a:solidFill>
                  <a:srgbClr val="000000"/>
                </a:solidFill>
                <a:latin typeface="Titillium Web" panose="00000500000000000000" pitchFamily="2" charset="0"/>
                <a:ea typeface="Titillium Web"/>
                <a:cs typeface="Titillium Web"/>
                <a:sym typeface="Titillium Web"/>
              </a:rPr>
              <a:t>)</a:t>
            </a:r>
            <a:endParaRPr sz="1500" b="1" i="0" u="none" strike="noStrike" cap="none">
              <a:solidFill>
                <a:srgbClr val="000000"/>
              </a:solidFill>
              <a:latin typeface="Titillium Web" panose="00000500000000000000" pitchFamily="2" charset="0"/>
              <a:ea typeface="Titillium Web"/>
              <a:cs typeface="Titillium Web"/>
              <a:sym typeface="Titillium Web"/>
            </a:endParaRPr>
          </a:p>
          <a:p>
            <a:pPr marL="0" marR="0" lvl="0" indent="0" algn="l" rtl="0">
              <a:lnSpc>
                <a:spcPct val="140000"/>
              </a:lnSpc>
              <a:spcBef>
                <a:spcPts val="0"/>
              </a:spcBef>
              <a:spcAft>
                <a:spcPts val="0"/>
              </a:spcAft>
              <a:buClr>
                <a:srgbClr val="000000"/>
              </a:buClr>
              <a:buSzPts val="1500"/>
              <a:buFont typeface="Arial"/>
              <a:buNone/>
            </a:pPr>
            <a:endParaRPr sz="1500" b="1" i="0" u="none" strike="noStrike" cap="none">
              <a:solidFill>
                <a:srgbClr val="000000"/>
              </a:solidFill>
              <a:latin typeface="Titillium Web" panose="00000500000000000000" pitchFamily="2" charset="0"/>
              <a:ea typeface="Titillium Web"/>
              <a:cs typeface="Titillium Web"/>
              <a:sym typeface="Titillium Web"/>
            </a:endParaRPr>
          </a:p>
          <a:p>
            <a:pPr marL="0" marR="0" lvl="0" indent="0" algn="l" rtl="0">
              <a:lnSpc>
                <a:spcPct val="140000"/>
              </a:lnSpc>
              <a:spcBef>
                <a:spcPts val="0"/>
              </a:spcBef>
              <a:spcAft>
                <a:spcPts val="0"/>
              </a:spcAft>
              <a:buClr>
                <a:srgbClr val="000000"/>
              </a:buClr>
              <a:buSzPts val="1500"/>
              <a:buFont typeface="Arial"/>
              <a:buNone/>
            </a:pPr>
            <a:endParaRPr sz="1500" b="1" i="0" u="none" strike="noStrike" cap="none">
              <a:solidFill>
                <a:srgbClr val="000000"/>
              </a:solidFill>
              <a:latin typeface="Titillium Web" panose="00000500000000000000" pitchFamily="2" charset="0"/>
              <a:ea typeface="Titillium Web"/>
              <a:cs typeface="Titillium Web"/>
              <a:sym typeface="Titillium Web"/>
            </a:endParaRPr>
          </a:p>
        </p:txBody>
      </p:sp>
      <p:sp>
        <p:nvSpPr>
          <p:cNvPr id="431" name="Google Shape;431;g2e9eb425bdf_0_6"/>
          <p:cNvSpPr txBox="1"/>
          <p:nvPr/>
        </p:nvSpPr>
        <p:spPr>
          <a:xfrm>
            <a:off x="514350" y="4394150"/>
            <a:ext cx="4395300" cy="387798"/>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1800"/>
              <a:buFont typeface="Arial"/>
              <a:buNone/>
            </a:pPr>
            <a:r>
              <a:rPr lang="en-US" sz="1800" b="1" i="0" u="none" strike="noStrike" cap="none">
                <a:solidFill>
                  <a:srgbClr val="000000"/>
                </a:solidFill>
                <a:latin typeface="Titillium Web" panose="00000500000000000000" pitchFamily="2" charset="0"/>
                <a:ea typeface="Titillium Web"/>
                <a:cs typeface="Titillium Web"/>
                <a:sym typeface="Titillium Web"/>
              </a:rPr>
              <a:t>Deadline: September 8th, 2025 (11:00 AM)</a:t>
            </a:r>
            <a:endParaRPr sz="700" b="0" i="0" u="none" strike="noStrike" cap="none">
              <a:solidFill>
                <a:srgbClr val="000000"/>
              </a:solidFill>
              <a:latin typeface="Titillium Web" panose="00000500000000000000" pitchFamily="2" charset="0"/>
              <a:sym typeface="Arial"/>
            </a:endParaRPr>
          </a:p>
        </p:txBody>
      </p:sp>
      <p:sp>
        <p:nvSpPr>
          <p:cNvPr id="432" name="Google Shape;432;g2e9eb425bdf_0_6"/>
          <p:cNvSpPr/>
          <p:nvPr/>
        </p:nvSpPr>
        <p:spPr>
          <a:xfrm>
            <a:off x="4862814" y="514350"/>
            <a:ext cx="3766836" cy="635667"/>
          </a:xfrm>
          <a:custGeom>
            <a:avLst/>
            <a:gdLst/>
            <a:ahLst/>
            <a:cxnLst/>
            <a:rect l="l" t="t" r="r" b="b"/>
            <a:pathLst>
              <a:path w="7533672" h="1271333" extrusionOk="0">
                <a:moveTo>
                  <a:pt x="0" y="0"/>
                </a:moveTo>
                <a:lnTo>
                  <a:pt x="7533672" y="0"/>
                </a:lnTo>
                <a:lnTo>
                  <a:pt x="7533672" y="1271333"/>
                </a:lnTo>
                <a:lnTo>
                  <a:pt x="0" y="1271333"/>
                </a:lnTo>
                <a:lnTo>
                  <a:pt x="0" y="0"/>
                </a:lnTo>
                <a:close/>
              </a:path>
            </a:pathLst>
          </a:custGeom>
          <a:blipFill rotWithShape="1">
            <a:blip r:embed="rId5">
              <a:alphaModFix/>
            </a:blip>
            <a:stretch>
              <a:fillRect/>
            </a:stretch>
          </a:blip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Titillium Web" panose="00000500000000000000" pitchFamily="2" charset="0"/>
              <a:ea typeface="Calibri"/>
              <a:cs typeface="Calibri"/>
              <a:sym typeface="Calibri"/>
            </a:endParaRPr>
          </a:p>
        </p:txBody>
      </p:sp>
      <p:sp>
        <p:nvSpPr>
          <p:cNvPr id="433" name="Google Shape;433;g2e9eb425bdf_0_6"/>
          <p:cNvSpPr/>
          <p:nvPr/>
        </p:nvSpPr>
        <p:spPr>
          <a:xfrm>
            <a:off x="5102678" y="2449200"/>
            <a:ext cx="3552873" cy="2222160"/>
          </a:xfrm>
          <a:custGeom>
            <a:avLst/>
            <a:gdLst/>
            <a:ahLst/>
            <a:cxnLst/>
            <a:rect l="l" t="t" r="r" b="b"/>
            <a:pathLst>
              <a:path w="5872517" h="3672992" extrusionOk="0">
                <a:moveTo>
                  <a:pt x="0" y="0"/>
                </a:moveTo>
                <a:lnTo>
                  <a:pt x="5872517" y="0"/>
                </a:lnTo>
                <a:lnTo>
                  <a:pt x="5872517" y="3672992"/>
                </a:lnTo>
                <a:lnTo>
                  <a:pt x="0" y="3672992"/>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Titillium Web" panose="00000500000000000000" pitchFamily="2" charset="0"/>
              <a:ea typeface="Calibri"/>
              <a:cs typeface="Calibri"/>
              <a:sym typeface="Calibri"/>
            </a:endParaRPr>
          </a:p>
        </p:txBody>
      </p:sp>
      <p:sp>
        <p:nvSpPr>
          <p:cNvPr id="434" name="Google Shape;434;g2e9eb425bdf_0_6"/>
          <p:cNvSpPr txBox="1"/>
          <p:nvPr/>
        </p:nvSpPr>
        <p:spPr>
          <a:xfrm>
            <a:off x="514350" y="3688225"/>
            <a:ext cx="3683100" cy="646331"/>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1500"/>
              <a:buFont typeface="Arial"/>
              <a:buNone/>
            </a:pPr>
            <a:r>
              <a:rPr lang="en-US" sz="1500" b="0" i="0" u="none" strike="noStrike" cap="none">
                <a:solidFill>
                  <a:srgbClr val="000000"/>
                </a:solidFill>
                <a:latin typeface="Titillium Web" panose="00000500000000000000" pitchFamily="2" charset="0"/>
                <a:ea typeface="Titillium Web"/>
                <a:cs typeface="Titillium Web"/>
                <a:sym typeface="Titillium Web"/>
              </a:rPr>
              <a:t>Make sure your Team’s Deliverables is uploaded </a:t>
            </a:r>
            <a:r>
              <a:rPr lang="en-US" sz="1500" b="1" i="0" u="sng" strike="noStrike" cap="none">
                <a:solidFill>
                  <a:schemeClr val="accent3"/>
                </a:solidFill>
                <a:latin typeface="Titillium Web" panose="00000500000000000000" pitchFamily="2" charset="0"/>
                <a:ea typeface="Titillium Web"/>
                <a:cs typeface="Titillium Web"/>
                <a:sym typeface="Titillium Web"/>
                <a:hlinkClick r:id="rId7">
                  <a:extLst>
                    <a:ext uri="{A12FA001-AC4F-418D-AE19-62706E023703}">
                      <ahyp:hlinkClr xmlns:ahyp="http://schemas.microsoft.com/office/drawing/2018/hyperlinkcolor" val="tx"/>
                    </a:ext>
                  </a:extLst>
                </a:hlinkClick>
              </a:rPr>
              <a:t>HERE </a:t>
            </a:r>
            <a:r>
              <a:rPr lang="en-US" sz="1500" b="0" i="0" u="none" strike="noStrike" cap="none">
                <a:solidFill>
                  <a:srgbClr val="000000"/>
                </a:solidFill>
                <a:latin typeface="Titillium Web" panose="00000500000000000000" pitchFamily="2" charset="0"/>
                <a:ea typeface="Titillium Web"/>
                <a:cs typeface="Titillium Web"/>
                <a:sym typeface="Titillium Web"/>
              </a:rPr>
              <a:t> before the deadline! </a:t>
            </a:r>
            <a:endParaRPr sz="1500" b="0" i="0" u="none" strike="noStrike" cap="none">
              <a:solidFill>
                <a:srgbClr val="000000"/>
              </a:solidFill>
              <a:latin typeface="Titillium Web" panose="00000500000000000000" pitchFamily="2" charset="0"/>
              <a:ea typeface="Titillium Web"/>
              <a:cs typeface="Titillium Web"/>
              <a:sym typeface="Titillium Web"/>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24"/>
        <p:cNvGrpSpPr/>
        <p:nvPr/>
      </p:nvGrpSpPr>
      <p:grpSpPr>
        <a:xfrm>
          <a:off x="0" y="0"/>
          <a:ext cx="0" cy="0"/>
          <a:chOff x="0" y="0"/>
          <a:chExt cx="0" cy="0"/>
        </a:xfrm>
      </p:grpSpPr>
      <p:sp>
        <p:nvSpPr>
          <p:cNvPr id="1125" name="Google Shape;1125;g2e9eb425bdf_0_389"/>
          <p:cNvSpPr txBox="1"/>
          <p:nvPr/>
        </p:nvSpPr>
        <p:spPr>
          <a:xfrm>
            <a:off x="18450" y="245600"/>
            <a:ext cx="9107100" cy="723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500"/>
              <a:buFont typeface="Arial"/>
              <a:buNone/>
            </a:pPr>
            <a:r>
              <a:rPr lang="en-US" sz="3500" b="1" i="0" u="none" strike="noStrike" cap="none">
                <a:solidFill>
                  <a:srgbClr val="36338C"/>
                </a:solidFill>
                <a:latin typeface="Titillium Web" panose="00000500000000000000" pitchFamily="2" charset="0"/>
                <a:ea typeface="Titillium Web"/>
                <a:cs typeface="Titillium Web"/>
                <a:sym typeface="Titillium Web"/>
              </a:rPr>
              <a:t>TEAM CANVAS GUIDELINE</a:t>
            </a:r>
            <a:endParaRPr sz="2700" b="0" i="0" u="none" strike="noStrike" cap="none">
              <a:solidFill>
                <a:schemeClr val="dk1"/>
              </a:solidFill>
              <a:latin typeface="Titillium Web" panose="00000500000000000000" pitchFamily="2" charset="0"/>
              <a:ea typeface="Calibri"/>
              <a:cs typeface="Calibri"/>
              <a:sym typeface="Calibri"/>
            </a:endParaRPr>
          </a:p>
        </p:txBody>
      </p:sp>
      <p:sp>
        <p:nvSpPr>
          <p:cNvPr id="1126" name="Google Shape;1126;g2e9eb425bdf_0_389"/>
          <p:cNvSpPr txBox="1"/>
          <p:nvPr/>
        </p:nvSpPr>
        <p:spPr>
          <a:xfrm>
            <a:off x="907284" y="2069801"/>
            <a:ext cx="1252500" cy="2032321"/>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975"/>
              </a:spcBef>
              <a:spcAft>
                <a:spcPts val="0"/>
              </a:spcAft>
              <a:buClr>
                <a:srgbClr val="000000"/>
              </a:buClr>
              <a:buSzPts val="1100"/>
              <a:buFont typeface="Arial"/>
              <a:buNone/>
            </a:pPr>
            <a:r>
              <a:rPr lang="en-US" sz="1100" b="0" i="0" u="none" strike="noStrike" cap="none">
                <a:solidFill>
                  <a:schemeClr val="dk1"/>
                </a:solidFill>
                <a:latin typeface="Titillium Web" panose="00000500000000000000" pitchFamily="2" charset="0"/>
                <a:ea typeface="Titillium Web"/>
                <a:cs typeface="Titillium Web"/>
                <a:sym typeface="Titillium Web"/>
              </a:rPr>
              <a:t>Most important thing is to talk about it in the team to make sure your work as a match is productive, happy and stress-free! </a:t>
            </a:r>
            <a:endParaRPr sz="1100" b="0" i="0" u="none" strike="noStrike" cap="none">
              <a:solidFill>
                <a:schemeClr val="dk1"/>
              </a:solidFill>
              <a:latin typeface="Titillium Web" panose="00000500000000000000" pitchFamily="2" charset="0"/>
              <a:ea typeface="Titillium Web"/>
              <a:cs typeface="Titillium Web"/>
              <a:sym typeface="Titillium Web"/>
            </a:endParaRPr>
          </a:p>
          <a:p>
            <a:pPr marL="0" marR="0" lvl="0" indent="0" algn="l" rtl="0">
              <a:lnSpc>
                <a:spcPct val="140009"/>
              </a:lnSpc>
              <a:spcBef>
                <a:spcPts val="975"/>
              </a:spcBef>
              <a:spcAft>
                <a:spcPts val="0"/>
              </a:spcAft>
              <a:buClr>
                <a:srgbClr val="000000"/>
              </a:buClr>
              <a:buSzPts val="1100"/>
              <a:buFont typeface="Arial"/>
              <a:buNone/>
            </a:pPr>
            <a:endParaRPr sz="1100" b="0" i="0" u="none" strike="noStrike" cap="none">
              <a:solidFill>
                <a:schemeClr val="dk1"/>
              </a:solidFill>
              <a:latin typeface="Titillium Web" panose="00000500000000000000" pitchFamily="2" charset="0"/>
              <a:ea typeface="Titillium Web"/>
              <a:cs typeface="Titillium Web"/>
              <a:sym typeface="Titillium Web"/>
            </a:endParaRPr>
          </a:p>
        </p:txBody>
      </p:sp>
      <p:pic>
        <p:nvPicPr>
          <p:cNvPr id="1127" name="Google Shape;1127;g2e9eb425bdf_0_389"/>
          <p:cNvPicPr preferRelativeResize="0"/>
          <p:nvPr/>
        </p:nvPicPr>
        <p:blipFill rotWithShape="1">
          <a:blip r:embed="rId3">
            <a:alphaModFix/>
          </a:blip>
          <a:srcRect l="3972" t="16464" r="4063" b="4646"/>
          <a:stretch/>
        </p:blipFill>
        <p:spPr>
          <a:xfrm>
            <a:off x="626925" y="1024050"/>
            <a:ext cx="7765023" cy="392509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31"/>
        <p:cNvGrpSpPr/>
        <p:nvPr/>
      </p:nvGrpSpPr>
      <p:grpSpPr>
        <a:xfrm>
          <a:off x="0" y="0"/>
          <a:ext cx="0" cy="0"/>
          <a:chOff x="0" y="0"/>
          <a:chExt cx="0" cy="0"/>
        </a:xfrm>
      </p:grpSpPr>
      <p:sp>
        <p:nvSpPr>
          <p:cNvPr id="1132" name="Google Shape;1132;g2e9eb425bdf_0_221"/>
          <p:cNvSpPr txBox="1">
            <a:spLocks noGrp="1"/>
          </p:cNvSpPr>
          <p:nvPr>
            <p:ph type="title"/>
          </p:nvPr>
        </p:nvSpPr>
        <p:spPr>
          <a:xfrm>
            <a:off x="405300" y="275850"/>
            <a:ext cx="8333400" cy="456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3600"/>
              <a:buFont typeface="Titillium Web"/>
              <a:buNone/>
            </a:pPr>
            <a:r>
              <a:rPr lang="en-US" sz="1600" b="1">
                <a:solidFill>
                  <a:srgbClr val="36338C"/>
                </a:solidFill>
                <a:latin typeface="Titillium Web" panose="00000500000000000000" pitchFamily="2" charset="0"/>
                <a:ea typeface="Titillium Web"/>
                <a:cs typeface="Titillium Web"/>
                <a:sym typeface="Titillium Web"/>
              </a:rPr>
              <a:t>TEMPLATE TYPE 1</a:t>
            </a:r>
            <a:endParaRPr>
              <a:latin typeface="Titillium Web" panose="00000500000000000000" pitchFamily="2" charset="0"/>
            </a:endParaRPr>
          </a:p>
        </p:txBody>
      </p:sp>
      <p:sp>
        <p:nvSpPr>
          <p:cNvPr id="1133" name="Google Shape;1133;g2e9eb425bdf_0_221"/>
          <p:cNvSpPr txBox="1">
            <a:spLocks noGrp="1"/>
          </p:cNvSpPr>
          <p:nvPr>
            <p:ph type="body" idx="2"/>
          </p:nvPr>
        </p:nvSpPr>
        <p:spPr>
          <a:xfrm>
            <a:off x="405303" y="731850"/>
            <a:ext cx="8333400" cy="32238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00000"/>
              </a:buClr>
              <a:buSzPts val="1800"/>
              <a:buFont typeface="Arial"/>
              <a:buNone/>
            </a:pPr>
            <a:r>
              <a:rPr lang="en-US" sz="900">
                <a:solidFill>
                  <a:srgbClr val="3498DB"/>
                </a:solidFill>
                <a:latin typeface="Titillium Web" panose="00000500000000000000" pitchFamily="2" charset="0"/>
              </a:rPr>
              <a:t>Your text</a:t>
            </a:r>
            <a:endParaRPr sz="1400">
              <a:solidFill>
                <a:srgbClr val="000000"/>
              </a:solidFill>
              <a:latin typeface="Titillium Web" panose="00000500000000000000" pitchFamily="2" charset="0"/>
              <a:ea typeface="Arial"/>
              <a:cs typeface="Arial"/>
              <a:sym typeface="Arial"/>
            </a:endParaRPr>
          </a:p>
          <a:p>
            <a:pPr marL="0" lvl="0" indent="0" algn="l" rtl="0">
              <a:lnSpc>
                <a:spcPct val="100000"/>
              </a:lnSpc>
              <a:spcBef>
                <a:spcPts val="450"/>
              </a:spcBef>
              <a:spcAft>
                <a:spcPts val="0"/>
              </a:spcAft>
              <a:buClr>
                <a:srgbClr val="000000"/>
              </a:buClr>
              <a:buSzPts val="1800"/>
              <a:buFont typeface="Arial"/>
              <a:buNone/>
            </a:pPr>
            <a:r>
              <a:rPr lang="en-US" sz="900">
                <a:solidFill>
                  <a:srgbClr val="3498DB"/>
                </a:solidFill>
                <a:latin typeface="Titillium Web" panose="00000500000000000000" pitchFamily="2" charset="0"/>
              </a:rPr>
              <a:t>Your text</a:t>
            </a:r>
            <a:endParaRPr sz="1400">
              <a:solidFill>
                <a:srgbClr val="000000"/>
              </a:solidFill>
              <a:latin typeface="Titillium Web" panose="00000500000000000000" pitchFamily="2" charset="0"/>
              <a:ea typeface="Arial"/>
              <a:cs typeface="Arial"/>
              <a:sym typeface="Arial"/>
            </a:endParaRPr>
          </a:p>
          <a:p>
            <a:pPr marL="0" lvl="0" indent="0" algn="l" rtl="0">
              <a:lnSpc>
                <a:spcPct val="100000"/>
              </a:lnSpc>
              <a:spcBef>
                <a:spcPts val="450"/>
              </a:spcBef>
              <a:spcAft>
                <a:spcPts val="0"/>
              </a:spcAft>
              <a:buClr>
                <a:srgbClr val="000000"/>
              </a:buClr>
              <a:buSzPts val="1800"/>
              <a:buFont typeface="Arial"/>
              <a:buNone/>
            </a:pPr>
            <a:r>
              <a:rPr lang="en-US" sz="900">
                <a:solidFill>
                  <a:srgbClr val="3498DB"/>
                </a:solidFill>
                <a:latin typeface="Titillium Web" panose="00000500000000000000" pitchFamily="2" charset="0"/>
              </a:rPr>
              <a:t>Your text</a:t>
            </a:r>
            <a:endParaRPr sz="1400">
              <a:solidFill>
                <a:srgbClr val="000000"/>
              </a:solidFill>
              <a:latin typeface="Titillium Web" panose="00000500000000000000" pitchFamily="2" charset="0"/>
              <a:ea typeface="Arial"/>
              <a:cs typeface="Arial"/>
              <a:sym typeface="Arial"/>
            </a:endParaRPr>
          </a:p>
          <a:p>
            <a:pPr marL="0" lvl="0" indent="0" algn="l" rtl="0">
              <a:lnSpc>
                <a:spcPct val="90000"/>
              </a:lnSpc>
              <a:spcBef>
                <a:spcPts val="0"/>
              </a:spcBef>
              <a:spcAft>
                <a:spcPts val="750"/>
              </a:spcAft>
              <a:buSzPts val="1800"/>
              <a:buNone/>
            </a:pPr>
            <a:endParaRPr>
              <a:latin typeface="Titillium Web" panose="00000500000000000000" pitchFamily="2" charset="0"/>
            </a:endParaRPr>
          </a:p>
        </p:txBody>
      </p:sp>
      <p:sp>
        <p:nvSpPr>
          <p:cNvPr id="1134" name="Google Shape;1134;g2e9eb425bdf_0_221"/>
          <p:cNvSpPr/>
          <p:nvPr/>
        </p:nvSpPr>
        <p:spPr>
          <a:xfrm>
            <a:off x="405300" y="731850"/>
            <a:ext cx="4166100" cy="1839900"/>
          </a:xfrm>
          <a:prstGeom prst="rect">
            <a:avLst/>
          </a:prstGeom>
          <a:solidFill>
            <a:srgbClr val="FFFFFF"/>
          </a:solidFill>
          <a:ln w="12700" cap="flat" cmpd="sng">
            <a:solidFill>
              <a:schemeClr val="dk2"/>
            </a:solidFill>
            <a:prstDash val="solid"/>
            <a:round/>
            <a:headEnd type="none" w="sm" len="sm"/>
            <a:tailEnd type="none" w="sm" len="sm"/>
          </a:ln>
        </p:spPr>
        <p:txBody>
          <a:bodyPr spcFirstLastPara="1" wrap="square" lIns="81000" tIns="297000" rIns="81000" bIns="54000" anchor="t" anchorCtr="0">
            <a:noAutofit/>
          </a:bodyPr>
          <a:lstStyle/>
          <a:p>
            <a:pPr marL="0" marR="0" lvl="0" indent="0" algn="l" rtl="0">
              <a:lnSpc>
                <a:spcPct val="100000"/>
              </a:lnSpc>
              <a:spcBef>
                <a:spcPts val="450"/>
              </a:spcBef>
              <a:spcAft>
                <a:spcPts val="0"/>
              </a:spcAft>
              <a:buClr>
                <a:srgbClr val="000000"/>
              </a:buClr>
              <a:buSzPts val="1400"/>
              <a:buFont typeface="Arial"/>
              <a:buNone/>
            </a:pPr>
            <a:endParaRPr sz="1400" b="0" i="0" u="none" strike="noStrike" cap="none">
              <a:solidFill>
                <a:srgbClr val="000000"/>
              </a:solidFill>
              <a:latin typeface="Titillium Web" panose="00000500000000000000" pitchFamily="2" charset="0"/>
              <a:sym typeface="Arial"/>
            </a:endParaRPr>
          </a:p>
        </p:txBody>
      </p:sp>
      <p:sp>
        <p:nvSpPr>
          <p:cNvPr id="1135" name="Google Shape;1135;g2e9eb425bdf_0_221"/>
          <p:cNvSpPr/>
          <p:nvPr/>
        </p:nvSpPr>
        <p:spPr>
          <a:xfrm>
            <a:off x="405300" y="2571750"/>
            <a:ext cx="4166100" cy="1839900"/>
          </a:xfrm>
          <a:prstGeom prst="rect">
            <a:avLst/>
          </a:prstGeom>
          <a:solidFill>
            <a:srgbClr val="FFFFFF"/>
          </a:solidFill>
          <a:ln w="12700" cap="flat" cmpd="sng">
            <a:solidFill>
              <a:schemeClr val="dk2"/>
            </a:solidFill>
            <a:prstDash val="solid"/>
            <a:round/>
            <a:headEnd type="none" w="sm" len="sm"/>
            <a:tailEnd type="none" w="sm" len="sm"/>
          </a:ln>
        </p:spPr>
        <p:txBody>
          <a:bodyPr spcFirstLastPara="1" wrap="square" lIns="81000" tIns="297000" rIns="81000" bIns="54000" anchor="t" anchorCtr="0">
            <a:noAutofit/>
          </a:bodyPr>
          <a:lstStyle/>
          <a:p>
            <a:pPr marL="0" marR="0" lvl="0" indent="0" algn="l" rtl="0">
              <a:lnSpc>
                <a:spcPct val="100000"/>
              </a:lnSpc>
              <a:spcBef>
                <a:spcPts val="450"/>
              </a:spcBef>
              <a:spcAft>
                <a:spcPts val="0"/>
              </a:spcAft>
              <a:buClr>
                <a:srgbClr val="000000"/>
              </a:buClr>
              <a:buSzPts val="1400"/>
              <a:buFont typeface="Arial"/>
              <a:buNone/>
            </a:pPr>
            <a:endParaRPr sz="1400" b="0" i="0" u="none" strike="noStrike" cap="none">
              <a:solidFill>
                <a:srgbClr val="000000"/>
              </a:solidFill>
              <a:latin typeface="Titillium Web" panose="00000500000000000000" pitchFamily="2" charset="0"/>
              <a:sym typeface="Arial"/>
            </a:endParaRPr>
          </a:p>
        </p:txBody>
      </p:sp>
      <p:sp>
        <p:nvSpPr>
          <p:cNvPr id="1136" name="Google Shape;1136;g2e9eb425bdf_0_221"/>
          <p:cNvSpPr/>
          <p:nvPr/>
        </p:nvSpPr>
        <p:spPr>
          <a:xfrm>
            <a:off x="4572250" y="731850"/>
            <a:ext cx="4166100" cy="1839900"/>
          </a:xfrm>
          <a:prstGeom prst="rect">
            <a:avLst/>
          </a:prstGeom>
          <a:solidFill>
            <a:srgbClr val="FFFFFF"/>
          </a:solidFill>
          <a:ln w="12700" cap="flat" cmpd="sng">
            <a:solidFill>
              <a:schemeClr val="dk2"/>
            </a:solidFill>
            <a:prstDash val="solid"/>
            <a:round/>
            <a:headEnd type="none" w="sm" len="sm"/>
            <a:tailEnd type="none" w="sm" len="sm"/>
          </a:ln>
        </p:spPr>
        <p:txBody>
          <a:bodyPr spcFirstLastPara="1" wrap="square" lIns="81000" tIns="297000" rIns="81000" bIns="54000" anchor="t" anchorCtr="0">
            <a:noAutofit/>
          </a:bodyPr>
          <a:lstStyle/>
          <a:p>
            <a:pPr marL="0" marR="0" lvl="0" indent="0" algn="l" rtl="0">
              <a:lnSpc>
                <a:spcPct val="100000"/>
              </a:lnSpc>
              <a:spcBef>
                <a:spcPts val="450"/>
              </a:spcBef>
              <a:spcAft>
                <a:spcPts val="0"/>
              </a:spcAft>
              <a:buClr>
                <a:srgbClr val="000000"/>
              </a:buClr>
              <a:buSzPts val="1400"/>
              <a:buFont typeface="Arial"/>
              <a:buNone/>
            </a:pPr>
            <a:endParaRPr sz="1400" b="0" i="0" u="none" strike="noStrike" cap="none">
              <a:solidFill>
                <a:srgbClr val="000000"/>
              </a:solidFill>
              <a:latin typeface="Titillium Web" panose="00000500000000000000" pitchFamily="2" charset="0"/>
              <a:sym typeface="Arial"/>
            </a:endParaRPr>
          </a:p>
        </p:txBody>
      </p:sp>
      <p:sp>
        <p:nvSpPr>
          <p:cNvPr id="1137" name="Google Shape;1137;g2e9eb425bdf_0_221"/>
          <p:cNvSpPr/>
          <p:nvPr/>
        </p:nvSpPr>
        <p:spPr>
          <a:xfrm>
            <a:off x="4572250" y="2571750"/>
            <a:ext cx="4166100" cy="1839900"/>
          </a:xfrm>
          <a:prstGeom prst="rect">
            <a:avLst/>
          </a:prstGeom>
          <a:solidFill>
            <a:srgbClr val="FFFFFF"/>
          </a:solidFill>
          <a:ln w="12700" cap="flat" cmpd="sng">
            <a:solidFill>
              <a:schemeClr val="dk2"/>
            </a:solidFill>
            <a:prstDash val="solid"/>
            <a:round/>
            <a:headEnd type="none" w="sm" len="sm"/>
            <a:tailEnd type="none" w="sm" len="sm"/>
          </a:ln>
        </p:spPr>
        <p:txBody>
          <a:bodyPr spcFirstLastPara="1" wrap="square" lIns="81000" tIns="297000" rIns="81000" bIns="540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3498DB"/>
                </a:solidFill>
                <a:latin typeface="Titillium Web" panose="00000500000000000000" pitchFamily="2" charset="0"/>
                <a:ea typeface="Calibri"/>
                <a:cs typeface="Calibri"/>
                <a:sym typeface="Calibri"/>
              </a:rPr>
              <a:t>Your text</a:t>
            </a:r>
            <a:endParaRPr sz="1400" b="0" i="0" u="none" strike="noStrike" cap="none">
              <a:solidFill>
                <a:srgbClr val="000000"/>
              </a:solidFill>
              <a:latin typeface="Titillium Web" panose="00000500000000000000" pitchFamily="2" charset="0"/>
              <a:sym typeface="Arial"/>
            </a:endParaRPr>
          </a:p>
          <a:p>
            <a:pPr marL="0" marR="0" lvl="0" indent="0" algn="l" rtl="0">
              <a:lnSpc>
                <a:spcPct val="100000"/>
              </a:lnSpc>
              <a:spcBef>
                <a:spcPts val="450"/>
              </a:spcBef>
              <a:spcAft>
                <a:spcPts val="0"/>
              </a:spcAft>
              <a:buClr>
                <a:srgbClr val="000000"/>
              </a:buClr>
              <a:buSzPts val="900"/>
              <a:buFont typeface="Arial"/>
              <a:buNone/>
            </a:pPr>
            <a:r>
              <a:rPr lang="en-US" sz="900" b="0" i="0" u="none" strike="noStrike" cap="none">
                <a:solidFill>
                  <a:srgbClr val="3498DB"/>
                </a:solidFill>
                <a:latin typeface="Titillium Web" panose="00000500000000000000" pitchFamily="2" charset="0"/>
                <a:ea typeface="Calibri"/>
                <a:cs typeface="Calibri"/>
                <a:sym typeface="Calibri"/>
              </a:rPr>
              <a:t>Your text</a:t>
            </a:r>
            <a:endParaRPr sz="1400" b="0" i="0" u="none" strike="noStrike" cap="none">
              <a:solidFill>
                <a:srgbClr val="000000"/>
              </a:solidFill>
              <a:latin typeface="Titillium Web" panose="00000500000000000000" pitchFamily="2" charset="0"/>
              <a:sym typeface="Arial"/>
            </a:endParaRPr>
          </a:p>
          <a:p>
            <a:pPr marL="0" marR="0" lvl="0" indent="0" algn="l" rtl="0">
              <a:lnSpc>
                <a:spcPct val="100000"/>
              </a:lnSpc>
              <a:spcBef>
                <a:spcPts val="450"/>
              </a:spcBef>
              <a:spcAft>
                <a:spcPts val="0"/>
              </a:spcAft>
              <a:buClr>
                <a:srgbClr val="000000"/>
              </a:buClr>
              <a:buSzPts val="900"/>
              <a:buFont typeface="Arial"/>
              <a:buNone/>
            </a:pPr>
            <a:r>
              <a:rPr lang="en-US" sz="900" b="0" i="0" u="none" strike="noStrike" cap="none">
                <a:solidFill>
                  <a:srgbClr val="3498DB"/>
                </a:solidFill>
                <a:latin typeface="Titillium Web" panose="00000500000000000000" pitchFamily="2" charset="0"/>
                <a:ea typeface="Calibri"/>
                <a:cs typeface="Calibri"/>
                <a:sym typeface="Calibri"/>
              </a:rPr>
              <a:t>Your text</a:t>
            </a:r>
            <a:endParaRPr sz="1400" b="0" i="0" u="none" strike="noStrike" cap="none">
              <a:solidFill>
                <a:srgbClr val="000000"/>
              </a:solidFill>
              <a:latin typeface="Titillium Web" panose="00000500000000000000" pitchFamily="2" charset="0"/>
              <a:sym typeface="Arial"/>
            </a:endParaRPr>
          </a:p>
        </p:txBody>
      </p:sp>
      <p:sp>
        <p:nvSpPr>
          <p:cNvPr id="1138" name="Google Shape;1138;g2e9eb425bdf_0_221"/>
          <p:cNvSpPr/>
          <p:nvPr/>
        </p:nvSpPr>
        <p:spPr>
          <a:xfrm>
            <a:off x="3537150" y="1587600"/>
            <a:ext cx="2069700" cy="20697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itillium Web" panose="00000500000000000000" pitchFamily="2" charset="0"/>
              <a:ea typeface="Calibri"/>
              <a:cs typeface="Calibri"/>
              <a:sym typeface="Calibri"/>
            </a:endParaRPr>
          </a:p>
        </p:txBody>
      </p:sp>
      <p:sp>
        <p:nvSpPr>
          <p:cNvPr id="1139" name="Google Shape;1139;g2e9eb425bdf_0_221"/>
          <p:cNvSpPr/>
          <p:nvPr/>
        </p:nvSpPr>
        <p:spPr>
          <a:xfrm>
            <a:off x="405300" y="731850"/>
            <a:ext cx="1863000" cy="247500"/>
          </a:xfrm>
          <a:prstGeom prst="rect">
            <a:avLst/>
          </a:prstGeom>
          <a:noFill/>
          <a:ln>
            <a:noFill/>
          </a:ln>
        </p:spPr>
        <p:txBody>
          <a:bodyPr spcFirstLastPara="1" wrap="square" lIns="81000" tIns="81000" rIns="27000" bIns="45700" anchor="ctr" anchorCtr="0">
            <a:noAutofit/>
          </a:bodyPr>
          <a:lstStyle/>
          <a:p>
            <a:pPr marL="0" marR="0" lvl="0" indent="0" algn="l" rtl="0">
              <a:lnSpc>
                <a:spcPct val="80000"/>
              </a:lnSpc>
              <a:spcBef>
                <a:spcPts val="0"/>
              </a:spcBef>
              <a:spcAft>
                <a:spcPts val="0"/>
              </a:spcAft>
              <a:buClr>
                <a:srgbClr val="000000"/>
              </a:buClr>
              <a:buSzPts val="1200"/>
              <a:buFont typeface="Arial"/>
              <a:buNone/>
            </a:pPr>
            <a:r>
              <a:rPr lang="en-US" sz="1200" b="0" i="0" u="none" strike="noStrike" cap="none">
                <a:solidFill>
                  <a:srgbClr val="2C3E50"/>
                </a:solidFill>
                <a:latin typeface="Titillium Web" panose="00000500000000000000" pitchFamily="2" charset="0"/>
                <a:ea typeface="Bebas Neue"/>
                <a:cs typeface="Bebas Neue"/>
                <a:sym typeface="Bebas Neue"/>
              </a:rPr>
              <a:t>PEOPLE AND ROLES</a:t>
            </a:r>
            <a:endParaRPr sz="1400" b="0" i="0" u="none" strike="noStrike" cap="none">
              <a:solidFill>
                <a:srgbClr val="000000"/>
              </a:solidFill>
              <a:latin typeface="Titillium Web" panose="00000500000000000000" pitchFamily="2" charset="0"/>
              <a:sym typeface="Arial"/>
            </a:endParaRPr>
          </a:p>
        </p:txBody>
      </p:sp>
      <p:sp>
        <p:nvSpPr>
          <p:cNvPr id="1140" name="Google Shape;1140;g2e9eb425bdf_0_221"/>
          <p:cNvSpPr/>
          <p:nvPr/>
        </p:nvSpPr>
        <p:spPr>
          <a:xfrm>
            <a:off x="405300" y="2571750"/>
            <a:ext cx="1863000" cy="247500"/>
          </a:xfrm>
          <a:prstGeom prst="rect">
            <a:avLst/>
          </a:prstGeom>
          <a:noFill/>
          <a:ln>
            <a:noFill/>
          </a:ln>
        </p:spPr>
        <p:txBody>
          <a:bodyPr spcFirstLastPara="1" wrap="square" lIns="81000" tIns="81000" rIns="27000" bIns="45700" anchor="ctr" anchorCtr="0">
            <a:noAutofit/>
          </a:bodyPr>
          <a:lstStyle/>
          <a:p>
            <a:pPr marL="0" marR="0" lvl="0" indent="0" algn="l" rtl="0">
              <a:lnSpc>
                <a:spcPct val="80000"/>
              </a:lnSpc>
              <a:spcBef>
                <a:spcPts val="0"/>
              </a:spcBef>
              <a:spcAft>
                <a:spcPts val="0"/>
              </a:spcAft>
              <a:buClr>
                <a:srgbClr val="000000"/>
              </a:buClr>
              <a:buSzPts val="1200"/>
              <a:buFont typeface="Arial"/>
              <a:buNone/>
            </a:pPr>
            <a:r>
              <a:rPr lang="en-US" sz="1200" b="0" i="0" u="none" strike="noStrike" cap="none">
                <a:solidFill>
                  <a:srgbClr val="2C3E50"/>
                </a:solidFill>
                <a:latin typeface="Titillium Web" panose="00000500000000000000" pitchFamily="2" charset="0"/>
                <a:ea typeface="Bebas Neue"/>
                <a:cs typeface="Bebas Neue"/>
                <a:sym typeface="Bebas Neue"/>
              </a:rPr>
              <a:t>GOALS</a:t>
            </a:r>
            <a:endParaRPr sz="1400" b="0" i="0" u="none" strike="noStrike" cap="none">
              <a:solidFill>
                <a:srgbClr val="000000"/>
              </a:solidFill>
              <a:latin typeface="Titillium Web" panose="00000500000000000000" pitchFamily="2" charset="0"/>
              <a:sym typeface="Arial"/>
            </a:endParaRPr>
          </a:p>
        </p:txBody>
      </p:sp>
      <p:sp>
        <p:nvSpPr>
          <p:cNvPr id="1141" name="Google Shape;1141;g2e9eb425bdf_0_221"/>
          <p:cNvSpPr/>
          <p:nvPr/>
        </p:nvSpPr>
        <p:spPr>
          <a:xfrm>
            <a:off x="6875700" y="731850"/>
            <a:ext cx="1863000" cy="247500"/>
          </a:xfrm>
          <a:prstGeom prst="rect">
            <a:avLst/>
          </a:prstGeom>
          <a:noFill/>
          <a:ln>
            <a:noFill/>
          </a:ln>
        </p:spPr>
        <p:txBody>
          <a:bodyPr spcFirstLastPara="1" wrap="square" lIns="81000" tIns="81000" rIns="27000" bIns="45700" anchor="ctr" anchorCtr="0">
            <a:noAutofit/>
          </a:bodyPr>
          <a:lstStyle/>
          <a:p>
            <a:pPr marL="0" marR="0" lvl="0" indent="0" algn="r" rtl="0">
              <a:lnSpc>
                <a:spcPct val="80000"/>
              </a:lnSpc>
              <a:spcBef>
                <a:spcPts val="0"/>
              </a:spcBef>
              <a:spcAft>
                <a:spcPts val="0"/>
              </a:spcAft>
              <a:buClr>
                <a:srgbClr val="000000"/>
              </a:buClr>
              <a:buSzPts val="1200"/>
              <a:buFont typeface="Arial"/>
              <a:buNone/>
            </a:pPr>
            <a:r>
              <a:rPr lang="en-US" sz="1200" b="0" i="0" u="none" strike="noStrike" cap="none">
                <a:solidFill>
                  <a:srgbClr val="2C3E50"/>
                </a:solidFill>
                <a:latin typeface="Titillium Web" panose="00000500000000000000" pitchFamily="2" charset="0"/>
                <a:ea typeface="Bebas Neue"/>
                <a:cs typeface="Bebas Neue"/>
                <a:sym typeface="Bebas Neue"/>
              </a:rPr>
              <a:t>VALUES</a:t>
            </a:r>
            <a:endParaRPr sz="1400" b="0" i="0" u="none" strike="noStrike" cap="none">
              <a:solidFill>
                <a:srgbClr val="000000"/>
              </a:solidFill>
              <a:latin typeface="Titillium Web" panose="00000500000000000000" pitchFamily="2" charset="0"/>
              <a:sym typeface="Arial"/>
            </a:endParaRPr>
          </a:p>
        </p:txBody>
      </p:sp>
      <p:sp>
        <p:nvSpPr>
          <p:cNvPr id="1142" name="Google Shape;1142;g2e9eb425bdf_0_221"/>
          <p:cNvSpPr/>
          <p:nvPr/>
        </p:nvSpPr>
        <p:spPr>
          <a:xfrm>
            <a:off x="6513654" y="2571750"/>
            <a:ext cx="2225046" cy="247500"/>
          </a:xfrm>
          <a:prstGeom prst="rect">
            <a:avLst/>
          </a:prstGeom>
          <a:noFill/>
          <a:ln>
            <a:noFill/>
          </a:ln>
        </p:spPr>
        <p:txBody>
          <a:bodyPr spcFirstLastPara="1" wrap="square" lIns="81000" tIns="81000" rIns="27000" bIns="45700" anchor="ctr" anchorCtr="0">
            <a:noAutofit/>
          </a:bodyPr>
          <a:lstStyle/>
          <a:p>
            <a:pPr marL="0" marR="0" lvl="0" indent="0" algn="r" rtl="0">
              <a:lnSpc>
                <a:spcPct val="80000"/>
              </a:lnSpc>
              <a:spcBef>
                <a:spcPts val="0"/>
              </a:spcBef>
              <a:spcAft>
                <a:spcPts val="0"/>
              </a:spcAft>
              <a:buClr>
                <a:srgbClr val="000000"/>
              </a:buClr>
              <a:buSzPts val="1200"/>
              <a:buFont typeface="Arial"/>
              <a:buNone/>
            </a:pPr>
            <a:r>
              <a:rPr lang="en-US" sz="1200" dirty="0">
                <a:solidFill>
                  <a:srgbClr val="2C3E50"/>
                </a:solidFill>
                <a:latin typeface="Titillium Web" panose="00000500000000000000" pitchFamily="2" charset="0"/>
                <a:ea typeface="Bebas Neue"/>
                <a:cs typeface="Bebas Neue"/>
                <a:sym typeface="Bebas Neue"/>
              </a:rPr>
              <a:t>R</a:t>
            </a:r>
            <a:r>
              <a:rPr lang="en-US" sz="1200" b="0" i="0" u="none" strike="noStrike" cap="none" dirty="0">
                <a:solidFill>
                  <a:srgbClr val="2C3E50"/>
                </a:solidFill>
                <a:latin typeface="Titillium Web" panose="00000500000000000000" pitchFamily="2" charset="0"/>
                <a:ea typeface="Bebas Neue"/>
                <a:cs typeface="Bebas Neue"/>
                <a:sym typeface="Bebas Neue"/>
              </a:rPr>
              <a:t>ULES AND ACTION POINTS</a:t>
            </a:r>
            <a:endParaRPr sz="1400" b="0" i="0" u="none" strike="noStrike" cap="none" dirty="0">
              <a:solidFill>
                <a:srgbClr val="000000"/>
              </a:solidFill>
              <a:latin typeface="Titillium Web" panose="00000500000000000000" pitchFamily="2" charset="0"/>
              <a:sym typeface="Arial"/>
            </a:endParaRPr>
          </a:p>
        </p:txBody>
      </p:sp>
      <p:sp>
        <p:nvSpPr>
          <p:cNvPr id="1143" name="Google Shape;1143;g2e9eb425bdf_0_221"/>
          <p:cNvSpPr/>
          <p:nvPr/>
        </p:nvSpPr>
        <p:spPr>
          <a:xfrm>
            <a:off x="4108700" y="1760550"/>
            <a:ext cx="828000" cy="247500"/>
          </a:xfrm>
          <a:prstGeom prst="rect">
            <a:avLst/>
          </a:prstGeom>
          <a:noFill/>
          <a:ln>
            <a:noFill/>
          </a:ln>
        </p:spPr>
        <p:txBody>
          <a:bodyPr spcFirstLastPara="1" wrap="square" lIns="81000" tIns="81000" rIns="27000" bIns="45700" anchor="ctr" anchorCtr="0">
            <a:noAutofit/>
          </a:bodyPr>
          <a:lstStyle/>
          <a:p>
            <a:pPr marL="0" marR="0" lvl="0" indent="0" algn="ctr" rtl="0">
              <a:lnSpc>
                <a:spcPct val="80000"/>
              </a:lnSpc>
              <a:spcBef>
                <a:spcPts val="0"/>
              </a:spcBef>
              <a:spcAft>
                <a:spcPts val="0"/>
              </a:spcAft>
              <a:buClr>
                <a:srgbClr val="000000"/>
              </a:buClr>
              <a:buSzPts val="1200"/>
              <a:buFont typeface="Arial"/>
              <a:buNone/>
            </a:pPr>
            <a:r>
              <a:rPr lang="en-US" sz="1200" b="0" i="0" u="none" strike="noStrike" cap="none">
                <a:solidFill>
                  <a:srgbClr val="2C3E50"/>
                </a:solidFill>
                <a:latin typeface="Titillium Web" panose="00000500000000000000" pitchFamily="2" charset="0"/>
                <a:ea typeface="Bebas Neue"/>
                <a:cs typeface="Bebas Neue"/>
                <a:sym typeface="Bebas Neue"/>
              </a:rPr>
              <a:t>PURPOSE</a:t>
            </a:r>
            <a:endParaRPr sz="1400" b="0" i="0" u="none" strike="noStrike" cap="none">
              <a:solidFill>
                <a:srgbClr val="000000"/>
              </a:solidFill>
              <a:latin typeface="Titillium Web" panose="00000500000000000000" pitchFamily="2" charset="0"/>
              <a:sym typeface="Arial"/>
            </a:endParaRPr>
          </a:p>
        </p:txBody>
      </p:sp>
      <p:sp>
        <p:nvSpPr>
          <p:cNvPr id="1144" name="Google Shape;1144;g2e9eb425bdf_0_221"/>
          <p:cNvSpPr txBox="1"/>
          <p:nvPr/>
        </p:nvSpPr>
        <p:spPr>
          <a:xfrm>
            <a:off x="405300" y="2941500"/>
            <a:ext cx="3000000" cy="728374"/>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accent1"/>
                </a:solidFill>
                <a:latin typeface="Titillium Web" panose="00000500000000000000" pitchFamily="2" charset="0"/>
                <a:ea typeface="Calibri"/>
                <a:cs typeface="Calibri"/>
                <a:sym typeface="Calibri"/>
              </a:rPr>
              <a:t>Your text</a:t>
            </a:r>
            <a:endParaRPr sz="1400" b="0" i="0" u="none" strike="noStrike" cap="none">
              <a:solidFill>
                <a:schemeClr val="dk1"/>
              </a:solidFill>
              <a:latin typeface="Titillium Web" panose="00000500000000000000" pitchFamily="2" charset="0"/>
              <a:sym typeface="Arial"/>
            </a:endParaRPr>
          </a:p>
          <a:p>
            <a:pPr marL="0" marR="0" lvl="0" indent="0" algn="l" rtl="0">
              <a:lnSpc>
                <a:spcPct val="100000"/>
              </a:lnSpc>
              <a:spcBef>
                <a:spcPts val="450"/>
              </a:spcBef>
              <a:spcAft>
                <a:spcPts val="0"/>
              </a:spcAft>
              <a:buClr>
                <a:srgbClr val="000000"/>
              </a:buClr>
              <a:buSzPts val="900"/>
              <a:buFont typeface="Arial"/>
              <a:buNone/>
            </a:pPr>
            <a:r>
              <a:rPr lang="en-US" sz="900" b="0" i="0" u="none" strike="noStrike" cap="none">
                <a:solidFill>
                  <a:schemeClr val="accent1"/>
                </a:solidFill>
                <a:latin typeface="Titillium Web" panose="00000500000000000000" pitchFamily="2" charset="0"/>
                <a:ea typeface="Calibri"/>
                <a:cs typeface="Calibri"/>
                <a:sym typeface="Calibri"/>
              </a:rPr>
              <a:t>Your text</a:t>
            </a:r>
            <a:endParaRPr sz="1400" b="0" i="0" u="none" strike="noStrike" cap="none">
              <a:solidFill>
                <a:schemeClr val="dk1"/>
              </a:solidFill>
              <a:latin typeface="Titillium Web" panose="00000500000000000000" pitchFamily="2" charset="0"/>
              <a:sym typeface="Arial"/>
            </a:endParaRPr>
          </a:p>
          <a:p>
            <a:pPr marL="0" marR="0" lvl="0" indent="0" algn="l" rtl="0">
              <a:lnSpc>
                <a:spcPct val="100000"/>
              </a:lnSpc>
              <a:spcBef>
                <a:spcPts val="450"/>
              </a:spcBef>
              <a:spcAft>
                <a:spcPts val="0"/>
              </a:spcAft>
              <a:buClr>
                <a:srgbClr val="000000"/>
              </a:buClr>
              <a:buSzPts val="900"/>
              <a:buFont typeface="Arial"/>
              <a:buNone/>
            </a:pPr>
            <a:r>
              <a:rPr lang="en-US" sz="900" b="0" i="0" u="none" strike="noStrike" cap="none">
                <a:solidFill>
                  <a:schemeClr val="accent1"/>
                </a:solidFill>
                <a:latin typeface="Titillium Web" panose="00000500000000000000" pitchFamily="2" charset="0"/>
                <a:ea typeface="Calibri"/>
                <a:cs typeface="Calibri"/>
                <a:sym typeface="Calibri"/>
              </a:rPr>
              <a:t>Your text</a:t>
            </a:r>
            <a:endParaRPr sz="1400" b="0" i="0" u="none" strike="noStrike" cap="none">
              <a:solidFill>
                <a:srgbClr val="000000"/>
              </a:solidFill>
              <a:latin typeface="Titillium Web" panose="00000500000000000000" pitchFamily="2" charset="0"/>
              <a:sym typeface="Arial"/>
            </a:endParaRPr>
          </a:p>
        </p:txBody>
      </p:sp>
      <p:sp>
        <p:nvSpPr>
          <p:cNvPr id="1145" name="Google Shape;1145;g2e9eb425bdf_0_221"/>
          <p:cNvSpPr txBox="1"/>
          <p:nvPr/>
        </p:nvSpPr>
        <p:spPr>
          <a:xfrm>
            <a:off x="405300" y="1204400"/>
            <a:ext cx="3000000" cy="728374"/>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accent1"/>
                </a:solidFill>
                <a:latin typeface="Titillium Web" panose="00000500000000000000" pitchFamily="2" charset="0"/>
                <a:ea typeface="Calibri"/>
                <a:cs typeface="Calibri"/>
                <a:sym typeface="Calibri"/>
              </a:rPr>
              <a:t>Your text</a:t>
            </a:r>
            <a:endParaRPr sz="1400" b="0" i="0" u="none" strike="noStrike" cap="none">
              <a:solidFill>
                <a:schemeClr val="dk1"/>
              </a:solidFill>
              <a:latin typeface="Titillium Web" panose="00000500000000000000" pitchFamily="2" charset="0"/>
              <a:sym typeface="Arial"/>
            </a:endParaRPr>
          </a:p>
          <a:p>
            <a:pPr marL="0" marR="0" lvl="0" indent="0" algn="l" rtl="0">
              <a:lnSpc>
                <a:spcPct val="100000"/>
              </a:lnSpc>
              <a:spcBef>
                <a:spcPts val="450"/>
              </a:spcBef>
              <a:spcAft>
                <a:spcPts val="0"/>
              </a:spcAft>
              <a:buClr>
                <a:srgbClr val="000000"/>
              </a:buClr>
              <a:buSzPts val="900"/>
              <a:buFont typeface="Arial"/>
              <a:buNone/>
            </a:pPr>
            <a:r>
              <a:rPr lang="en-US" sz="900" b="0" i="0" u="none" strike="noStrike" cap="none">
                <a:solidFill>
                  <a:schemeClr val="accent1"/>
                </a:solidFill>
                <a:latin typeface="Titillium Web" panose="00000500000000000000" pitchFamily="2" charset="0"/>
                <a:ea typeface="Calibri"/>
                <a:cs typeface="Calibri"/>
                <a:sym typeface="Calibri"/>
              </a:rPr>
              <a:t>Your text</a:t>
            </a:r>
            <a:endParaRPr sz="1400" b="0" i="0" u="none" strike="noStrike" cap="none">
              <a:solidFill>
                <a:schemeClr val="dk1"/>
              </a:solidFill>
              <a:latin typeface="Titillium Web" panose="00000500000000000000" pitchFamily="2" charset="0"/>
              <a:sym typeface="Arial"/>
            </a:endParaRPr>
          </a:p>
          <a:p>
            <a:pPr marL="0" marR="0" lvl="0" indent="0" algn="l" rtl="0">
              <a:lnSpc>
                <a:spcPct val="100000"/>
              </a:lnSpc>
              <a:spcBef>
                <a:spcPts val="450"/>
              </a:spcBef>
              <a:spcAft>
                <a:spcPts val="0"/>
              </a:spcAft>
              <a:buClr>
                <a:srgbClr val="000000"/>
              </a:buClr>
              <a:buSzPts val="900"/>
              <a:buFont typeface="Arial"/>
              <a:buNone/>
            </a:pPr>
            <a:r>
              <a:rPr lang="en-US" sz="900" b="0" i="0" u="none" strike="noStrike" cap="none">
                <a:solidFill>
                  <a:schemeClr val="accent1"/>
                </a:solidFill>
                <a:latin typeface="Titillium Web" panose="00000500000000000000" pitchFamily="2" charset="0"/>
                <a:ea typeface="Calibri"/>
                <a:cs typeface="Calibri"/>
                <a:sym typeface="Calibri"/>
              </a:rPr>
              <a:t>Your text</a:t>
            </a:r>
            <a:endParaRPr sz="1400" b="0" i="0" u="none" strike="noStrike" cap="none">
              <a:solidFill>
                <a:srgbClr val="000000"/>
              </a:solidFill>
              <a:latin typeface="Titillium Web" panose="00000500000000000000" pitchFamily="2" charset="0"/>
              <a:sym typeface="Arial"/>
            </a:endParaRPr>
          </a:p>
        </p:txBody>
      </p:sp>
      <p:sp>
        <p:nvSpPr>
          <p:cNvPr id="1146" name="Google Shape;1146;g2e9eb425bdf_0_221"/>
          <p:cNvSpPr txBox="1"/>
          <p:nvPr/>
        </p:nvSpPr>
        <p:spPr>
          <a:xfrm>
            <a:off x="5738700" y="1115500"/>
            <a:ext cx="3000000" cy="728374"/>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accent1"/>
                </a:solidFill>
                <a:latin typeface="Titillium Web" panose="00000500000000000000" pitchFamily="2" charset="0"/>
                <a:ea typeface="Calibri"/>
                <a:cs typeface="Calibri"/>
                <a:sym typeface="Calibri"/>
              </a:rPr>
              <a:t>Your text</a:t>
            </a:r>
            <a:endParaRPr sz="1400" b="0" i="0" u="none" strike="noStrike" cap="none">
              <a:solidFill>
                <a:schemeClr val="dk1"/>
              </a:solidFill>
              <a:latin typeface="Titillium Web" panose="00000500000000000000" pitchFamily="2" charset="0"/>
              <a:sym typeface="Arial"/>
            </a:endParaRPr>
          </a:p>
          <a:p>
            <a:pPr marL="0" marR="0" lvl="0" indent="0" algn="l" rtl="0">
              <a:lnSpc>
                <a:spcPct val="100000"/>
              </a:lnSpc>
              <a:spcBef>
                <a:spcPts val="450"/>
              </a:spcBef>
              <a:spcAft>
                <a:spcPts val="0"/>
              </a:spcAft>
              <a:buClr>
                <a:srgbClr val="000000"/>
              </a:buClr>
              <a:buSzPts val="900"/>
              <a:buFont typeface="Arial"/>
              <a:buNone/>
            </a:pPr>
            <a:r>
              <a:rPr lang="en-US" sz="900" b="0" i="0" u="none" strike="noStrike" cap="none">
                <a:solidFill>
                  <a:schemeClr val="accent1"/>
                </a:solidFill>
                <a:latin typeface="Titillium Web" panose="00000500000000000000" pitchFamily="2" charset="0"/>
                <a:ea typeface="Calibri"/>
                <a:cs typeface="Calibri"/>
                <a:sym typeface="Calibri"/>
              </a:rPr>
              <a:t>Your text</a:t>
            </a:r>
            <a:endParaRPr sz="1400" b="0" i="0" u="none" strike="noStrike" cap="none">
              <a:solidFill>
                <a:schemeClr val="dk1"/>
              </a:solidFill>
              <a:latin typeface="Titillium Web" panose="00000500000000000000" pitchFamily="2" charset="0"/>
              <a:sym typeface="Arial"/>
            </a:endParaRPr>
          </a:p>
          <a:p>
            <a:pPr marL="0" marR="0" lvl="0" indent="0" algn="l" rtl="0">
              <a:lnSpc>
                <a:spcPct val="100000"/>
              </a:lnSpc>
              <a:spcBef>
                <a:spcPts val="450"/>
              </a:spcBef>
              <a:spcAft>
                <a:spcPts val="0"/>
              </a:spcAft>
              <a:buClr>
                <a:srgbClr val="000000"/>
              </a:buClr>
              <a:buSzPts val="900"/>
              <a:buFont typeface="Arial"/>
              <a:buNone/>
            </a:pPr>
            <a:r>
              <a:rPr lang="en-US" sz="900" b="0" i="0" u="none" strike="noStrike" cap="none">
                <a:solidFill>
                  <a:schemeClr val="accent1"/>
                </a:solidFill>
                <a:latin typeface="Titillium Web" panose="00000500000000000000" pitchFamily="2" charset="0"/>
                <a:ea typeface="Calibri"/>
                <a:cs typeface="Calibri"/>
                <a:sym typeface="Calibri"/>
              </a:rPr>
              <a:t>Your text</a:t>
            </a:r>
            <a:endParaRPr sz="1400" b="0" i="0" u="none" strike="noStrike" cap="none">
              <a:solidFill>
                <a:srgbClr val="000000"/>
              </a:solidFill>
              <a:latin typeface="Titillium Web" panose="00000500000000000000" pitchFamily="2" charset="0"/>
              <a:sym typeface="Arial"/>
            </a:endParaRPr>
          </a:p>
        </p:txBody>
      </p:sp>
      <p:sp>
        <p:nvSpPr>
          <p:cNvPr id="1147" name="Google Shape;1147;g2e9eb425bdf_0_221"/>
          <p:cNvSpPr txBox="1"/>
          <p:nvPr/>
        </p:nvSpPr>
        <p:spPr>
          <a:xfrm>
            <a:off x="5738700" y="2941500"/>
            <a:ext cx="3000000" cy="728374"/>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accent1"/>
                </a:solidFill>
                <a:latin typeface="Titillium Web" panose="00000500000000000000" pitchFamily="2" charset="0"/>
                <a:ea typeface="Calibri"/>
                <a:cs typeface="Calibri"/>
                <a:sym typeface="Calibri"/>
              </a:rPr>
              <a:t>Your text</a:t>
            </a:r>
            <a:endParaRPr sz="1400" b="0" i="0" u="none" strike="noStrike" cap="none">
              <a:solidFill>
                <a:schemeClr val="dk1"/>
              </a:solidFill>
              <a:latin typeface="Titillium Web" panose="00000500000000000000" pitchFamily="2" charset="0"/>
              <a:sym typeface="Arial"/>
            </a:endParaRPr>
          </a:p>
          <a:p>
            <a:pPr marL="0" marR="0" lvl="0" indent="0" algn="l" rtl="0">
              <a:lnSpc>
                <a:spcPct val="100000"/>
              </a:lnSpc>
              <a:spcBef>
                <a:spcPts val="450"/>
              </a:spcBef>
              <a:spcAft>
                <a:spcPts val="0"/>
              </a:spcAft>
              <a:buClr>
                <a:srgbClr val="000000"/>
              </a:buClr>
              <a:buSzPts val="900"/>
              <a:buFont typeface="Arial"/>
              <a:buNone/>
            </a:pPr>
            <a:r>
              <a:rPr lang="en-US" sz="900" b="0" i="0" u="none" strike="noStrike" cap="none">
                <a:solidFill>
                  <a:schemeClr val="accent1"/>
                </a:solidFill>
                <a:latin typeface="Titillium Web" panose="00000500000000000000" pitchFamily="2" charset="0"/>
                <a:ea typeface="Calibri"/>
                <a:cs typeface="Calibri"/>
                <a:sym typeface="Calibri"/>
              </a:rPr>
              <a:t>Your text</a:t>
            </a:r>
            <a:endParaRPr sz="1400" b="0" i="0" u="none" strike="noStrike" cap="none">
              <a:solidFill>
                <a:schemeClr val="dk1"/>
              </a:solidFill>
              <a:latin typeface="Titillium Web" panose="00000500000000000000" pitchFamily="2" charset="0"/>
              <a:sym typeface="Arial"/>
            </a:endParaRPr>
          </a:p>
          <a:p>
            <a:pPr marL="0" marR="0" lvl="0" indent="0" algn="l" rtl="0">
              <a:lnSpc>
                <a:spcPct val="100000"/>
              </a:lnSpc>
              <a:spcBef>
                <a:spcPts val="450"/>
              </a:spcBef>
              <a:spcAft>
                <a:spcPts val="0"/>
              </a:spcAft>
              <a:buClr>
                <a:srgbClr val="000000"/>
              </a:buClr>
              <a:buSzPts val="900"/>
              <a:buFont typeface="Arial"/>
              <a:buNone/>
            </a:pPr>
            <a:r>
              <a:rPr lang="en-US" sz="900" b="0" i="0" u="none" strike="noStrike" cap="none">
                <a:solidFill>
                  <a:schemeClr val="accent1"/>
                </a:solidFill>
                <a:latin typeface="Titillium Web" panose="00000500000000000000" pitchFamily="2" charset="0"/>
                <a:ea typeface="Calibri"/>
                <a:cs typeface="Calibri"/>
                <a:sym typeface="Calibri"/>
              </a:rPr>
              <a:t>Your text</a:t>
            </a:r>
            <a:endParaRPr sz="1400" b="0" i="0" u="none" strike="noStrike" cap="none">
              <a:solidFill>
                <a:srgbClr val="000000"/>
              </a:solidFill>
              <a:latin typeface="Titillium Web" panose="00000500000000000000" pitchFamily="2" charset="0"/>
              <a:sym typeface="Arial"/>
            </a:endParaRPr>
          </a:p>
        </p:txBody>
      </p:sp>
      <p:sp>
        <p:nvSpPr>
          <p:cNvPr id="1148" name="Google Shape;1148;g2e9eb425bdf_0_221"/>
          <p:cNvSpPr txBox="1"/>
          <p:nvPr/>
        </p:nvSpPr>
        <p:spPr>
          <a:xfrm>
            <a:off x="3952350" y="2302950"/>
            <a:ext cx="1239300" cy="728374"/>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accent1"/>
                </a:solidFill>
                <a:latin typeface="Titillium Web" panose="00000500000000000000" pitchFamily="2" charset="0"/>
                <a:ea typeface="Calibri"/>
                <a:cs typeface="Calibri"/>
                <a:sym typeface="Calibri"/>
              </a:rPr>
              <a:t>Your text</a:t>
            </a:r>
            <a:endParaRPr sz="1400" b="0" i="0" u="none" strike="noStrike" cap="none">
              <a:solidFill>
                <a:schemeClr val="dk1"/>
              </a:solidFill>
              <a:latin typeface="Titillium Web" panose="00000500000000000000" pitchFamily="2" charset="0"/>
              <a:sym typeface="Arial"/>
            </a:endParaRPr>
          </a:p>
          <a:p>
            <a:pPr marL="0" marR="0" lvl="0" indent="0" algn="l" rtl="0">
              <a:lnSpc>
                <a:spcPct val="100000"/>
              </a:lnSpc>
              <a:spcBef>
                <a:spcPts val="450"/>
              </a:spcBef>
              <a:spcAft>
                <a:spcPts val="0"/>
              </a:spcAft>
              <a:buClr>
                <a:srgbClr val="000000"/>
              </a:buClr>
              <a:buSzPts val="900"/>
              <a:buFont typeface="Arial"/>
              <a:buNone/>
            </a:pPr>
            <a:r>
              <a:rPr lang="en-US" sz="900" b="0" i="0" u="none" strike="noStrike" cap="none">
                <a:solidFill>
                  <a:schemeClr val="accent1"/>
                </a:solidFill>
                <a:latin typeface="Titillium Web" panose="00000500000000000000" pitchFamily="2" charset="0"/>
                <a:ea typeface="Calibri"/>
                <a:cs typeface="Calibri"/>
                <a:sym typeface="Calibri"/>
              </a:rPr>
              <a:t>Your text</a:t>
            </a:r>
            <a:endParaRPr sz="1400" b="0" i="0" u="none" strike="noStrike" cap="none">
              <a:solidFill>
                <a:schemeClr val="dk1"/>
              </a:solidFill>
              <a:latin typeface="Titillium Web" panose="00000500000000000000" pitchFamily="2" charset="0"/>
              <a:sym typeface="Arial"/>
            </a:endParaRPr>
          </a:p>
          <a:p>
            <a:pPr marL="0" marR="0" lvl="0" indent="0" algn="l" rtl="0">
              <a:lnSpc>
                <a:spcPct val="100000"/>
              </a:lnSpc>
              <a:spcBef>
                <a:spcPts val="450"/>
              </a:spcBef>
              <a:spcAft>
                <a:spcPts val="0"/>
              </a:spcAft>
              <a:buClr>
                <a:srgbClr val="000000"/>
              </a:buClr>
              <a:buSzPts val="900"/>
              <a:buFont typeface="Arial"/>
              <a:buNone/>
            </a:pPr>
            <a:r>
              <a:rPr lang="en-US" sz="900" b="0" i="0" u="none" strike="noStrike" cap="none">
                <a:solidFill>
                  <a:schemeClr val="accent1"/>
                </a:solidFill>
                <a:latin typeface="Titillium Web" panose="00000500000000000000" pitchFamily="2" charset="0"/>
                <a:ea typeface="Calibri"/>
                <a:cs typeface="Calibri"/>
                <a:sym typeface="Calibri"/>
              </a:rPr>
              <a:t>Your text</a:t>
            </a:r>
            <a:endParaRPr sz="1400" b="0" i="0" u="none" strike="noStrike" cap="none">
              <a:solidFill>
                <a:srgbClr val="000000"/>
              </a:solidFill>
              <a:latin typeface="Titillium Web" panose="00000500000000000000" pitchFamily="2" charset="0"/>
              <a:sym typeface="Arial"/>
            </a:endParaRPr>
          </a:p>
        </p:txBody>
      </p:sp>
      <p:grpSp>
        <p:nvGrpSpPr>
          <p:cNvPr id="1149" name="Google Shape;1149;g2e9eb425bdf_0_221"/>
          <p:cNvGrpSpPr/>
          <p:nvPr/>
        </p:nvGrpSpPr>
        <p:grpSpPr>
          <a:xfrm>
            <a:off x="4951979" y="144046"/>
            <a:ext cx="3709698" cy="455933"/>
            <a:chOff x="4436533" y="605228"/>
            <a:chExt cx="4384467" cy="432000"/>
          </a:xfrm>
        </p:grpSpPr>
        <p:sp>
          <p:nvSpPr>
            <p:cNvPr id="1150" name="Google Shape;1150;g2e9eb425bdf_0_221"/>
            <p:cNvSpPr/>
            <p:nvPr/>
          </p:nvSpPr>
          <p:spPr>
            <a:xfrm>
              <a:off x="4436533" y="605228"/>
              <a:ext cx="1794900" cy="432000"/>
            </a:xfrm>
            <a:prstGeom prst="rect">
              <a:avLst/>
            </a:prstGeom>
            <a:solidFill>
              <a:srgbClr val="F2F2F2"/>
            </a:solidFill>
            <a:ln>
              <a:noFill/>
            </a:ln>
          </p:spPr>
          <p:txBody>
            <a:bodyPr spcFirstLastPara="1" wrap="square" lIns="72000" tIns="0" rIns="0" bIns="0" anchor="ctr" anchorCtr="0">
              <a:noAutofit/>
            </a:bodyPr>
            <a:lstStyle/>
            <a:p>
              <a:pPr marL="0" marR="0" lvl="0" indent="0" algn="l" rtl="0">
                <a:lnSpc>
                  <a:spcPct val="90000"/>
                </a:lnSpc>
                <a:spcBef>
                  <a:spcPts val="0"/>
                </a:spcBef>
                <a:spcAft>
                  <a:spcPts val="0"/>
                </a:spcAft>
                <a:buClr>
                  <a:srgbClr val="000000"/>
                </a:buClr>
                <a:buSzPts val="1200"/>
                <a:buFont typeface="Arial"/>
                <a:buNone/>
              </a:pPr>
              <a:r>
                <a:rPr lang="en-US" sz="1200" b="0" i="0" u="none" strike="noStrike" cap="none">
                  <a:solidFill>
                    <a:srgbClr val="000000"/>
                  </a:solidFill>
                  <a:latin typeface="Titillium Web" panose="00000500000000000000" pitchFamily="2" charset="0"/>
                  <a:ea typeface="Bebas Neue"/>
                  <a:cs typeface="Bebas Neue"/>
                  <a:sym typeface="Bebas Neue"/>
                </a:rPr>
                <a:t>Project:</a:t>
              </a:r>
              <a:endParaRPr sz="1400" b="0" i="0" u="none" strike="noStrike" cap="none">
                <a:solidFill>
                  <a:srgbClr val="000000"/>
                </a:solidFill>
                <a:latin typeface="Titillium Web" panose="00000500000000000000" pitchFamily="2" charset="0"/>
                <a:sym typeface="Arial"/>
              </a:endParaRPr>
            </a:p>
            <a:p>
              <a:pPr marL="0" marR="0" lvl="0" indent="0" algn="l" rtl="0">
                <a:lnSpc>
                  <a:spcPct val="90000"/>
                </a:lnSpc>
                <a:spcBef>
                  <a:spcPts val="0"/>
                </a:spcBef>
                <a:spcAft>
                  <a:spcPts val="0"/>
                </a:spcAft>
                <a:buClr>
                  <a:srgbClr val="000000"/>
                </a:buClr>
                <a:buSzPts val="1000"/>
                <a:buFont typeface="Arial"/>
                <a:buNone/>
              </a:pPr>
              <a:r>
                <a:rPr lang="en-US" sz="1000" b="0" i="0" u="none" strike="noStrike" cap="none">
                  <a:solidFill>
                    <a:srgbClr val="7F7F7F"/>
                  </a:solidFill>
                  <a:latin typeface="Titillium Web" panose="00000500000000000000" pitchFamily="2" charset="0"/>
                  <a:sym typeface="Arial"/>
                </a:rPr>
                <a:t>NAME</a:t>
              </a:r>
              <a:endParaRPr sz="1200" b="0" i="0" u="none" strike="noStrike" cap="none">
                <a:solidFill>
                  <a:srgbClr val="7F7F7F"/>
                </a:solidFill>
                <a:latin typeface="Titillium Web" panose="00000500000000000000" pitchFamily="2" charset="0"/>
                <a:sym typeface="Arial"/>
              </a:endParaRPr>
            </a:p>
          </p:txBody>
        </p:sp>
        <p:sp>
          <p:nvSpPr>
            <p:cNvPr id="1151" name="Google Shape;1151;g2e9eb425bdf_0_221"/>
            <p:cNvSpPr/>
            <p:nvPr/>
          </p:nvSpPr>
          <p:spPr>
            <a:xfrm>
              <a:off x="6282266" y="605228"/>
              <a:ext cx="1794900" cy="432000"/>
            </a:xfrm>
            <a:prstGeom prst="rect">
              <a:avLst/>
            </a:prstGeom>
            <a:solidFill>
              <a:srgbClr val="F2F2F2"/>
            </a:solidFill>
            <a:ln>
              <a:noFill/>
            </a:ln>
          </p:spPr>
          <p:txBody>
            <a:bodyPr spcFirstLastPara="1" wrap="square" lIns="72000" tIns="0" rIns="0" bIns="0" anchor="ctr" anchorCtr="0">
              <a:noAutofit/>
            </a:bodyPr>
            <a:lstStyle/>
            <a:p>
              <a:pPr marL="0" marR="0" lvl="0" indent="0" algn="l" rtl="0">
                <a:lnSpc>
                  <a:spcPct val="90000"/>
                </a:lnSpc>
                <a:spcBef>
                  <a:spcPts val="0"/>
                </a:spcBef>
                <a:spcAft>
                  <a:spcPts val="0"/>
                </a:spcAft>
                <a:buClr>
                  <a:srgbClr val="000000"/>
                </a:buClr>
                <a:buSzPts val="1200"/>
                <a:buFont typeface="Arial"/>
                <a:buNone/>
              </a:pPr>
              <a:r>
                <a:rPr lang="en-US" sz="1200" b="0" i="0" u="none" strike="noStrike" cap="none">
                  <a:solidFill>
                    <a:srgbClr val="000000"/>
                  </a:solidFill>
                  <a:latin typeface="Titillium Web" panose="00000500000000000000" pitchFamily="2" charset="0"/>
                  <a:ea typeface="Bebas Neue"/>
                  <a:cs typeface="Bebas Neue"/>
                  <a:sym typeface="Bebas Neue"/>
                </a:rPr>
                <a:t>CREATED BY: </a:t>
              </a:r>
              <a:endParaRPr sz="1400" b="0" i="0" u="none" strike="noStrike" cap="none">
                <a:solidFill>
                  <a:srgbClr val="000000"/>
                </a:solidFill>
                <a:latin typeface="Titillium Web" panose="00000500000000000000" pitchFamily="2" charset="0"/>
                <a:sym typeface="Arial"/>
              </a:endParaRPr>
            </a:p>
            <a:p>
              <a:pPr marL="0" marR="0" lvl="0" indent="0" algn="l" rtl="0">
                <a:lnSpc>
                  <a:spcPct val="90000"/>
                </a:lnSpc>
                <a:spcBef>
                  <a:spcPts val="0"/>
                </a:spcBef>
                <a:spcAft>
                  <a:spcPts val="0"/>
                </a:spcAft>
                <a:buClr>
                  <a:srgbClr val="000000"/>
                </a:buClr>
                <a:buSzPts val="1000"/>
                <a:buFont typeface="Arial"/>
                <a:buNone/>
              </a:pPr>
              <a:r>
                <a:rPr lang="en-US" sz="1000" b="0" i="0" u="none" strike="noStrike" cap="none">
                  <a:solidFill>
                    <a:srgbClr val="7F7F7F"/>
                  </a:solidFill>
                  <a:latin typeface="Titillium Web" panose="00000500000000000000" pitchFamily="2" charset="0"/>
                  <a:sym typeface="Arial"/>
                </a:rPr>
                <a:t>NAME</a:t>
              </a:r>
              <a:endParaRPr sz="1200" b="0" i="0" u="none" strike="noStrike" cap="none">
                <a:solidFill>
                  <a:srgbClr val="7F7F7F"/>
                </a:solidFill>
                <a:latin typeface="Titillium Web" panose="00000500000000000000" pitchFamily="2" charset="0"/>
                <a:sym typeface="Arial"/>
              </a:endParaRPr>
            </a:p>
          </p:txBody>
        </p:sp>
        <p:sp>
          <p:nvSpPr>
            <p:cNvPr id="1152" name="Google Shape;1152;g2e9eb425bdf_0_221"/>
            <p:cNvSpPr/>
            <p:nvPr/>
          </p:nvSpPr>
          <p:spPr>
            <a:xfrm>
              <a:off x="8128000" y="605228"/>
              <a:ext cx="693000" cy="432000"/>
            </a:xfrm>
            <a:prstGeom prst="rect">
              <a:avLst/>
            </a:prstGeom>
            <a:solidFill>
              <a:srgbClr val="F2F2F2"/>
            </a:solidFill>
            <a:ln>
              <a:noFill/>
            </a:ln>
          </p:spPr>
          <p:txBody>
            <a:bodyPr spcFirstLastPara="1" wrap="square" lIns="72000" tIns="0" rIns="0" bIns="0" anchor="ctr" anchorCtr="0">
              <a:noAutofit/>
            </a:bodyPr>
            <a:lstStyle/>
            <a:p>
              <a:pPr marL="0" marR="0" lvl="0" indent="0" algn="l" rtl="0">
                <a:lnSpc>
                  <a:spcPct val="90000"/>
                </a:lnSpc>
                <a:spcBef>
                  <a:spcPts val="0"/>
                </a:spcBef>
                <a:spcAft>
                  <a:spcPts val="0"/>
                </a:spcAft>
                <a:buClr>
                  <a:srgbClr val="000000"/>
                </a:buClr>
                <a:buSzPts val="1200"/>
                <a:buFont typeface="Arial"/>
                <a:buNone/>
              </a:pPr>
              <a:r>
                <a:rPr lang="en-US" sz="1200" b="0" i="0" u="none" strike="noStrike" cap="none">
                  <a:solidFill>
                    <a:srgbClr val="000000"/>
                  </a:solidFill>
                  <a:latin typeface="Titillium Web" panose="00000500000000000000" pitchFamily="2" charset="0"/>
                  <a:ea typeface="Bebas Neue"/>
                  <a:cs typeface="Bebas Neue"/>
                  <a:sym typeface="Bebas Neue"/>
                </a:rPr>
                <a:t>DATE:</a:t>
              </a:r>
              <a:br>
                <a:rPr lang="en-US" sz="1000" b="0" i="0" u="none" strike="noStrike" cap="none">
                  <a:solidFill>
                    <a:srgbClr val="000000"/>
                  </a:solidFill>
                  <a:latin typeface="Titillium Web" panose="00000500000000000000" pitchFamily="2" charset="0"/>
                  <a:ea typeface="Calibri"/>
                  <a:cs typeface="Calibri"/>
                  <a:sym typeface="Calibri"/>
                </a:rPr>
              </a:br>
              <a:r>
                <a:rPr lang="en-US" sz="1000" b="0" i="0" u="none" strike="noStrike" cap="none">
                  <a:solidFill>
                    <a:srgbClr val="7F7F7F"/>
                  </a:solidFill>
                  <a:latin typeface="Titillium Web" panose="00000500000000000000" pitchFamily="2" charset="0"/>
                  <a:sym typeface="Arial"/>
                </a:rPr>
                <a:t>00/00/00</a:t>
              </a:r>
              <a:endParaRPr sz="1200" b="0" i="0" u="none" strike="noStrike" cap="none">
                <a:solidFill>
                  <a:srgbClr val="7F7F7F"/>
                </a:solidFill>
                <a:latin typeface="Titillium Web" panose="00000500000000000000" pitchFamily="2" charset="0"/>
                <a:sym typeface="Arial"/>
              </a:endParaRPr>
            </a:p>
          </p:txBody>
        </p:sp>
      </p:grpSp>
      <p:sp>
        <p:nvSpPr>
          <p:cNvPr id="1153" name="Google Shape;1153;g2e9eb425bdf_0_221"/>
          <p:cNvSpPr/>
          <p:nvPr/>
        </p:nvSpPr>
        <p:spPr>
          <a:xfrm>
            <a:off x="6643124" y="4660663"/>
            <a:ext cx="1989806" cy="335786"/>
          </a:xfrm>
          <a:custGeom>
            <a:avLst/>
            <a:gdLst/>
            <a:ahLst/>
            <a:cxnLst/>
            <a:rect l="l" t="t" r="r" b="b"/>
            <a:pathLst>
              <a:path w="5037483" h="850092" extrusionOk="0">
                <a:moveTo>
                  <a:pt x="0" y="0"/>
                </a:moveTo>
                <a:lnTo>
                  <a:pt x="5037483" y="0"/>
                </a:lnTo>
                <a:lnTo>
                  <a:pt x="5037483" y="850092"/>
                </a:lnTo>
                <a:lnTo>
                  <a:pt x="0" y="850092"/>
                </a:lnTo>
                <a:lnTo>
                  <a:pt x="0" y="0"/>
                </a:lnTo>
                <a:close/>
              </a:path>
            </a:pathLst>
          </a:custGeom>
          <a:blipFill rotWithShape="1">
            <a:blip r:embed="rId3">
              <a:alphaModFix/>
            </a:blip>
            <a:stretch>
              <a:fillRect/>
            </a:stretch>
          </a:blip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Titillium Web" panose="00000500000000000000" pitchFamily="2" charset="0"/>
              <a:ea typeface="Calibri"/>
              <a:cs typeface="Calibri"/>
              <a:sym typeface="Calibri"/>
            </a:endParaRPr>
          </a:p>
        </p:txBody>
      </p:sp>
      <p:sp>
        <p:nvSpPr>
          <p:cNvPr id="1154" name="Google Shape;1154;g2e9eb425bdf_0_221"/>
          <p:cNvSpPr/>
          <p:nvPr/>
        </p:nvSpPr>
        <p:spPr>
          <a:xfrm>
            <a:off x="514350" y="4660822"/>
            <a:ext cx="795787" cy="335442"/>
          </a:xfrm>
          <a:custGeom>
            <a:avLst/>
            <a:gdLst/>
            <a:ahLst/>
            <a:cxnLst/>
            <a:rect l="l" t="t" r="r" b="b"/>
            <a:pathLst>
              <a:path w="2257552" h="951609" extrusionOk="0">
                <a:moveTo>
                  <a:pt x="0" y="0"/>
                </a:moveTo>
                <a:lnTo>
                  <a:pt x="2257552" y="0"/>
                </a:lnTo>
                <a:lnTo>
                  <a:pt x="2257552" y="951609"/>
                </a:lnTo>
                <a:lnTo>
                  <a:pt x="0" y="951609"/>
                </a:lnTo>
                <a:lnTo>
                  <a:pt x="0" y="0"/>
                </a:lnTo>
                <a:close/>
              </a:path>
            </a:pathLst>
          </a:custGeom>
          <a:blipFill rotWithShape="1">
            <a:blip r:embed="rId4">
              <a:alphaModFix/>
            </a:blip>
            <a:stretch>
              <a:fillRect/>
            </a:stretch>
          </a:blip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Titillium Web" panose="00000500000000000000" pitchFamily="2" charset="0"/>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58"/>
        <p:cNvGrpSpPr/>
        <p:nvPr/>
      </p:nvGrpSpPr>
      <p:grpSpPr>
        <a:xfrm>
          <a:off x="0" y="0"/>
          <a:ext cx="0" cy="0"/>
          <a:chOff x="0" y="0"/>
          <a:chExt cx="0" cy="0"/>
        </a:xfrm>
      </p:grpSpPr>
      <p:sp>
        <p:nvSpPr>
          <p:cNvPr id="1159" name="Google Shape;1159;g2e9eb425bdf_0_402"/>
          <p:cNvSpPr txBox="1">
            <a:spLocks noGrp="1"/>
          </p:cNvSpPr>
          <p:nvPr>
            <p:ph type="title"/>
          </p:nvPr>
        </p:nvSpPr>
        <p:spPr>
          <a:xfrm>
            <a:off x="405053" y="324000"/>
            <a:ext cx="8333400" cy="810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800"/>
              <a:buNone/>
            </a:pPr>
            <a:r>
              <a:rPr lang="en-US" sz="1600" b="1">
                <a:solidFill>
                  <a:srgbClr val="36338C"/>
                </a:solidFill>
                <a:latin typeface="Titillium Web" panose="00000500000000000000" pitchFamily="2" charset="0"/>
                <a:ea typeface="Titillium Web"/>
                <a:cs typeface="Titillium Web"/>
                <a:sym typeface="Titillium Web"/>
              </a:rPr>
              <a:t>TEMPLATE TYPE 2</a:t>
            </a:r>
            <a:endParaRPr>
              <a:latin typeface="Titillium Web" panose="00000500000000000000" pitchFamily="2" charset="0"/>
            </a:endParaRPr>
          </a:p>
        </p:txBody>
      </p:sp>
      <p:sp>
        <p:nvSpPr>
          <p:cNvPr id="1160" name="Google Shape;1160;g2e9eb425bdf_0_402"/>
          <p:cNvSpPr txBox="1">
            <a:spLocks noGrp="1"/>
          </p:cNvSpPr>
          <p:nvPr>
            <p:ph type="body" idx="1"/>
          </p:nvPr>
        </p:nvSpPr>
        <p:spPr>
          <a:xfrm>
            <a:off x="405303" y="729000"/>
            <a:ext cx="8333400" cy="405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750"/>
              </a:spcAft>
              <a:buSzPts val="1650"/>
              <a:buNone/>
            </a:pPr>
            <a:endParaRPr>
              <a:latin typeface="Titillium Web" panose="00000500000000000000" pitchFamily="2" charset="0"/>
            </a:endParaRPr>
          </a:p>
        </p:txBody>
      </p:sp>
      <p:sp>
        <p:nvSpPr>
          <p:cNvPr id="1161" name="Google Shape;1161;g2e9eb425bdf_0_402"/>
          <p:cNvSpPr txBox="1">
            <a:spLocks noGrp="1"/>
          </p:cNvSpPr>
          <p:nvPr>
            <p:ph type="body" idx="2"/>
          </p:nvPr>
        </p:nvSpPr>
        <p:spPr>
          <a:xfrm>
            <a:off x="405053" y="1134000"/>
            <a:ext cx="8333400" cy="32238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800"/>
              <a:buNone/>
            </a:pPr>
            <a:r>
              <a:rPr lang="en-US" sz="900">
                <a:solidFill>
                  <a:srgbClr val="3498DB"/>
                </a:solidFill>
                <a:latin typeface="Titillium Web" panose="00000500000000000000" pitchFamily="2" charset="0"/>
              </a:rPr>
              <a:t>Your text</a:t>
            </a:r>
            <a:endParaRPr sz="1400">
              <a:solidFill>
                <a:srgbClr val="000000"/>
              </a:solidFill>
              <a:latin typeface="Titillium Web" panose="00000500000000000000" pitchFamily="2" charset="0"/>
              <a:ea typeface="Arial"/>
              <a:cs typeface="Arial"/>
              <a:sym typeface="Arial"/>
            </a:endParaRPr>
          </a:p>
          <a:p>
            <a:pPr marL="0" lvl="0" indent="0" algn="l" rtl="0">
              <a:lnSpc>
                <a:spcPct val="100000"/>
              </a:lnSpc>
              <a:spcBef>
                <a:spcPts val="450"/>
              </a:spcBef>
              <a:spcAft>
                <a:spcPts val="0"/>
              </a:spcAft>
              <a:buSzPts val="1800"/>
              <a:buNone/>
            </a:pPr>
            <a:r>
              <a:rPr lang="en-US" sz="900">
                <a:solidFill>
                  <a:srgbClr val="3498DB"/>
                </a:solidFill>
                <a:latin typeface="Titillium Web" panose="00000500000000000000" pitchFamily="2" charset="0"/>
              </a:rPr>
              <a:t>Your text</a:t>
            </a:r>
            <a:endParaRPr sz="1400">
              <a:solidFill>
                <a:srgbClr val="000000"/>
              </a:solidFill>
              <a:latin typeface="Titillium Web" panose="00000500000000000000" pitchFamily="2" charset="0"/>
              <a:ea typeface="Arial"/>
              <a:cs typeface="Arial"/>
              <a:sym typeface="Arial"/>
            </a:endParaRPr>
          </a:p>
          <a:p>
            <a:pPr marL="0" lvl="0" indent="0" algn="l" rtl="0">
              <a:lnSpc>
                <a:spcPct val="100000"/>
              </a:lnSpc>
              <a:spcBef>
                <a:spcPts val="450"/>
              </a:spcBef>
              <a:spcAft>
                <a:spcPts val="0"/>
              </a:spcAft>
              <a:buSzPts val="1800"/>
              <a:buNone/>
            </a:pPr>
            <a:r>
              <a:rPr lang="en-US" sz="900">
                <a:solidFill>
                  <a:srgbClr val="3498DB"/>
                </a:solidFill>
                <a:latin typeface="Titillium Web" panose="00000500000000000000" pitchFamily="2" charset="0"/>
              </a:rPr>
              <a:t>Your text</a:t>
            </a:r>
            <a:endParaRPr sz="1400">
              <a:solidFill>
                <a:srgbClr val="000000"/>
              </a:solidFill>
              <a:latin typeface="Titillium Web" panose="00000500000000000000" pitchFamily="2" charset="0"/>
              <a:ea typeface="Arial"/>
              <a:cs typeface="Arial"/>
              <a:sym typeface="Arial"/>
            </a:endParaRPr>
          </a:p>
          <a:p>
            <a:pPr marL="0" lvl="0" indent="0" algn="l" rtl="0">
              <a:lnSpc>
                <a:spcPct val="90000"/>
              </a:lnSpc>
              <a:spcBef>
                <a:spcPts val="0"/>
              </a:spcBef>
              <a:spcAft>
                <a:spcPts val="750"/>
              </a:spcAft>
              <a:buSzPts val="1800"/>
              <a:buNone/>
            </a:pPr>
            <a:endParaRPr>
              <a:latin typeface="Titillium Web" panose="00000500000000000000" pitchFamily="2" charset="0"/>
            </a:endParaRPr>
          </a:p>
        </p:txBody>
      </p:sp>
      <p:sp>
        <p:nvSpPr>
          <p:cNvPr id="1162" name="Google Shape;1162;g2e9eb425bdf_0_402"/>
          <p:cNvSpPr/>
          <p:nvPr/>
        </p:nvSpPr>
        <p:spPr>
          <a:xfrm>
            <a:off x="405050" y="729000"/>
            <a:ext cx="4166100" cy="3032400"/>
          </a:xfrm>
          <a:prstGeom prst="rect">
            <a:avLst/>
          </a:prstGeom>
          <a:solidFill>
            <a:srgbClr val="FFFFFF"/>
          </a:solidFill>
          <a:ln w="12700" cap="flat" cmpd="sng">
            <a:solidFill>
              <a:schemeClr val="dk2"/>
            </a:solidFill>
            <a:prstDash val="solid"/>
            <a:round/>
            <a:headEnd type="none" w="sm" len="sm"/>
            <a:tailEnd type="none" w="sm" len="sm"/>
          </a:ln>
        </p:spPr>
        <p:txBody>
          <a:bodyPr spcFirstLastPara="1" wrap="square" lIns="81000" tIns="297000" rIns="81000" bIns="54000" anchor="t" anchorCtr="0">
            <a:noAutofit/>
          </a:bodyPr>
          <a:lstStyle/>
          <a:p>
            <a:pPr marL="0" marR="0" lvl="0" indent="0" algn="l" rtl="0">
              <a:lnSpc>
                <a:spcPct val="100000"/>
              </a:lnSpc>
              <a:spcBef>
                <a:spcPts val="450"/>
              </a:spcBef>
              <a:spcAft>
                <a:spcPts val="0"/>
              </a:spcAft>
              <a:buClr>
                <a:srgbClr val="000000"/>
              </a:buClr>
              <a:buSzPts val="1400"/>
              <a:buFont typeface="Arial"/>
              <a:buNone/>
            </a:pPr>
            <a:endParaRPr sz="1400" b="0" i="0" u="none" strike="noStrike" cap="none">
              <a:solidFill>
                <a:srgbClr val="000000"/>
              </a:solidFill>
              <a:latin typeface="Titillium Web" panose="00000500000000000000" pitchFamily="2" charset="0"/>
              <a:sym typeface="Arial"/>
            </a:endParaRPr>
          </a:p>
        </p:txBody>
      </p:sp>
      <p:sp>
        <p:nvSpPr>
          <p:cNvPr id="1163" name="Google Shape;1163;g2e9eb425bdf_0_402"/>
          <p:cNvSpPr/>
          <p:nvPr/>
        </p:nvSpPr>
        <p:spPr>
          <a:xfrm>
            <a:off x="405050" y="3761400"/>
            <a:ext cx="4166100" cy="1052400"/>
          </a:xfrm>
          <a:prstGeom prst="rect">
            <a:avLst/>
          </a:prstGeom>
          <a:solidFill>
            <a:srgbClr val="FFFFFF"/>
          </a:solidFill>
          <a:ln w="12700" cap="flat" cmpd="sng">
            <a:solidFill>
              <a:schemeClr val="dk2"/>
            </a:solidFill>
            <a:prstDash val="solid"/>
            <a:round/>
            <a:headEnd type="none" w="sm" len="sm"/>
            <a:tailEnd type="none" w="sm" len="sm"/>
          </a:ln>
        </p:spPr>
        <p:txBody>
          <a:bodyPr spcFirstLastPara="1" wrap="square" lIns="81000" tIns="297000" rIns="81000" bIns="54000" anchor="t" anchorCtr="0">
            <a:noAutofit/>
          </a:bodyPr>
          <a:lstStyle/>
          <a:p>
            <a:pPr marL="0" marR="0" lvl="0" indent="0" algn="l" rtl="0">
              <a:lnSpc>
                <a:spcPct val="100000"/>
              </a:lnSpc>
              <a:spcBef>
                <a:spcPts val="450"/>
              </a:spcBef>
              <a:spcAft>
                <a:spcPts val="0"/>
              </a:spcAft>
              <a:buClr>
                <a:srgbClr val="000000"/>
              </a:buClr>
              <a:buSzPts val="1400"/>
              <a:buFont typeface="Arial"/>
              <a:buNone/>
            </a:pPr>
            <a:endParaRPr sz="1400" b="0" i="0" u="none" strike="noStrike" cap="none">
              <a:solidFill>
                <a:srgbClr val="000000"/>
              </a:solidFill>
              <a:latin typeface="Titillium Web" panose="00000500000000000000" pitchFamily="2" charset="0"/>
              <a:sym typeface="Arial"/>
            </a:endParaRPr>
          </a:p>
        </p:txBody>
      </p:sp>
      <p:sp>
        <p:nvSpPr>
          <p:cNvPr id="1164" name="Google Shape;1164;g2e9eb425bdf_0_402"/>
          <p:cNvSpPr/>
          <p:nvPr/>
        </p:nvSpPr>
        <p:spPr>
          <a:xfrm>
            <a:off x="4572000" y="729000"/>
            <a:ext cx="4166100" cy="3032400"/>
          </a:xfrm>
          <a:prstGeom prst="rect">
            <a:avLst/>
          </a:prstGeom>
          <a:solidFill>
            <a:srgbClr val="FFFFFF"/>
          </a:solidFill>
          <a:ln w="12700" cap="flat" cmpd="sng">
            <a:solidFill>
              <a:schemeClr val="dk2"/>
            </a:solidFill>
            <a:prstDash val="solid"/>
            <a:round/>
            <a:headEnd type="none" w="sm" len="sm"/>
            <a:tailEnd type="none" w="sm" len="sm"/>
          </a:ln>
        </p:spPr>
        <p:txBody>
          <a:bodyPr spcFirstLastPara="1" wrap="square" lIns="81000" tIns="297000" rIns="81000" bIns="54000" anchor="t" anchorCtr="0">
            <a:noAutofit/>
          </a:bodyPr>
          <a:lstStyle/>
          <a:p>
            <a:pPr marL="0" marR="0" lvl="0" indent="0" algn="l" rtl="0">
              <a:lnSpc>
                <a:spcPct val="100000"/>
              </a:lnSpc>
              <a:spcBef>
                <a:spcPts val="450"/>
              </a:spcBef>
              <a:spcAft>
                <a:spcPts val="0"/>
              </a:spcAft>
              <a:buClr>
                <a:srgbClr val="000000"/>
              </a:buClr>
              <a:buSzPts val="1400"/>
              <a:buFont typeface="Arial"/>
              <a:buNone/>
            </a:pPr>
            <a:endParaRPr sz="1400" b="0" i="0" u="none" strike="noStrike" cap="none">
              <a:solidFill>
                <a:srgbClr val="000000"/>
              </a:solidFill>
              <a:latin typeface="Titillium Web" panose="00000500000000000000" pitchFamily="2" charset="0"/>
              <a:sym typeface="Arial"/>
            </a:endParaRPr>
          </a:p>
        </p:txBody>
      </p:sp>
      <p:sp>
        <p:nvSpPr>
          <p:cNvPr id="1165" name="Google Shape;1165;g2e9eb425bdf_0_402"/>
          <p:cNvSpPr/>
          <p:nvPr/>
        </p:nvSpPr>
        <p:spPr>
          <a:xfrm>
            <a:off x="4572000" y="3761400"/>
            <a:ext cx="4166100" cy="1052400"/>
          </a:xfrm>
          <a:prstGeom prst="rect">
            <a:avLst/>
          </a:prstGeom>
          <a:solidFill>
            <a:srgbClr val="FFFFFF"/>
          </a:solidFill>
          <a:ln w="12700" cap="flat" cmpd="sng">
            <a:solidFill>
              <a:schemeClr val="dk2"/>
            </a:solidFill>
            <a:prstDash val="solid"/>
            <a:round/>
            <a:headEnd type="none" w="sm" len="sm"/>
            <a:tailEnd type="none" w="sm" len="sm"/>
          </a:ln>
        </p:spPr>
        <p:txBody>
          <a:bodyPr spcFirstLastPara="1" wrap="square" lIns="81000" tIns="297000" rIns="81000" bIns="54000" anchor="t" anchorCtr="0">
            <a:noAutofit/>
          </a:bodyPr>
          <a:lstStyle/>
          <a:p>
            <a:pPr marL="0" marR="0" lvl="0" indent="0" algn="l" rtl="0">
              <a:lnSpc>
                <a:spcPct val="100000"/>
              </a:lnSpc>
              <a:spcBef>
                <a:spcPts val="450"/>
              </a:spcBef>
              <a:spcAft>
                <a:spcPts val="0"/>
              </a:spcAft>
              <a:buClr>
                <a:srgbClr val="000000"/>
              </a:buClr>
              <a:buSzPts val="1400"/>
              <a:buFont typeface="Arial"/>
              <a:buNone/>
            </a:pPr>
            <a:endParaRPr sz="1400" b="0" i="0" u="none" strike="noStrike" cap="none">
              <a:solidFill>
                <a:srgbClr val="000000"/>
              </a:solidFill>
              <a:latin typeface="Titillium Web" panose="00000500000000000000" pitchFamily="2" charset="0"/>
              <a:sym typeface="Arial"/>
            </a:endParaRPr>
          </a:p>
        </p:txBody>
      </p:sp>
      <p:sp>
        <p:nvSpPr>
          <p:cNvPr id="1166" name="Google Shape;1166;g2e9eb425bdf_0_402"/>
          <p:cNvSpPr/>
          <p:nvPr/>
        </p:nvSpPr>
        <p:spPr>
          <a:xfrm>
            <a:off x="405050" y="729000"/>
            <a:ext cx="1863000" cy="247500"/>
          </a:xfrm>
          <a:prstGeom prst="rect">
            <a:avLst/>
          </a:prstGeom>
          <a:noFill/>
          <a:ln>
            <a:noFill/>
          </a:ln>
        </p:spPr>
        <p:txBody>
          <a:bodyPr spcFirstLastPara="1" wrap="square" lIns="81000" tIns="81000" rIns="27000" bIns="45700" anchor="ctr" anchorCtr="0">
            <a:noAutofit/>
          </a:bodyPr>
          <a:lstStyle/>
          <a:p>
            <a:pPr marL="0" marR="0" lvl="0" indent="0" algn="l" rtl="0">
              <a:lnSpc>
                <a:spcPct val="80000"/>
              </a:lnSpc>
              <a:spcBef>
                <a:spcPts val="0"/>
              </a:spcBef>
              <a:spcAft>
                <a:spcPts val="0"/>
              </a:spcAft>
              <a:buClr>
                <a:srgbClr val="000000"/>
              </a:buClr>
              <a:buSzPts val="1200"/>
              <a:buFont typeface="Arial"/>
              <a:buNone/>
            </a:pPr>
            <a:r>
              <a:rPr lang="en-US" sz="1200" b="0" i="0" u="none" strike="noStrike" cap="none">
                <a:solidFill>
                  <a:srgbClr val="2C3E50"/>
                </a:solidFill>
                <a:latin typeface="Titillium Web" panose="00000500000000000000" pitchFamily="2" charset="0"/>
                <a:ea typeface="Bebas Neue"/>
                <a:cs typeface="Bebas Neue"/>
                <a:sym typeface="Bebas Neue"/>
              </a:rPr>
              <a:t>PEOPLE AND ROLES</a:t>
            </a:r>
            <a:endParaRPr sz="1400" b="0" i="0" u="none" strike="noStrike" cap="none">
              <a:solidFill>
                <a:srgbClr val="000000"/>
              </a:solidFill>
              <a:latin typeface="Titillium Web" panose="00000500000000000000" pitchFamily="2" charset="0"/>
              <a:sym typeface="Arial"/>
            </a:endParaRPr>
          </a:p>
        </p:txBody>
      </p:sp>
      <p:sp>
        <p:nvSpPr>
          <p:cNvPr id="1167" name="Google Shape;1167;g2e9eb425bdf_0_402"/>
          <p:cNvSpPr/>
          <p:nvPr/>
        </p:nvSpPr>
        <p:spPr>
          <a:xfrm>
            <a:off x="405050" y="3770100"/>
            <a:ext cx="1863000" cy="247500"/>
          </a:xfrm>
          <a:prstGeom prst="rect">
            <a:avLst/>
          </a:prstGeom>
          <a:noFill/>
          <a:ln>
            <a:noFill/>
          </a:ln>
        </p:spPr>
        <p:txBody>
          <a:bodyPr spcFirstLastPara="1" wrap="square" lIns="81000" tIns="81000" rIns="27000" bIns="45700" anchor="ctr" anchorCtr="0">
            <a:noAutofit/>
          </a:bodyPr>
          <a:lstStyle/>
          <a:p>
            <a:pPr marL="0" marR="0" lvl="0" indent="0" algn="l" rtl="0">
              <a:lnSpc>
                <a:spcPct val="80000"/>
              </a:lnSpc>
              <a:spcBef>
                <a:spcPts val="0"/>
              </a:spcBef>
              <a:spcAft>
                <a:spcPts val="0"/>
              </a:spcAft>
              <a:buClr>
                <a:srgbClr val="000000"/>
              </a:buClr>
              <a:buSzPts val="1200"/>
              <a:buFont typeface="Arial"/>
              <a:buNone/>
            </a:pPr>
            <a:r>
              <a:rPr lang="en-US" sz="1200" b="0" i="0" u="none" strike="noStrike" cap="none">
                <a:solidFill>
                  <a:srgbClr val="2C3E50"/>
                </a:solidFill>
                <a:latin typeface="Titillium Web" panose="00000500000000000000" pitchFamily="2" charset="0"/>
                <a:ea typeface="Bebas Neue"/>
                <a:cs typeface="Bebas Neue"/>
                <a:sym typeface="Bebas Neue"/>
              </a:rPr>
              <a:t>STRENGHT &amp; ASSETS</a:t>
            </a:r>
            <a:endParaRPr sz="1400" b="0" i="0" u="none" strike="noStrike" cap="none">
              <a:solidFill>
                <a:srgbClr val="000000"/>
              </a:solidFill>
              <a:latin typeface="Titillium Web" panose="00000500000000000000" pitchFamily="2" charset="0"/>
              <a:sym typeface="Arial"/>
            </a:endParaRPr>
          </a:p>
        </p:txBody>
      </p:sp>
      <p:sp>
        <p:nvSpPr>
          <p:cNvPr id="1168" name="Google Shape;1168;g2e9eb425bdf_0_402"/>
          <p:cNvSpPr/>
          <p:nvPr/>
        </p:nvSpPr>
        <p:spPr>
          <a:xfrm>
            <a:off x="6803650" y="707438"/>
            <a:ext cx="1934800" cy="247500"/>
          </a:xfrm>
          <a:prstGeom prst="rect">
            <a:avLst/>
          </a:prstGeom>
          <a:noFill/>
          <a:ln>
            <a:noFill/>
          </a:ln>
        </p:spPr>
        <p:txBody>
          <a:bodyPr spcFirstLastPara="1" wrap="square" lIns="81000" tIns="81000" rIns="27000" bIns="45700" anchor="ctr" anchorCtr="0">
            <a:noAutofit/>
          </a:bodyPr>
          <a:lstStyle/>
          <a:p>
            <a:pPr marL="0" marR="0" lvl="0" indent="0" algn="r" rtl="0">
              <a:lnSpc>
                <a:spcPct val="80000"/>
              </a:lnSpc>
              <a:spcBef>
                <a:spcPts val="0"/>
              </a:spcBef>
              <a:spcAft>
                <a:spcPts val="0"/>
              </a:spcAft>
              <a:buClr>
                <a:srgbClr val="000000"/>
              </a:buClr>
              <a:buSzPts val="1200"/>
              <a:buFont typeface="Arial"/>
              <a:buNone/>
            </a:pPr>
            <a:r>
              <a:rPr lang="en-US" sz="1200" dirty="0">
                <a:solidFill>
                  <a:schemeClr val="dk2"/>
                </a:solidFill>
                <a:latin typeface="Titillium Web" panose="00000500000000000000" pitchFamily="2" charset="0"/>
                <a:ea typeface="Bebas Neue"/>
                <a:cs typeface="Bebas Neue"/>
                <a:sym typeface="Bebas Neue"/>
              </a:rPr>
              <a:t>R</a:t>
            </a:r>
            <a:r>
              <a:rPr lang="en-US" sz="1200" b="0" i="0" u="none" strike="noStrike" cap="none" dirty="0">
                <a:solidFill>
                  <a:schemeClr val="dk2"/>
                </a:solidFill>
                <a:latin typeface="Titillium Web" panose="00000500000000000000" pitchFamily="2" charset="0"/>
                <a:ea typeface="Bebas Neue"/>
                <a:cs typeface="Bebas Neue"/>
                <a:sym typeface="Bebas Neue"/>
              </a:rPr>
              <a:t>ULES AND ACTION POINTS</a:t>
            </a:r>
            <a:endParaRPr sz="1400" b="0" i="0" u="none" strike="noStrike" cap="none" dirty="0">
              <a:solidFill>
                <a:srgbClr val="000000"/>
              </a:solidFill>
              <a:latin typeface="Titillium Web" panose="00000500000000000000" pitchFamily="2" charset="0"/>
              <a:sym typeface="Arial"/>
            </a:endParaRPr>
          </a:p>
        </p:txBody>
      </p:sp>
      <p:sp>
        <p:nvSpPr>
          <p:cNvPr id="1169" name="Google Shape;1169;g2e9eb425bdf_0_402"/>
          <p:cNvSpPr/>
          <p:nvPr/>
        </p:nvSpPr>
        <p:spPr>
          <a:xfrm>
            <a:off x="6875450" y="3770100"/>
            <a:ext cx="1863000" cy="247500"/>
          </a:xfrm>
          <a:prstGeom prst="rect">
            <a:avLst/>
          </a:prstGeom>
          <a:noFill/>
          <a:ln>
            <a:noFill/>
          </a:ln>
        </p:spPr>
        <p:txBody>
          <a:bodyPr spcFirstLastPara="1" wrap="square" lIns="81000" tIns="81000" rIns="27000" bIns="45700" anchor="ctr" anchorCtr="0">
            <a:noAutofit/>
          </a:bodyPr>
          <a:lstStyle/>
          <a:p>
            <a:pPr marL="0" marR="0" lvl="0" indent="0" algn="r" rtl="0">
              <a:lnSpc>
                <a:spcPct val="80000"/>
              </a:lnSpc>
              <a:spcBef>
                <a:spcPts val="0"/>
              </a:spcBef>
              <a:spcAft>
                <a:spcPts val="0"/>
              </a:spcAft>
              <a:buClr>
                <a:srgbClr val="000000"/>
              </a:buClr>
              <a:buSzPts val="1400"/>
              <a:buFont typeface="Arial"/>
              <a:buNone/>
            </a:pPr>
            <a:endParaRPr sz="1400" b="0" i="0" u="none" strike="noStrike" cap="none">
              <a:solidFill>
                <a:srgbClr val="000000"/>
              </a:solidFill>
              <a:latin typeface="Titillium Web" panose="00000500000000000000" pitchFamily="2" charset="0"/>
              <a:sym typeface="Arial"/>
            </a:endParaRPr>
          </a:p>
        </p:txBody>
      </p:sp>
      <p:sp>
        <p:nvSpPr>
          <p:cNvPr id="1170" name="Google Shape;1170;g2e9eb425bdf_0_402"/>
          <p:cNvSpPr txBox="1"/>
          <p:nvPr/>
        </p:nvSpPr>
        <p:spPr>
          <a:xfrm>
            <a:off x="405050" y="4098000"/>
            <a:ext cx="3000000" cy="728374"/>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accent1"/>
                </a:solidFill>
                <a:latin typeface="Titillium Web" panose="00000500000000000000" pitchFamily="2" charset="0"/>
                <a:ea typeface="Calibri"/>
                <a:cs typeface="Calibri"/>
                <a:sym typeface="Calibri"/>
              </a:rPr>
              <a:t>Your text</a:t>
            </a:r>
            <a:endParaRPr sz="1400" b="0" i="0" u="none" strike="noStrike" cap="none">
              <a:solidFill>
                <a:schemeClr val="dk1"/>
              </a:solidFill>
              <a:latin typeface="Titillium Web" panose="00000500000000000000" pitchFamily="2" charset="0"/>
              <a:sym typeface="Arial"/>
            </a:endParaRPr>
          </a:p>
          <a:p>
            <a:pPr marL="0" marR="0" lvl="0" indent="0" algn="l" rtl="0">
              <a:lnSpc>
                <a:spcPct val="100000"/>
              </a:lnSpc>
              <a:spcBef>
                <a:spcPts val="450"/>
              </a:spcBef>
              <a:spcAft>
                <a:spcPts val="0"/>
              </a:spcAft>
              <a:buClr>
                <a:srgbClr val="000000"/>
              </a:buClr>
              <a:buSzPts val="900"/>
              <a:buFont typeface="Arial"/>
              <a:buNone/>
            </a:pPr>
            <a:r>
              <a:rPr lang="en-US" sz="900" b="0" i="0" u="none" strike="noStrike" cap="none">
                <a:solidFill>
                  <a:schemeClr val="accent1"/>
                </a:solidFill>
                <a:latin typeface="Titillium Web" panose="00000500000000000000" pitchFamily="2" charset="0"/>
                <a:ea typeface="Calibri"/>
                <a:cs typeface="Calibri"/>
                <a:sym typeface="Calibri"/>
              </a:rPr>
              <a:t>Your text</a:t>
            </a:r>
            <a:endParaRPr sz="1400" b="0" i="0" u="none" strike="noStrike" cap="none">
              <a:solidFill>
                <a:schemeClr val="dk1"/>
              </a:solidFill>
              <a:latin typeface="Titillium Web" panose="00000500000000000000" pitchFamily="2" charset="0"/>
              <a:sym typeface="Arial"/>
            </a:endParaRPr>
          </a:p>
          <a:p>
            <a:pPr marL="0" marR="0" lvl="0" indent="0" algn="l" rtl="0">
              <a:lnSpc>
                <a:spcPct val="100000"/>
              </a:lnSpc>
              <a:spcBef>
                <a:spcPts val="450"/>
              </a:spcBef>
              <a:spcAft>
                <a:spcPts val="0"/>
              </a:spcAft>
              <a:buClr>
                <a:srgbClr val="000000"/>
              </a:buClr>
              <a:buSzPts val="900"/>
              <a:buFont typeface="Arial"/>
              <a:buNone/>
            </a:pPr>
            <a:r>
              <a:rPr lang="en-US" sz="900" b="0" i="0" u="none" strike="noStrike" cap="none">
                <a:solidFill>
                  <a:schemeClr val="accent1"/>
                </a:solidFill>
                <a:latin typeface="Titillium Web" panose="00000500000000000000" pitchFamily="2" charset="0"/>
                <a:ea typeface="Calibri"/>
                <a:cs typeface="Calibri"/>
                <a:sym typeface="Calibri"/>
              </a:rPr>
              <a:t>Your text</a:t>
            </a:r>
            <a:endParaRPr sz="1400" b="0" i="0" u="none" strike="noStrike" cap="none">
              <a:solidFill>
                <a:srgbClr val="000000"/>
              </a:solidFill>
              <a:latin typeface="Titillium Web" panose="00000500000000000000" pitchFamily="2" charset="0"/>
              <a:sym typeface="Arial"/>
            </a:endParaRPr>
          </a:p>
        </p:txBody>
      </p:sp>
      <p:sp>
        <p:nvSpPr>
          <p:cNvPr id="1171" name="Google Shape;1171;g2e9eb425bdf_0_402"/>
          <p:cNvSpPr txBox="1"/>
          <p:nvPr/>
        </p:nvSpPr>
        <p:spPr>
          <a:xfrm>
            <a:off x="405050" y="1054100"/>
            <a:ext cx="1596300" cy="728374"/>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accent1"/>
                </a:solidFill>
                <a:latin typeface="Titillium Web" panose="00000500000000000000" pitchFamily="2" charset="0"/>
                <a:ea typeface="Calibri"/>
                <a:cs typeface="Calibri"/>
                <a:sym typeface="Calibri"/>
              </a:rPr>
              <a:t>Your text</a:t>
            </a:r>
            <a:endParaRPr sz="1400" b="0" i="0" u="none" strike="noStrike" cap="none">
              <a:solidFill>
                <a:schemeClr val="dk1"/>
              </a:solidFill>
              <a:latin typeface="Titillium Web" panose="00000500000000000000" pitchFamily="2" charset="0"/>
              <a:sym typeface="Arial"/>
            </a:endParaRPr>
          </a:p>
          <a:p>
            <a:pPr marL="0" marR="0" lvl="0" indent="0" algn="l" rtl="0">
              <a:lnSpc>
                <a:spcPct val="100000"/>
              </a:lnSpc>
              <a:spcBef>
                <a:spcPts val="450"/>
              </a:spcBef>
              <a:spcAft>
                <a:spcPts val="0"/>
              </a:spcAft>
              <a:buClr>
                <a:srgbClr val="000000"/>
              </a:buClr>
              <a:buSzPts val="900"/>
              <a:buFont typeface="Arial"/>
              <a:buNone/>
            </a:pPr>
            <a:r>
              <a:rPr lang="en-US" sz="900" b="0" i="0" u="none" strike="noStrike" cap="none">
                <a:solidFill>
                  <a:schemeClr val="accent1"/>
                </a:solidFill>
                <a:latin typeface="Titillium Web" panose="00000500000000000000" pitchFamily="2" charset="0"/>
                <a:ea typeface="Calibri"/>
                <a:cs typeface="Calibri"/>
                <a:sym typeface="Calibri"/>
              </a:rPr>
              <a:t>Your text</a:t>
            </a:r>
            <a:endParaRPr sz="1400" b="0" i="0" u="none" strike="noStrike" cap="none">
              <a:solidFill>
                <a:schemeClr val="dk1"/>
              </a:solidFill>
              <a:latin typeface="Titillium Web" panose="00000500000000000000" pitchFamily="2" charset="0"/>
              <a:sym typeface="Arial"/>
            </a:endParaRPr>
          </a:p>
          <a:p>
            <a:pPr marL="0" marR="0" lvl="0" indent="0" algn="l" rtl="0">
              <a:lnSpc>
                <a:spcPct val="100000"/>
              </a:lnSpc>
              <a:spcBef>
                <a:spcPts val="450"/>
              </a:spcBef>
              <a:spcAft>
                <a:spcPts val="0"/>
              </a:spcAft>
              <a:buClr>
                <a:srgbClr val="000000"/>
              </a:buClr>
              <a:buSzPts val="900"/>
              <a:buFont typeface="Arial"/>
              <a:buNone/>
            </a:pPr>
            <a:r>
              <a:rPr lang="en-US" sz="900" b="0" i="0" u="none" strike="noStrike" cap="none">
                <a:solidFill>
                  <a:schemeClr val="accent1"/>
                </a:solidFill>
                <a:latin typeface="Titillium Web" panose="00000500000000000000" pitchFamily="2" charset="0"/>
                <a:ea typeface="Calibri"/>
                <a:cs typeface="Calibri"/>
                <a:sym typeface="Calibri"/>
              </a:rPr>
              <a:t>Your text</a:t>
            </a:r>
            <a:endParaRPr sz="1400" b="0" i="0" u="none" strike="noStrike" cap="none">
              <a:solidFill>
                <a:srgbClr val="000000"/>
              </a:solidFill>
              <a:latin typeface="Titillium Web" panose="00000500000000000000" pitchFamily="2" charset="0"/>
              <a:sym typeface="Arial"/>
            </a:endParaRPr>
          </a:p>
        </p:txBody>
      </p:sp>
      <p:sp>
        <p:nvSpPr>
          <p:cNvPr id="1172" name="Google Shape;1172;g2e9eb425bdf_0_402"/>
          <p:cNvSpPr txBox="1"/>
          <p:nvPr/>
        </p:nvSpPr>
        <p:spPr>
          <a:xfrm>
            <a:off x="5738450" y="1517650"/>
            <a:ext cx="3000000" cy="728374"/>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accent1"/>
                </a:solidFill>
                <a:latin typeface="Titillium Web" panose="00000500000000000000" pitchFamily="2" charset="0"/>
                <a:ea typeface="Calibri"/>
                <a:cs typeface="Calibri"/>
                <a:sym typeface="Calibri"/>
              </a:rPr>
              <a:t>Your text</a:t>
            </a:r>
            <a:endParaRPr sz="1400" b="0" i="0" u="none" strike="noStrike" cap="none">
              <a:solidFill>
                <a:schemeClr val="dk1"/>
              </a:solidFill>
              <a:latin typeface="Titillium Web" panose="00000500000000000000" pitchFamily="2" charset="0"/>
              <a:sym typeface="Arial"/>
            </a:endParaRPr>
          </a:p>
          <a:p>
            <a:pPr marL="0" marR="0" lvl="0" indent="0" algn="l" rtl="0">
              <a:lnSpc>
                <a:spcPct val="100000"/>
              </a:lnSpc>
              <a:spcBef>
                <a:spcPts val="450"/>
              </a:spcBef>
              <a:spcAft>
                <a:spcPts val="0"/>
              </a:spcAft>
              <a:buClr>
                <a:srgbClr val="000000"/>
              </a:buClr>
              <a:buSzPts val="900"/>
              <a:buFont typeface="Arial"/>
              <a:buNone/>
            </a:pPr>
            <a:r>
              <a:rPr lang="en-US" sz="900" b="0" i="0" u="none" strike="noStrike" cap="none">
                <a:solidFill>
                  <a:schemeClr val="accent1"/>
                </a:solidFill>
                <a:latin typeface="Titillium Web" panose="00000500000000000000" pitchFamily="2" charset="0"/>
                <a:ea typeface="Calibri"/>
                <a:cs typeface="Calibri"/>
                <a:sym typeface="Calibri"/>
              </a:rPr>
              <a:t>Your text</a:t>
            </a:r>
            <a:endParaRPr sz="1400" b="0" i="0" u="none" strike="noStrike" cap="none">
              <a:solidFill>
                <a:schemeClr val="dk1"/>
              </a:solidFill>
              <a:latin typeface="Titillium Web" panose="00000500000000000000" pitchFamily="2" charset="0"/>
              <a:sym typeface="Arial"/>
            </a:endParaRPr>
          </a:p>
          <a:p>
            <a:pPr marL="0" marR="0" lvl="0" indent="0" algn="l" rtl="0">
              <a:lnSpc>
                <a:spcPct val="100000"/>
              </a:lnSpc>
              <a:spcBef>
                <a:spcPts val="450"/>
              </a:spcBef>
              <a:spcAft>
                <a:spcPts val="0"/>
              </a:spcAft>
              <a:buClr>
                <a:srgbClr val="000000"/>
              </a:buClr>
              <a:buSzPts val="900"/>
              <a:buFont typeface="Arial"/>
              <a:buNone/>
            </a:pPr>
            <a:r>
              <a:rPr lang="en-US" sz="900" b="0" i="0" u="none" strike="noStrike" cap="none">
                <a:solidFill>
                  <a:schemeClr val="accent1"/>
                </a:solidFill>
                <a:latin typeface="Titillium Web" panose="00000500000000000000" pitchFamily="2" charset="0"/>
                <a:ea typeface="Calibri"/>
                <a:cs typeface="Calibri"/>
                <a:sym typeface="Calibri"/>
              </a:rPr>
              <a:t>Your text</a:t>
            </a:r>
            <a:endParaRPr sz="1400" b="0" i="0" u="none" strike="noStrike" cap="none">
              <a:solidFill>
                <a:srgbClr val="000000"/>
              </a:solidFill>
              <a:latin typeface="Titillium Web" panose="00000500000000000000" pitchFamily="2" charset="0"/>
              <a:sym typeface="Arial"/>
            </a:endParaRPr>
          </a:p>
        </p:txBody>
      </p:sp>
      <p:sp>
        <p:nvSpPr>
          <p:cNvPr id="1173" name="Google Shape;1173;g2e9eb425bdf_0_402"/>
          <p:cNvSpPr txBox="1"/>
          <p:nvPr/>
        </p:nvSpPr>
        <p:spPr>
          <a:xfrm>
            <a:off x="5738450" y="4098000"/>
            <a:ext cx="3000000" cy="728374"/>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accent1"/>
                </a:solidFill>
                <a:latin typeface="Titillium Web" panose="00000500000000000000" pitchFamily="2" charset="0"/>
                <a:ea typeface="Calibri"/>
                <a:cs typeface="Calibri"/>
                <a:sym typeface="Calibri"/>
              </a:rPr>
              <a:t>Your text</a:t>
            </a:r>
            <a:endParaRPr sz="1400" b="0" i="0" u="none" strike="noStrike" cap="none">
              <a:solidFill>
                <a:schemeClr val="dk1"/>
              </a:solidFill>
              <a:latin typeface="Titillium Web" panose="00000500000000000000" pitchFamily="2" charset="0"/>
              <a:sym typeface="Arial"/>
            </a:endParaRPr>
          </a:p>
          <a:p>
            <a:pPr marL="0" marR="0" lvl="0" indent="0" algn="l" rtl="0">
              <a:lnSpc>
                <a:spcPct val="100000"/>
              </a:lnSpc>
              <a:spcBef>
                <a:spcPts val="450"/>
              </a:spcBef>
              <a:spcAft>
                <a:spcPts val="0"/>
              </a:spcAft>
              <a:buClr>
                <a:srgbClr val="000000"/>
              </a:buClr>
              <a:buSzPts val="900"/>
              <a:buFont typeface="Arial"/>
              <a:buNone/>
            </a:pPr>
            <a:r>
              <a:rPr lang="en-US" sz="900" b="0" i="0" u="none" strike="noStrike" cap="none">
                <a:solidFill>
                  <a:schemeClr val="accent1"/>
                </a:solidFill>
                <a:latin typeface="Titillium Web" panose="00000500000000000000" pitchFamily="2" charset="0"/>
                <a:ea typeface="Calibri"/>
                <a:cs typeface="Calibri"/>
                <a:sym typeface="Calibri"/>
              </a:rPr>
              <a:t>Your text</a:t>
            </a:r>
            <a:endParaRPr sz="1400" b="0" i="0" u="none" strike="noStrike" cap="none">
              <a:solidFill>
                <a:schemeClr val="dk1"/>
              </a:solidFill>
              <a:latin typeface="Titillium Web" panose="00000500000000000000" pitchFamily="2" charset="0"/>
              <a:sym typeface="Arial"/>
            </a:endParaRPr>
          </a:p>
          <a:p>
            <a:pPr marL="0" marR="0" lvl="0" indent="0" algn="l" rtl="0">
              <a:lnSpc>
                <a:spcPct val="100000"/>
              </a:lnSpc>
              <a:spcBef>
                <a:spcPts val="450"/>
              </a:spcBef>
              <a:spcAft>
                <a:spcPts val="0"/>
              </a:spcAft>
              <a:buClr>
                <a:srgbClr val="000000"/>
              </a:buClr>
              <a:buSzPts val="900"/>
              <a:buFont typeface="Arial"/>
              <a:buNone/>
            </a:pPr>
            <a:r>
              <a:rPr lang="en-US" sz="900" b="0" i="0" u="none" strike="noStrike" cap="none">
                <a:solidFill>
                  <a:schemeClr val="accent1"/>
                </a:solidFill>
                <a:latin typeface="Titillium Web" panose="00000500000000000000" pitchFamily="2" charset="0"/>
                <a:ea typeface="Calibri"/>
                <a:cs typeface="Calibri"/>
                <a:sym typeface="Calibri"/>
              </a:rPr>
              <a:t>Your text</a:t>
            </a:r>
            <a:endParaRPr sz="1400" b="0" i="0" u="none" strike="noStrike" cap="none">
              <a:solidFill>
                <a:srgbClr val="000000"/>
              </a:solidFill>
              <a:latin typeface="Titillium Web" panose="00000500000000000000" pitchFamily="2" charset="0"/>
              <a:sym typeface="Arial"/>
            </a:endParaRPr>
          </a:p>
        </p:txBody>
      </p:sp>
      <p:grpSp>
        <p:nvGrpSpPr>
          <p:cNvPr id="1174" name="Google Shape;1174;g2e9eb425bdf_0_402"/>
          <p:cNvGrpSpPr/>
          <p:nvPr/>
        </p:nvGrpSpPr>
        <p:grpSpPr>
          <a:xfrm>
            <a:off x="4951979" y="144046"/>
            <a:ext cx="3709698" cy="455933"/>
            <a:chOff x="4436533" y="605228"/>
            <a:chExt cx="4384467" cy="432000"/>
          </a:xfrm>
        </p:grpSpPr>
        <p:sp>
          <p:nvSpPr>
            <p:cNvPr id="1175" name="Google Shape;1175;g2e9eb425bdf_0_402"/>
            <p:cNvSpPr/>
            <p:nvPr/>
          </p:nvSpPr>
          <p:spPr>
            <a:xfrm>
              <a:off x="4436533" y="605228"/>
              <a:ext cx="1794900" cy="432000"/>
            </a:xfrm>
            <a:prstGeom prst="rect">
              <a:avLst/>
            </a:prstGeom>
            <a:solidFill>
              <a:srgbClr val="F2F2F2"/>
            </a:solidFill>
            <a:ln>
              <a:noFill/>
            </a:ln>
          </p:spPr>
          <p:txBody>
            <a:bodyPr spcFirstLastPara="1" wrap="square" lIns="72000" tIns="0" rIns="0" bIns="0" anchor="ctr" anchorCtr="0">
              <a:noAutofit/>
            </a:bodyPr>
            <a:lstStyle/>
            <a:p>
              <a:pPr marL="0" marR="0" lvl="0" indent="0" algn="l" rtl="0">
                <a:lnSpc>
                  <a:spcPct val="90000"/>
                </a:lnSpc>
                <a:spcBef>
                  <a:spcPts val="0"/>
                </a:spcBef>
                <a:spcAft>
                  <a:spcPts val="0"/>
                </a:spcAft>
                <a:buClr>
                  <a:srgbClr val="000000"/>
                </a:buClr>
                <a:buSzPts val="1200"/>
                <a:buFont typeface="Arial"/>
                <a:buNone/>
              </a:pPr>
              <a:r>
                <a:rPr lang="en-US" sz="1200" b="0" i="0" u="none" strike="noStrike" cap="none">
                  <a:solidFill>
                    <a:srgbClr val="000000"/>
                  </a:solidFill>
                  <a:latin typeface="Titillium Web" panose="00000500000000000000" pitchFamily="2" charset="0"/>
                  <a:ea typeface="Bebas Neue"/>
                  <a:cs typeface="Bebas Neue"/>
                  <a:sym typeface="Bebas Neue"/>
                </a:rPr>
                <a:t>Project:</a:t>
              </a:r>
              <a:endParaRPr sz="1400" b="0" i="0" u="none" strike="noStrike" cap="none">
                <a:solidFill>
                  <a:srgbClr val="000000"/>
                </a:solidFill>
                <a:latin typeface="Titillium Web" panose="00000500000000000000" pitchFamily="2" charset="0"/>
                <a:sym typeface="Arial"/>
              </a:endParaRPr>
            </a:p>
            <a:p>
              <a:pPr marL="0" marR="0" lvl="0" indent="0" algn="l" rtl="0">
                <a:lnSpc>
                  <a:spcPct val="90000"/>
                </a:lnSpc>
                <a:spcBef>
                  <a:spcPts val="0"/>
                </a:spcBef>
                <a:spcAft>
                  <a:spcPts val="0"/>
                </a:spcAft>
                <a:buClr>
                  <a:srgbClr val="000000"/>
                </a:buClr>
                <a:buSzPts val="1000"/>
                <a:buFont typeface="Arial"/>
                <a:buNone/>
              </a:pPr>
              <a:r>
                <a:rPr lang="en-US" sz="1000" b="0" i="0" u="none" strike="noStrike" cap="none">
                  <a:solidFill>
                    <a:srgbClr val="7F7F7F"/>
                  </a:solidFill>
                  <a:latin typeface="Titillium Web" panose="00000500000000000000" pitchFamily="2" charset="0"/>
                  <a:sym typeface="Arial"/>
                </a:rPr>
                <a:t>NAME</a:t>
              </a:r>
              <a:endParaRPr sz="1200" b="0" i="0" u="none" strike="noStrike" cap="none">
                <a:solidFill>
                  <a:srgbClr val="7F7F7F"/>
                </a:solidFill>
                <a:latin typeface="Titillium Web" panose="00000500000000000000" pitchFamily="2" charset="0"/>
                <a:sym typeface="Arial"/>
              </a:endParaRPr>
            </a:p>
          </p:txBody>
        </p:sp>
        <p:sp>
          <p:nvSpPr>
            <p:cNvPr id="1176" name="Google Shape;1176;g2e9eb425bdf_0_402"/>
            <p:cNvSpPr/>
            <p:nvPr/>
          </p:nvSpPr>
          <p:spPr>
            <a:xfrm>
              <a:off x="6282266" y="605228"/>
              <a:ext cx="1794900" cy="432000"/>
            </a:xfrm>
            <a:prstGeom prst="rect">
              <a:avLst/>
            </a:prstGeom>
            <a:solidFill>
              <a:srgbClr val="F2F2F2"/>
            </a:solidFill>
            <a:ln>
              <a:noFill/>
            </a:ln>
          </p:spPr>
          <p:txBody>
            <a:bodyPr spcFirstLastPara="1" wrap="square" lIns="72000" tIns="0" rIns="0" bIns="0" anchor="ctr" anchorCtr="0">
              <a:noAutofit/>
            </a:bodyPr>
            <a:lstStyle/>
            <a:p>
              <a:pPr marL="0" marR="0" lvl="0" indent="0" algn="l" rtl="0">
                <a:lnSpc>
                  <a:spcPct val="90000"/>
                </a:lnSpc>
                <a:spcBef>
                  <a:spcPts val="0"/>
                </a:spcBef>
                <a:spcAft>
                  <a:spcPts val="0"/>
                </a:spcAft>
                <a:buClr>
                  <a:srgbClr val="000000"/>
                </a:buClr>
                <a:buSzPts val="1200"/>
                <a:buFont typeface="Arial"/>
                <a:buNone/>
              </a:pPr>
              <a:r>
                <a:rPr lang="en-US" sz="1200" b="0" i="0" u="none" strike="noStrike" cap="none">
                  <a:solidFill>
                    <a:srgbClr val="000000"/>
                  </a:solidFill>
                  <a:latin typeface="Titillium Web" panose="00000500000000000000" pitchFamily="2" charset="0"/>
                  <a:ea typeface="Bebas Neue"/>
                  <a:cs typeface="Bebas Neue"/>
                  <a:sym typeface="Bebas Neue"/>
                </a:rPr>
                <a:t>CREATED BY: </a:t>
              </a:r>
              <a:endParaRPr sz="1400" b="0" i="0" u="none" strike="noStrike" cap="none">
                <a:solidFill>
                  <a:srgbClr val="000000"/>
                </a:solidFill>
                <a:latin typeface="Titillium Web" panose="00000500000000000000" pitchFamily="2" charset="0"/>
                <a:sym typeface="Arial"/>
              </a:endParaRPr>
            </a:p>
            <a:p>
              <a:pPr marL="0" marR="0" lvl="0" indent="0" algn="l" rtl="0">
                <a:lnSpc>
                  <a:spcPct val="90000"/>
                </a:lnSpc>
                <a:spcBef>
                  <a:spcPts val="0"/>
                </a:spcBef>
                <a:spcAft>
                  <a:spcPts val="0"/>
                </a:spcAft>
                <a:buClr>
                  <a:srgbClr val="000000"/>
                </a:buClr>
                <a:buSzPts val="1000"/>
                <a:buFont typeface="Arial"/>
                <a:buNone/>
              </a:pPr>
              <a:r>
                <a:rPr lang="en-US" sz="1000" b="0" i="0" u="none" strike="noStrike" cap="none">
                  <a:solidFill>
                    <a:srgbClr val="7F7F7F"/>
                  </a:solidFill>
                  <a:latin typeface="Titillium Web" panose="00000500000000000000" pitchFamily="2" charset="0"/>
                  <a:sym typeface="Arial"/>
                </a:rPr>
                <a:t>NAME</a:t>
              </a:r>
              <a:endParaRPr sz="1200" b="0" i="0" u="none" strike="noStrike" cap="none">
                <a:solidFill>
                  <a:srgbClr val="7F7F7F"/>
                </a:solidFill>
                <a:latin typeface="Titillium Web" panose="00000500000000000000" pitchFamily="2" charset="0"/>
                <a:sym typeface="Arial"/>
              </a:endParaRPr>
            </a:p>
          </p:txBody>
        </p:sp>
        <p:sp>
          <p:nvSpPr>
            <p:cNvPr id="1177" name="Google Shape;1177;g2e9eb425bdf_0_402"/>
            <p:cNvSpPr/>
            <p:nvPr/>
          </p:nvSpPr>
          <p:spPr>
            <a:xfrm>
              <a:off x="8128000" y="605228"/>
              <a:ext cx="693000" cy="432000"/>
            </a:xfrm>
            <a:prstGeom prst="rect">
              <a:avLst/>
            </a:prstGeom>
            <a:solidFill>
              <a:srgbClr val="F2F2F2"/>
            </a:solidFill>
            <a:ln>
              <a:noFill/>
            </a:ln>
          </p:spPr>
          <p:txBody>
            <a:bodyPr spcFirstLastPara="1" wrap="square" lIns="72000" tIns="0" rIns="0" bIns="0" anchor="ctr" anchorCtr="0">
              <a:noAutofit/>
            </a:bodyPr>
            <a:lstStyle/>
            <a:p>
              <a:pPr marL="0" marR="0" lvl="0" indent="0" algn="l" rtl="0">
                <a:lnSpc>
                  <a:spcPct val="90000"/>
                </a:lnSpc>
                <a:spcBef>
                  <a:spcPts val="0"/>
                </a:spcBef>
                <a:spcAft>
                  <a:spcPts val="0"/>
                </a:spcAft>
                <a:buClr>
                  <a:srgbClr val="000000"/>
                </a:buClr>
                <a:buSzPts val="1200"/>
                <a:buFont typeface="Arial"/>
                <a:buNone/>
              </a:pPr>
              <a:r>
                <a:rPr lang="en-US" sz="1200" b="0" i="0" u="none" strike="noStrike" cap="none">
                  <a:solidFill>
                    <a:srgbClr val="000000"/>
                  </a:solidFill>
                  <a:latin typeface="Titillium Web" panose="00000500000000000000" pitchFamily="2" charset="0"/>
                  <a:ea typeface="Bebas Neue"/>
                  <a:cs typeface="Bebas Neue"/>
                  <a:sym typeface="Bebas Neue"/>
                </a:rPr>
                <a:t>DATE:</a:t>
              </a:r>
              <a:br>
                <a:rPr lang="en-US" sz="1000" b="0" i="0" u="none" strike="noStrike" cap="none">
                  <a:solidFill>
                    <a:srgbClr val="000000"/>
                  </a:solidFill>
                  <a:latin typeface="Titillium Web" panose="00000500000000000000" pitchFamily="2" charset="0"/>
                  <a:ea typeface="Calibri"/>
                  <a:cs typeface="Calibri"/>
                  <a:sym typeface="Calibri"/>
                </a:rPr>
              </a:br>
              <a:r>
                <a:rPr lang="en-US" sz="1000" b="0" i="0" u="none" strike="noStrike" cap="none">
                  <a:solidFill>
                    <a:srgbClr val="7F7F7F"/>
                  </a:solidFill>
                  <a:latin typeface="Titillium Web" panose="00000500000000000000" pitchFamily="2" charset="0"/>
                  <a:sym typeface="Arial"/>
                </a:rPr>
                <a:t>00/00/00</a:t>
              </a:r>
              <a:endParaRPr sz="1200" b="0" i="0" u="none" strike="noStrike" cap="none">
                <a:solidFill>
                  <a:srgbClr val="7F7F7F"/>
                </a:solidFill>
                <a:latin typeface="Titillium Web" panose="00000500000000000000" pitchFamily="2" charset="0"/>
                <a:sym typeface="Arial"/>
              </a:endParaRPr>
            </a:p>
          </p:txBody>
        </p:sp>
      </p:grpSp>
      <p:sp>
        <p:nvSpPr>
          <p:cNvPr id="1178" name="Google Shape;1178;g2e9eb425bdf_0_402"/>
          <p:cNvSpPr/>
          <p:nvPr/>
        </p:nvSpPr>
        <p:spPr>
          <a:xfrm>
            <a:off x="2331550" y="729000"/>
            <a:ext cx="2240400" cy="1593300"/>
          </a:xfrm>
          <a:prstGeom prst="rect">
            <a:avLst/>
          </a:prstGeom>
          <a:solidFill>
            <a:srgbClr val="FFFFFF"/>
          </a:solidFill>
          <a:ln w="12700" cap="flat" cmpd="sng">
            <a:solidFill>
              <a:schemeClr val="dk2"/>
            </a:solidFill>
            <a:prstDash val="solid"/>
            <a:round/>
            <a:headEnd type="none" w="sm" len="sm"/>
            <a:tailEnd type="none" w="sm" len="sm"/>
          </a:ln>
        </p:spPr>
        <p:txBody>
          <a:bodyPr spcFirstLastPara="1" wrap="square" lIns="81000" tIns="297000" rIns="81000" bIns="54000" anchor="t" anchorCtr="0">
            <a:noAutofit/>
          </a:bodyPr>
          <a:lstStyle/>
          <a:p>
            <a:pPr marL="0" marR="0" lvl="0" indent="0" algn="l" rtl="0">
              <a:lnSpc>
                <a:spcPct val="100000"/>
              </a:lnSpc>
              <a:spcBef>
                <a:spcPts val="450"/>
              </a:spcBef>
              <a:spcAft>
                <a:spcPts val="0"/>
              </a:spcAft>
              <a:buClr>
                <a:srgbClr val="000000"/>
              </a:buClr>
              <a:buSzPts val="1400"/>
              <a:buFont typeface="Arial"/>
              <a:buNone/>
            </a:pPr>
            <a:endParaRPr sz="1400" b="0" i="0" u="none" strike="noStrike" cap="none">
              <a:solidFill>
                <a:srgbClr val="000000"/>
              </a:solidFill>
              <a:latin typeface="Titillium Web" panose="00000500000000000000" pitchFamily="2" charset="0"/>
              <a:sym typeface="Arial"/>
            </a:endParaRPr>
          </a:p>
        </p:txBody>
      </p:sp>
      <p:sp>
        <p:nvSpPr>
          <p:cNvPr id="1179" name="Google Shape;1179;g2e9eb425bdf_0_402"/>
          <p:cNvSpPr txBox="1"/>
          <p:nvPr/>
        </p:nvSpPr>
        <p:spPr>
          <a:xfrm>
            <a:off x="3952100" y="2705100"/>
            <a:ext cx="1239300" cy="728374"/>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accent1"/>
                </a:solidFill>
                <a:latin typeface="Titillium Web" panose="00000500000000000000" pitchFamily="2" charset="0"/>
                <a:ea typeface="Calibri"/>
                <a:cs typeface="Calibri"/>
                <a:sym typeface="Calibri"/>
              </a:rPr>
              <a:t>Your text</a:t>
            </a:r>
            <a:endParaRPr sz="1400" b="0" i="0" u="none" strike="noStrike" cap="none">
              <a:solidFill>
                <a:schemeClr val="dk1"/>
              </a:solidFill>
              <a:latin typeface="Titillium Web" panose="00000500000000000000" pitchFamily="2" charset="0"/>
              <a:sym typeface="Arial"/>
            </a:endParaRPr>
          </a:p>
          <a:p>
            <a:pPr marL="0" marR="0" lvl="0" indent="0" algn="l" rtl="0">
              <a:lnSpc>
                <a:spcPct val="100000"/>
              </a:lnSpc>
              <a:spcBef>
                <a:spcPts val="450"/>
              </a:spcBef>
              <a:spcAft>
                <a:spcPts val="0"/>
              </a:spcAft>
              <a:buClr>
                <a:srgbClr val="000000"/>
              </a:buClr>
              <a:buSzPts val="900"/>
              <a:buFont typeface="Arial"/>
              <a:buNone/>
            </a:pPr>
            <a:r>
              <a:rPr lang="en-US" sz="900" b="0" i="0" u="none" strike="noStrike" cap="none">
                <a:solidFill>
                  <a:schemeClr val="accent1"/>
                </a:solidFill>
                <a:latin typeface="Titillium Web" panose="00000500000000000000" pitchFamily="2" charset="0"/>
                <a:ea typeface="Calibri"/>
                <a:cs typeface="Calibri"/>
                <a:sym typeface="Calibri"/>
              </a:rPr>
              <a:t>Your text</a:t>
            </a:r>
            <a:endParaRPr sz="1400" b="0" i="0" u="none" strike="noStrike" cap="none">
              <a:solidFill>
                <a:schemeClr val="dk1"/>
              </a:solidFill>
              <a:latin typeface="Titillium Web" panose="00000500000000000000" pitchFamily="2" charset="0"/>
              <a:sym typeface="Arial"/>
            </a:endParaRPr>
          </a:p>
          <a:p>
            <a:pPr marL="0" marR="0" lvl="0" indent="0" algn="l" rtl="0">
              <a:lnSpc>
                <a:spcPct val="100000"/>
              </a:lnSpc>
              <a:spcBef>
                <a:spcPts val="450"/>
              </a:spcBef>
              <a:spcAft>
                <a:spcPts val="0"/>
              </a:spcAft>
              <a:buClr>
                <a:srgbClr val="000000"/>
              </a:buClr>
              <a:buSzPts val="900"/>
              <a:buFont typeface="Arial"/>
              <a:buNone/>
            </a:pPr>
            <a:r>
              <a:rPr lang="en-US" sz="900" b="0" i="0" u="none" strike="noStrike" cap="none">
                <a:solidFill>
                  <a:schemeClr val="accent1"/>
                </a:solidFill>
                <a:latin typeface="Titillium Web" panose="00000500000000000000" pitchFamily="2" charset="0"/>
                <a:ea typeface="Calibri"/>
                <a:cs typeface="Calibri"/>
                <a:sym typeface="Calibri"/>
              </a:rPr>
              <a:t>Your text</a:t>
            </a:r>
            <a:endParaRPr sz="1400" b="0" i="0" u="none" strike="noStrike" cap="none">
              <a:solidFill>
                <a:srgbClr val="000000"/>
              </a:solidFill>
              <a:latin typeface="Titillium Web" panose="00000500000000000000" pitchFamily="2" charset="0"/>
              <a:sym typeface="Arial"/>
            </a:endParaRPr>
          </a:p>
        </p:txBody>
      </p:sp>
      <p:sp>
        <p:nvSpPr>
          <p:cNvPr id="1180" name="Google Shape;1180;g2e9eb425bdf_0_402"/>
          <p:cNvSpPr/>
          <p:nvPr/>
        </p:nvSpPr>
        <p:spPr>
          <a:xfrm>
            <a:off x="2331550" y="2322300"/>
            <a:ext cx="2240400" cy="1433700"/>
          </a:xfrm>
          <a:prstGeom prst="rect">
            <a:avLst/>
          </a:prstGeom>
          <a:solidFill>
            <a:srgbClr val="FFFFFF"/>
          </a:solidFill>
          <a:ln w="12700" cap="flat" cmpd="sng">
            <a:solidFill>
              <a:schemeClr val="dk2"/>
            </a:solidFill>
            <a:prstDash val="solid"/>
            <a:round/>
            <a:headEnd type="none" w="sm" len="sm"/>
            <a:tailEnd type="none" w="sm" len="sm"/>
          </a:ln>
        </p:spPr>
        <p:txBody>
          <a:bodyPr spcFirstLastPara="1" wrap="square" lIns="81000" tIns="297000" rIns="81000" bIns="54000" anchor="t" anchorCtr="0">
            <a:noAutofit/>
          </a:bodyPr>
          <a:lstStyle/>
          <a:p>
            <a:pPr marL="0" marR="0" lvl="0" indent="0" algn="l" rtl="0">
              <a:lnSpc>
                <a:spcPct val="100000"/>
              </a:lnSpc>
              <a:spcBef>
                <a:spcPts val="450"/>
              </a:spcBef>
              <a:spcAft>
                <a:spcPts val="0"/>
              </a:spcAft>
              <a:buClr>
                <a:srgbClr val="000000"/>
              </a:buClr>
              <a:buSzPts val="1400"/>
              <a:buFont typeface="Arial"/>
              <a:buNone/>
            </a:pPr>
            <a:endParaRPr sz="1400" b="0" i="0" u="none" strike="noStrike" cap="none">
              <a:solidFill>
                <a:srgbClr val="000000"/>
              </a:solidFill>
              <a:latin typeface="Titillium Web" panose="00000500000000000000" pitchFamily="2" charset="0"/>
              <a:sym typeface="Arial"/>
            </a:endParaRPr>
          </a:p>
        </p:txBody>
      </p:sp>
      <p:sp>
        <p:nvSpPr>
          <p:cNvPr id="1181" name="Google Shape;1181;g2e9eb425bdf_0_402"/>
          <p:cNvSpPr/>
          <p:nvPr/>
        </p:nvSpPr>
        <p:spPr>
          <a:xfrm>
            <a:off x="2331550" y="737300"/>
            <a:ext cx="1863000" cy="247500"/>
          </a:xfrm>
          <a:prstGeom prst="rect">
            <a:avLst/>
          </a:prstGeom>
          <a:noFill/>
          <a:ln>
            <a:noFill/>
          </a:ln>
        </p:spPr>
        <p:txBody>
          <a:bodyPr spcFirstLastPara="1" wrap="square" lIns="81000" tIns="81000" rIns="27000" bIns="45700" anchor="ctr" anchorCtr="0">
            <a:noAutofit/>
          </a:bodyPr>
          <a:lstStyle/>
          <a:p>
            <a:pPr marL="0" marR="0" lvl="0" indent="0" algn="l" rtl="0">
              <a:lnSpc>
                <a:spcPct val="80000"/>
              </a:lnSpc>
              <a:spcBef>
                <a:spcPts val="0"/>
              </a:spcBef>
              <a:spcAft>
                <a:spcPts val="0"/>
              </a:spcAft>
              <a:buClr>
                <a:srgbClr val="000000"/>
              </a:buClr>
              <a:buSzPts val="1200"/>
              <a:buFont typeface="Arial"/>
              <a:buNone/>
            </a:pPr>
            <a:r>
              <a:rPr lang="en-US" sz="1200" b="0" i="0" u="none" strike="noStrike" cap="none">
                <a:solidFill>
                  <a:srgbClr val="2C3E50"/>
                </a:solidFill>
                <a:latin typeface="Titillium Web" panose="00000500000000000000" pitchFamily="2" charset="0"/>
                <a:ea typeface="Bebas Neue"/>
                <a:cs typeface="Bebas Neue"/>
                <a:sym typeface="Bebas Neue"/>
              </a:rPr>
              <a:t>GOALS</a:t>
            </a:r>
            <a:endParaRPr sz="1400" b="0" i="0" u="none" strike="noStrike" cap="none">
              <a:solidFill>
                <a:srgbClr val="000000"/>
              </a:solidFill>
              <a:latin typeface="Titillium Web" panose="00000500000000000000" pitchFamily="2" charset="0"/>
              <a:sym typeface="Arial"/>
            </a:endParaRPr>
          </a:p>
        </p:txBody>
      </p:sp>
      <p:sp>
        <p:nvSpPr>
          <p:cNvPr id="1182" name="Google Shape;1182;g2e9eb425bdf_0_402"/>
          <p:cNvSpPr txBox="1"/>
          <p:nvPr/>
        </p:nvSpPr>
        <p:spPr>
          <a:xfrm>
            <a:off x="2331550" y="1062400"/>
            <a:ext cx="1596300" cy="728374"/>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accent1"/>
                </a:solidFill>
                <a:latin typeface="Titillium Web" panose="00000500000000000000" pitchFamily="2" charset="0"/>
                <a:ea typeface="Calibri"/>
                <a:cs typeface="Calibri"/>
                <a:sym typeface="Calibri"/>
              </a:rPr>
              <a:t>Your text</a:t>
            </a:r>
            <a:endParaRPr sz="1400" b="0" i="0" u="none" strike="noStrike" cap="none">
              <a:solidFill>
                <a:schemeClr val="dk1"/>
              </a:solidFill>
              <a:latin typeface="Titillium Web" panose="00000500000000000000" pitchFamily="2" charset="0"/>
              <a:sym typeface="Arial"/>
            </a:endParaRPr>
          </a:p>
          <a:p>
            <a:pPr marL="0" marR="0" lvl="0" indent="0" algn="l" rtl="0">
              <a:lnSpc>
                <a:spcPct val="100000"/>
              </a:lnSpc>
              <a:spcBef>
                <a:spcPts val="450"/>
              </a:spcBef>
              <a:spcAft>
                <a:spcPts val="0"/>
              </a:spcAft>
              <a:buClr>
                <a:srgbClr val="000000"/>
              </a:buClr>
              <a:buSzPts val="900"/>
              <a:buFont typeface="Arial"/>
              <a:buNone/>
            </a:pPr>
            <a:r>
              <a:rPr lang="en-US" sz="900" b="0" i="0" u="none" strike="noStrike" cap="none">
                <a:solidFill>
                  <a:schemeClr val="accent1"/>
                </a:solidFill>
                <a:latin typeface="Titillium Web" panose="00000500000000000000" pitchFamily="2" charset="0"/>
                <a:ea typeface="Calibri"/>
                <a:cs typeface="Calibri"/>
                <a:sym typeface="Calibri"/>
              </a:rPr>
              <a:t>Your text</a:t>
            </a:r>
            <a:endParaRPr sz="1400" b="0" i="0" u="none" strike="noStrike" cap="none">
              <a:solidFill>
                <a:schemeClr val="dk1"/>
              </a:solidFill>
              <a:latin typeface="Titillium Web" panose="00000500000000000000" pitchFamily="2" charset="0"/>
              <a:sym typeface="Arial"/>
            </a:endParaRPr>
          </a:p>
          <a:p>
            <a:pPr marL="0" marR="0" lvl="0" indent="0" algn="l" rtl="0">
              <a:lnSpc>
                <a:spcPct val="100000"/>
              </a:lnSpc>
              <a:spcBef>
                <a:spcPts val="450"/>
              </a:spcBef>
              <a:spcAft>
                <a:spcPts val="0"/>
              </a:spcAft>
              <a:buClr>
                <a:srgbClr val="000000"/>
              </a:buClr>
              <a:buSzPts val="900"/>
              <a:buFont typeface="Arial"/>
              <a:buNone/>
            </a:pPr>
            <a:r>
              <a:rPr lang="en-US" sz="900" b="0" i="0" u="none" strike="noStrike" cap="none">
                <a:solidFill>
                  <a:schemeClr val="accent1"/>
                </a:solidFill>
                <a:latin typeface="Titillium Web" panose="00000500000000000000" pitchFamily="2" charset="0"/>
                <a:ea typeface="Calibri"/>
                <a:cs typeface="Calibri"/>
                <a:sym typeface="Calibri"/>
              </a:rPr>
              <a:t>Your text</a:t>
            </a:r>
            <a:endParaRPr sz="1400" b="0" i="0" u="none" strike="noStrike" cap="none">
              <a:solidFill>
                <a:srgbClr val="000000"/>
              </a:solidFill>
              <a:latin typeface="Titillium Web" panose="00000500000000000000" pitchFamily="2" charset="0"/>
              <a:sym typeface="Arial"/>
            </a:endParaRPr>
          </a:p>
        </p:txBody>
      </p:sp>
      <p:sp>
        <p:nvSpPr>
          <p:cNvPr id="1183" name="Google Shape;1183;g2e9eb425bdf_0_402"/>
          <p:cNvSpPr/>
          <p:nvPr/>
        </p:nvSpPr>
        <p:spPr>
          <a:xfrm>
            <a:off x="4571150" y="731700"/>
            <a:ext cx="2240400" cy="1593300"/>
          </a:xfrm>
          <a:prstGeom prst="rect">
            <a:avLst/>
          </a:prstGeom>
          <a:solidFill>
            <a:srgbClr val="FFFFFF"/>
          </a:solidFill>
          <a:ln w="12700" cap="flat" cmpd="sng">
            <a:solidFill>
              <a:schemeClr val="dk2"/>
            </a:solidFill>
            <a:prstDash val="solid"/>
            <a:round/>
            <a:headEnd type="none" w="sm" len="sm"/>
            <a:tailEnd type="none" w="sm" len="sm"/>
          </a:ln>
        </p:spPr>
        <p:txBody>
          <a:bodyPr spcFirstLastPara="1" wrap="square" lIns="81000" tIns="297000" rIns="81000" bIns="54000" anchor="t" anchorCtr="0">
            <a:noAutofit/>
          </a:bodyPr>
          <a:lstStyle/>
          <a:p>
            <a:pPr marL="0" marR="0" lvl="0" indent="0" algn="l" rtl="0">
              <a:lnSpc>
                <a:spcPct val="100000"/>
              </a:lnSpc>
              <a:spcBef>
                <a:spcPts val="450"/>
              </a:spcBef>
              <a:spcAft>
                <a:spcPts val="0"/>
              </a:spcAft>
              <a:buClr>
                <a:srgbClr val="000000"/>
              </a:buClr>
              <a:buSzPts val="1400"/>
              <a:buFont typeface="Arial"/>
              <a:buNone/>
            </a:pPr>
            <a:endParaRPr sz="1400" b="0" i="0" u="none" strike="noStrike" cap="none">
              <a:solidFill>
                <a:srgbClr val="000000"/>
              </a:solidFill>
              <a:latin typeface="Titillium Web" panose="00000500000000000000" pitchFamily="2" charset="0"/>
              <a:sym typeface="Arial"/>
            </a:endParaRPr>
          </a:p>
        </p:txBody>
      </p:sp>
      <p:sp>
        <p:nvSpPr>
          <p:cNvPr id="1184" name="Google Shape;1184;g2e9eb425bdf_0_402"/>
          <p:cNvSpPr/>
          <p:nvPr/>
        </p:nvSpPr>
        <p:spPr>
          <a:xfrm>
            <a:off x="4571150" y="2325000"/>
            <a:ext cx="2240400" cy="1433700"/>
          </a:xfrm>
          <a:prstGeom prst="rect">
            <a:avLst/>
          </a:prstGeom>
          <a:solidFill>
            <a:srgbClr val="FFFFFF"/>
          </a:solidFill>
          <a:ln w="12700" cap="flat" cmpd="sng">
            <a:solidFill>
              <a:schemeClr val="dk2"/>
            </a:solidFill>
            <a:prstDash val="solid"/>
            <a:round/>
            <a:headEnd type="none" w="sm" len="sm"/>
            <a:tailEnd type="none" w="sm" len="sm"/>
          </a:ln>
        </p:spPr>
        <p:txBody>
          <a:bodyPr spcFirstLastPara="1" wrap="square" lIns="81000" tIns="297000" rIns="81000" bIns="54000" anchor="t" anchorCtr="0">
            <a:noAutofit/>
          </a:bodyPr>
          <a:lstStyle/>
          <a:p>
            <a:pPr marL="0" marR="0" lvl="0" indent="0" algn="l" rtl="0">
              <a:lnSpc>
                <a:spcPct val="100000"/>
              </a:lnSpc>
              <a:spcBef>
                <a:spcPts val="450"/>
              </a:spcBef>
              <a:spcAft>
                <a:spcPts val="0"/>
              </a:spcAft>
              <a:buClr>
                <a:srgbClr val="000000"/>
              </a:buClr>
              <a:buSzPts val="1400"/>
              <a:buFont typeface="Arial"/>
              <a:buNone/>
            </a:pPr>
            <a:endParaRPr sz="1400" b="0" i="0" u="none" strike="noStrike" cap="none">
              <a:solidFill>
                <a:srgbClr val="000000"/>
              </a:solidFill>
              <a:latin typeface="Titillium Web" panose="00000500000000000000" pitchFamily="2" charset="0"/>
              <a:sym typeface="Arial"/>
            </a:endParaRPr>
          </a:p>
        </p:txBody>
      </p:sp>
      <p:sp>
        <p:nvSpPr>
          <p:cNvPr id="1185" name="Google Shape;1185;g2e9eb425bdf_0_402"/>
          <p:cNvSpPr/>
          <p:nvPr/>
        </p:nvSpPr>
        <p:spPr>
          <a:xfrm>
            <a:off x="3728850" y="1529950"/>
            <a:ext cx="1686300" cy="16863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itillium Web" panose="00000500000000000000" pitchFamily="2" charset="0"/>
              <a:ea typeface="Calibri"/>
              <a:cs typeface="Calibri"/>
              <a:sym typeface="Calibri"/>
            </a:endParaRPr>
          </a:p>
        </p:txBody>
      </p:sp>
      <p:sp>
        <p:nvSpPr>
          <p:cNvPr id="1186" name="Google Shape;1186;g2e9eb425bdf_0_402"/>
          <p:cNvSpPr/>
          <p:nvPr/>
        </p:nvSpPr>
        <p:spPr>
          <a:xfrm>
            <a:off x="4194510" y="1670858"/>
            <a:ext cx="753240" cy="201600"/>
          </a:xfrm>
          <a:prstGeom prst="rect">
            <a:avLst/>
          </a:prstGeom>
          <a:noFill/>
          <a:ln>
            <a:noFill/>
          </a:ln>
        </p:spPr>
        <p:txBody>
          <a:bodyPr spcFirstLastPara="1" wrap="square" lIns="81000" tIns="81000" rIns="27000" bIns="45700" anchor="ctr" anchorCtr="0">
            <a:noAutofit/>
          </a:bodyPr>
          <a:lstStyle/>
          <a:p>
            <a:pPr marL="0" marR="0" lvl="0" indent="0" algn="ctr" rtl="0">
              <a:lnSpc>
                <a:spcPct val="80000"/>
              </a:lnSpc>
              <a:spcBef>
                <a:spcPts val="0"/>
              </a:spcBef>
              <a:spcAft>
                <a:spcPts val="0"/>
              </a:spcAft>
              <a:buClr>
                <a:srgbClr val="000000"/>
              </a:buClr>
              <a:buSzPts val="1200"/>
              <a:buFont typeface="Arial"/>
              <a:buNone/>
            </a:pPr>
            <a:r>
              <a:rPr lang="en-US" sz="1200" b="0" i="0" u="none" strike="noStrike" cap="none" dirty="0">
                <a:solidFill>
                  <a:srgbClr val="2C3E50"/>
                </a:solidFill>
                <a:latin typeface="Titillium Web" panose="00000500000000000000" pitchFamily="2" charset="0"/>
                <a:ea typeface="Bebas Neue"/>
                <a:cs typeface="Bebas Neue"/>
                <a:sym typeface="Bebas Neue"/>
              </a:rPr>
              <a:t>PURPOSE</a:t>
            </a:r>
            <a:endParaRPr sz="1400" b="0" i="0" u="none" strike="noStrike" cap="none" dirty="0">
              <a:solidFill>
                <a:srgbClr val="000000"/>
              </a:solidFill>
              <a:latin typeface="Titillium Web" panose="00000500000000000000" pitchFamily="2" charset="0"/>
              <a:sym typeface="Arial"/>
            </a:endParaRPr>
          </a:p>
        </p:txBody>
      </p:sp>
      <p:sp>
        <p:nvSpPr>
          <p:cNvPr id="1187" name="Google Shape;1187;g2e9eb425bdf_0_402"/>
          <p:cNvSpPr/>
          <p:nvPr/>
        </p:nvSpPr>
        <p:spPr>
          <a:xfrm>
            <a:off x="2331550" y="2325000"/>
            <a:ext cx="1863000" cy="247500"/>
          </a:xfrm>
          <a:prstGeom prst="rect">
            <a:avLst/>
          </a:prstGeom>
          <a:noFill/>
          <a:ln>
            <a:noFill/>
          </a:ln>
        </p:spPr>
        <p:txBody>
          <a:bodyPr spcFirstLastPara="1" wrap="square" lIns="81000" tIns="81000" rIns="27000" bIns="45700" anchor="ctr" anchorCtr="0">
            <a:noAutofit/>
          </a:bodyPr>
          <a:lstStyle/>
          <a:p>
            <a:pPr marL="0" marR="0" lvl="0" indent="0" algn="l" rtl="0">
              <a:lnSpc>
                <a:spcPct val="80000"/>
              </a:lnSpc>
              <a:spcBef>
                <a:spcPts val="0"/>
              </a:spcBef>
              <a:spcAft>
                <a:spcPts val="0"/>
              </a:spcAft>
              <a:buClr>
                <a:srgbClr val="000000"/>
              </a:buClr>
              <a:buSzPts val="1200"/>
              <a:buFont typeface="Arial"/>
              <a:buNone/>
            </a:pPr>
            <a:r>
              <a:rPr lang="en-US" sz="1200" b="0" i="0" u="none" strike="noStrike" cap="none">
                <a:solidFill>
                  <a:srgbClr val="2C3E50"/>
                </a:solidFill>
                <a:latin typeface="Titillium Web" panose="00000500000000000000" pitchFamily="2" charset="0"/>
                <a:ea typeface="Bebas Neue"/>
                <a:cs typeface="Bebas Neue"/>
                <a:sym typeface="Bebas Neue"/>
              </a:rPr>
              <a:t>PERSONAL GOALS</a:t>
            </a:r>
            <a:endParaRPr sz="1400" b="0" i="0" u="none" strike="noStrike" cap="none">
              <a:solidFill>
                <a:srgbClr val="000000"/>
              </a:solidFill>
              <a:latin typeface="Titillium Web" panose="00000500000000000000" pitchFamily="2" charset="0"/>
              <a:sym typeface="Arial"/>
            </a:endParaRPr>
          </a:p>
        </p:txBody>
      </p:sp>
      <p:sp>
        <p:nvSpPr>
          <p:cNvPr id="1188" name="Google Shape;1188;g2e9eb425bdf_0_402"/>
          <p:cNvSpPr txBox="1"/>
          <p:nvPr/>
        </p:nvSpPr>
        <p:spPr>
          <a:xfrm>
            <a:off x="2331550" y="2650100"/>
            <a:ext cx="1596300" cy="728374"/>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accent1"/>
                </a:solidFill>
                <a:latin typeface="Titillium Web" panose="00000500000000000000" pitchFamily="2" charset="0"/>
                <a:ea typeface="Calibri"/>
                <a:cs typeface="Calibri"/>
                <a:sym typeface="Calibri"/>
              </a:rPr>
              <a:t>Your text</a:t>
            </a:r>
            <a:endParaRPr sz="1400" b="0" i="0" u="none" strike="noStrike" cap="none">
              <a:solidFill>
                <a:schemeClr val="dk1"/>
              </a:solidFill>
              <a:latin typeface="Titillium Web" panose="00000500000000000000" pitchFamily="2" charset="0"/>
              <a:sym typeface="Arial"/>
            </a:endParaRPr>
          </a:p>
          <a:p>
            <a:pPr marL="0" marR="0" lvl="0" indent="0" algn="l" rtl="0">
              <a:lnSpc>
                <a:spcPct val="100000"/>
              </a:lnSpc>
              <a:spcBef>
                <a:spcPts val="450"/>
              </a:spcBef>
              <a:spcAft>
                <a:spcPts val="0"/>
              </a:spcAft>
              <a:buClr>
                <a:srgbClr val="000000"/>
              </a:buClr>
              <a:buSzPts val="900"/>
              <a:buFont typeface="Arial"/>
              <a:buNone/>
            </a:pPr>
            <a:r>
              <a:rPr lang="en-US" sz="900" b="0" i="0" u="none" strike="noStrike" cap="none">
                <a:solidFill>
                  <a:schemeClr val="accent1"/>
                </a:solidFill>
                <a:latin typeface="Titillium Web" panose="00000500000000000000" pitchFamily="2" charset="0"/>
                <a:ea typeface="Calibri"/>
                <a:cs typeface="Calibri"/>
                <a:sym typeface="Calibri"/>
              </a:rPr>
              <a:t>Your text</a:t>
            </a:r>
            <a:endParaRPr sz="1400" b="0" i="0" u="none" strike="noStrike" cap="none">
              <a:solidFill>
                <a:schemeClr val="dk1"/>
              </a:solidFill>
              <a:latin typeface="Titillium Web" panose="00000500000000000000" pitchFamily="2" charset="0"/>
              <a:sym typeface="Arial"/>
            </a:endParaRPr>
          </a:p>
          <a:p>
            <a:pPr marL="0" marR="0" lvl="0" indent="0" algn="l" rtl="0">
              <a:lnSpc>
                <a:spcPct val="100000"/>
              </a:lnSpc>
              <a:spcBef>
                <a:spcPts val="450"/>
              </a:spcBef>
              <a:spcAft>
                <a:spcPts val="0"/>
              </a:spcAft>
              <a:buClr>
                <a:srgbClr val="000000"/>
              </a:buClr>
              <a:buSzPts val="900"/>
              <a:buFont typeface="Arial"/>
              <a:buNone/>
            </a:pPr>
            <a:r>
              <a:rPr lang="en-US" sz="900" b="0" i="0" u="none" strike="noStrike" cap="none">
                <a:solidFill>
                  <a:schemeClr val="accent1"/>
                </a:solidFill>
                <a:latin typeface="Titillium Web" panose="00000500000000000000" pitchFamily="2" charset="0"/>
                <a:ea typeface="Calibri"/>
                <a:cs typeface="Calibri"/>
                <a:sym typeface="Calibri"/>
              </a:rPr>
              <a:t>Your text</a:t>
            </a:r>
            <a:endParaRPr sz="1400" b="0" i="0" u="none" strike="noStrike" cap="none">
              <a:solidFill>
                <a:srgbClr val="000000"/>
              </a:solidFill>
              <a:latin typeface="Titillium Web" panose="00000500000000000000" pitchFamily="2" charset="0"/>
              <a:sym typeface="Arial"/>
            </a:endParaRPr>
          </a:p>
        </p:txBody>
      </p:sp>
      <p:sp>
        <p:nvSpPr>
          <p:cNvPr id="1189" name="Google Shape;1189;g2e9eb425bdf_0_402"/>
          <p:cNvSpPr txBox="1"/>
          <p:nvPr/>
        </p:nvSpPr>
        <p:spPr>
          <a:xfrm>
            <a:off x="7422900" y="1062400"/>
            <a:ext cx="1315200" cy="728374"/>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accent1"/>
                </a:solidFill>
                <a:latin typeface="Titillium Web" panose="00000500000000000000" pitchFamily="2" charset="0"/>
                <a:ea typeface="Calibri"/>
                <a:cs typeface="Calibri"/>
                <a:sym typeface="Calibri"/>
              </a:rPr>
              <a:t>Your text</a:t>
            </a:r>
            <a:endParaRPr sz="1400" b="0" i="0" u="none" strike="noStrike" cap="none">
              <a:solidFill>
                <a:schemeClr val="dk1"/>
              </a:solidFill>
              <a:latin typeface="Titillium Web" panose="00000500000000000000" pitchFamily="2" charset="0"/>
              <a:sym typeface="Arial"/>
            </a:endParaRPr>
          </a:p>
          <a:p>
            <a:pPr marL="0" marR="0" lvl="0" indent="0" algn="l" rtl="0">
              <a:lnSpc>
                <a:spcPct val="100000"/>
              </a:lnSpc>
              <a:spcBef>
                <a:spcPts val="450"/>
              </a:spcBef>
              <a:spcAft>
                <a:spcPts val="0"/>
              </a:spcAft>
              <a:buClr>
                <a:srgbClr val="000000"/>
              </a:buClr>
              <a:buSzPts val="900"/>
              <a:buFont typeface="Arial"/>
              <a:buNone/>
            </a:pPr>
            <a:r>
              <a:rPr lang="en-US" sz="900" b="0" i="0" u="none" strike="noStrike" cap="none">
                <a:solidFill>
                  <a:schemeClr val="accent1"/>
                </a:solidFill>
                <a:latin typeface="Titillium Web" panose="00000500000000000000" pitchFamily="2" charset="0"/>
                <a:ea typeface="Calibri"/>
                <a:cs typeface="Calibri"/>
                <a:sym typeface="Calibri"/>
              </a:rPr>
              <a:t>Your text</a:t>
            </a:r>
            <a:endParaRPr sz="1400" b="0" i="0" u="none" strike="noStrike" cap="none">
              <a:solidFill>
                <a:schemeClr val="dk1"/>
              </a:solidFill>
              <a:latin typeface="Titillium Web" panose="00000500000000000000" pitchFamily="2" charset="0"/>
              <a:sym typeface="Arial"/>
            </a:endParaRPr>
          </a:p>
          <a:p>
            <a:pPr marL="0" marR="0" lvl="0" indent="0" algn="l" rtl="0">
              <a:lnSpc>
                <a:spcPct val="100000"/>
              </a:lnSpc>
              <a:spcBef>
                <a:spcPts val="450"/>
              </a:spcBef>
              <a:spcAft>
                <a:spcPts val="0"/>
              </a:spcAft>
              <a:buClr>
                <a:srgbClr val="000000"/>
              </a:buClr>
              <a:buSzPts val="900"/>
              <a:buFont typeface="Arial"/>
              <a:buNone/>
            </a:pPr>
            <a:r>
              <a:rPr lang="en-US" sz="900" b="0" i="0" u="none" strike="noStrike" cap="none">
                <a:solidFill>
                  <a:schemeClr val="accent1"/>
                </a:solidFill>
                <a:latin typeface="Titillium Web" panose="00000500000000000000" pitchFamily="2" charset="0"/>
                <a:ea typeface="Calibri"/>
                <a:cs typeface="Calibri"/>
                <a:sym typeface="Calibri"/>
              </a:rPr>
              <a:t>Your text</a:t>
            </a:r>
            <a:endParaRPr sz="1400" b="0" i="0" u="none" strike="noStrike" cap="none">
              <a:solidFill>
                <a:srgbClr val="000000"/>
              </a:solidFill>
              <a:latin typeface="Titillium Web" panose="00000500000000000000" pitchFamily="2" charset="0"/>
              <a:sym typeface="Arial"/>
            </a:endParaRPr>
          </a:p>
        </p:txBody>
      </p:sp>
      <p:sp>
        <p:nvSpPr>
          <p:cNvPr id="1190" name="Google Shape;1190;g2e9eb425bdf_0_402"/>
          <p:cNvSpPr/>
          <p:nvPr/>
        </p:nvSpPr>
        <p:spPr>
          <a:xfrm>
            <a:off x="6000800" y="3770100"/>
            <a:ext cx="2737800" cy="247500"/>
          </a:xfrm>
          <a:prstGeom prst="rect">
            <a:avLst/>
          </a:prstGeom>
          <a:noFill/>
          <a:ln>
            <a:noFill/>
          </a:ln>
        </p:spPr>
        <p:txBody>
          <a:bodyPr spcFirstLastPara="1" wrap="square" lIns="81000" tIns="81000" rIns="27000" bIns="45700" anchor="ctr" anchorCtr="0">
            <a:noAutofit/>
          </a:bodyPr>
          <a:lstStyle/>
          <a:p>
            <a:pPr marL="0" marR="0" lvl="0" indent="0" algn="r" rtl="0">
              <a:lnSpc>
                <a:spcPct val="80000"/>
              </a:lnSpc>
              <a:spcBef>
                <a:spcPts val="0"/>
              </a:spcBef>
              <a:spcAft>
                <a:spcPts val="0"/>
              </a:spcAft>
              <a:buClr>
                <a:srgbClr val="000000"/>
              </a:buClr>
              <a:buSzPts val="1200"/>
              <a:buFont typeface="Arial"/>
              <a:buNone/>
            </a:pPr>
            <a:r>
              <a:rPr lang="en-US" sz="1200" b="0" i="0" u="none" strike="noStrike" cap="none">
                <a:solidFill>
                  <a:schemeClr val="dk2"/>
                </a:solidFill>
                <a:latin typeface="Titillium Web" panose="00000500000000000000" pitchFamily="2" charset="0"/>
                <a:ea typeface="Bebas Neue"/>
                <a:cs typeface="Bebas Neue"/>
                <a:sym typeface="Bebas Neue"/>
              </a:rPr>
              <a:t>WEAKNESS &amp; DEVELOPMENT AREAS</a:t>
            </a:r>
            <a:endParaRPr sz="1400" b="0" i="0" u="none" strike="noStrike" cap="none">
              <a:solidFill>
                <a:srgbClr val="000000"/>
              </a:solidFill>
              <a:latin typeface="Titillium Web" panose="00000500000000000000" pitchFamily="2" charset="0"/>
              <a:sym typeface="Arial"/>
            </a:endParaRPr>
          </a:p>
        </p:txBody>
      </p:sp>
      <p:sp>
        <p:nvSpPr>
          <p:cNvPr id="1191" name="Google Shape;1191;g2e9eb425bdf_0_402"/>
          <p:cNvSpPr/>
          <p:nvPr/>
        </p:nvSpPr>
        <p:spPr>
          <a:xfrm>
            <a:off x="4907525" y="2391288"/>
            <a:ext cx="1863000" cy="247500"/>
          </a:xfrm>
          <a:prstGeom prst="rect">
            <a:avLst/>
          </a:prstGeom>
          <a:noFill/>
          <a:ln>
            <a:noFill/>
          </a:ln>
        </p:spPr>
        <p:txBody>
          <a:bodyPr spcFirstLastPara="1" wrap="square" lIns="81000" tIns="81000" rIns="27000" bIns="45700" anchor="ctr" anchorCtr="0">
            <a:noAutofit/>
          </a:bodyPr>
          <a:lstStyle/>
          <a:p>
            <a:pPr marL="0" marR="0" lvl="0" indent="0" algn="r" rtl="0">
              <a:lnSpc>
                <a:spcPct val="80000"/>
              </a:lnSpc>
              <a:spcBef>
                <a:spcPts val="0"/>
              </a:spcBef>
              <a:spcAft>
                <a:spcPts val="0"/>
              </a:spcAft>
              <a:buClr>
                <a:srgbClr val="000000"/>
              </a:buClr>
              <a:buSzPts val="1200"/>
              <a:buFont typeface="Arial"/>
              <a:buNone/>
            </a:pPr>
            <a:r>
              <a:rPr lang="en-US" sz="1200" b="0" i="0" u="none" strike="noStrike" cap="none">
                <a:solidFill>
                  <a:schemeClr val="dk2"/>
                </a:solidFill>
                <a:latin typeface="Titillium Web" panose="00000500000000000000" pitchFamily="2" charset="0"/>
                <a:ea typeface="Bebas Neue"/>
                <a:cs typeface="Bebas Neue"/>
                <a:sym typeface="Bebas Neue"/>
              </a:rPr>
              <a:t>NEEDS &amp;</a:t>
            </a:r>
            <a:endParaRPr sz="1200" b="0" i="0" u="none" strike="noStrike" cap="none">
              <a:solidFill>
                <a:schemeClr val="dk2"/>
              </a:solidFill>
              <a:latin typeface="Titillium Web" panose="00000500000000000000" pitchFamily="2" charset="0"/>
              <a:ea typeface="Bebas Neue"/>
              <a:cs typeface="Bebas Neue"/>
              <a:sym typeface="Bebas Neue"/>
            </a:endParaRPr>
          </a:p>
          <a:p>
            <a:pPr marL="0" marR="0" lvl="0" indent="0" algn="r" rtl="0">
              <a:lnSpc>
                <a:spcPct val="80000"/>
              </a:lnSpc>
              <a:spcBef>
                <a:spcPts val="0"/>
              </a:spcBef>
              <a:spcAft>
                <a:spcPts val="0"/>
              </a:spcAft>
              <a:buClr>
                <a:srgbClr val="000000"/>
              </a:buClr>
              <a:buSzPts val="1200"/>
              <a:buFont typeface="Arial"/>
              <a:buNone/>
            </a:pPr>
            <a:r>
              <a:rPr lang="en-US" sz="1200" b="0" i="0" u="none" strike="noStrike" cap="none">
                <a:solidFill>
                  <a:schemeClr val="dk2"/>
                </a:solidFill>
                <a:latin typeface="Titillium Web" panose="00000500000000000000" pitchFamily="2" charset="0"/>
                <a:ea typeface="Bebas Neue"/>
                <a:cs typeface="Bebas Neue"/>
                <a:sym typeface="Bebas Neue"/>
              </a:rPr>
              <a:t>EXPECTATIONS</a:t>
            </a:r>
            <a:endParaRPr sz="1200" b="0" i="0" u="none" strike="noStrike" cap="none">
              <a:solidFill>
                <a:schemeClr val="dk2"/>
              </a:solidFill>
              <a:latin typeface="Titillium Web" panose="00000500000000000000" pitchFamily="2" charset="0"/>
              <a:ea typeface="Bebas Neue"/>
              <a:cs typeface="Bebas Neue"/>
              <a:sym typeface="Bebas Neue"/>
            </a:endParaRPr>
          </a:p>
        </p:txBody>
      </p:sp>
      <p:sp>
        <p:nvSpPr>
          <p:cNvPr id="1192" name="Google Shape;1192;g2e9eb425bdf_0_402"/>
          <p:cNvSpPr txBox="1"/>
          <p:nvPr/>
        </p:nvSpPr>
        <p:spPr>
          <a:xfrm>
            <a:off x="5496350" y="2738800"/>
            <a:ext cx="1315200" cy="728374"/>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accent1"/>
                </a:solidFill>
                <a:latin typeface="Titillium Web" panose="00000500000000000000" pitchFamily="2" charset="0"/>
                <a:ea typeface="Calibri"/>
                <a:cs typeface="Calibri"/>
                <a:sym typeface="Calibri"/>
              </a:rPr>
              <a:t>Your text</a:t>
            </a:r>
            <a:endParaRPr sz="1400" b="0" i="0" u="none" strike="noStrike" cap="none">
              <a:solidFill>
                <a:schemeClr val="dk1"/>
              </a:solidFill>
              <a:latin typeface="Titillium Web" panose="00000500000000000000" pitchFamily="2" charset="0"/>
              <a:sym typeface="Arial"/>
            </a:endParaRPr>
          </a:p>
          <a:p>
            <a:pPr marL="0" marR="0" lvl="0" indent="0" algn="l" rtl="0">
              <a:lnSpc>
                <a:spcPct val="100000"/>
              </a:lnSpc>
              <a:spcBef>
                <a:spcPts val="450"/>
              </a:spcBef>
              <a:spcAft>
                <a:spcPts val="0"/>
              </a:spcAft>
              <a:buClr>
                <a:srgbClr val="000000"/>
              </a:buClr>
              <a:buSzPts val="900"/>
              <a:buFont typeface="Arial"/>
              <a:buNone/>
            </a:pPr>
            <a:r>
              <a:rPr lang="en-US" sz="900" b="0" i="0" u="none" strike="noStrike" cap="none">
                <a:solidFill>
                  <a:schemeClr val="accent1"/>
                </a:solidFill>
                <a:latin typeface="Titillium Web" panose="00000500000000000000" pitchFamily="2" charset="0"/>
                <a:ea typeface="Calibri"/>
                <a:cs typeface="Calibri"/>
                <a:sym typeface="Calibri"/>
              </a:rPr>
              <a:t>Your text</a:t>
            </a:r>
            <a:endParaRPr sz="1400" b="0" i="0" u="none" strike="noStrike" cap="none">
              <a:solidFill>
                <a:schemeClr val="dk1"/>
              </a:solidFill>
              <a:latin typeface="Titillium Web" panose="00000500000000000000" pitchFamily="2" charset="0"/>
              <a:sym typeface="Arial"/>
            </a:endParaRPr>
          </a:p>
          <a:p>
            <a:pPr marL="0" marR="0" lvl="0" indent="0" algn="l" rtl="0">
              <a:lnSpc>
                <a:spcPct val="100000"/>
              </a:lnSpc>
              <a:spcBef>
                <a:spcPts val="450"/>
              </a:spcBef>
              <a:spcAft>
                <a:spcPts val="0"/>
              </a:spcAft>
              <a:buClr>
                <a:srgbClr val="000000"/>
              </a:buClr>
              <a:buSzPts val="900"/>
              <a:buFont typeface="Arial"/>
              <a:buNone/>
            </a:pPr>
            <a:r>
              <a:rPr lang="en-US" sz="900" b="0" i="0" u="none" strike="noStrike" cap="none">
                <a:solidFill>
                  <a:schemeClr val="accent1"/>
                </a:solidFill>
                <a:latin typeface="Titillium Web" panose="00000500000000000000" pitchFamily="2" charset="0"/>
                <a:ea typeface="Calibri"/>
                <a:cs typeface="Calibri"/>
                <a:sym typeface="Calibri"/>
              </a:rPr>
              <a:t>Your text</a:t>
            </a:r>
            <a:endParaRPr sz="1400" b="0" i="0" u="none" strike="noStrike" cap="none">
              <a:solidFill>
                <a:srgbClr val="000000"/>
              </a:solidFill>
              <a:latin typeface="Titillium Web" panose="00000500000000000000" pitchFamily="2" charset="0"/>
              <a:sym typeface="Arial"/>
            </a:endParaRPr>
          </a:p>
        </p:txBody>
      </p:sp>
      <p:sp>
        <p:nvSpPr>
          <p:cNvPr id="1193" name="Google Shape;1193;g2e9eb425bdf_0_402"/>
          <p:cNvSpPr txBox="1"/>
          <p:nvPr/>
        </p:nvSpPr>
        <p:spPr>
          <a:xfrm>
            <a:off x="3914400" y="2015200"/>
            <a:ext cx="1315200" cy="728374"/>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accent1"/>
                </a:solidFill>
                <a:latin typeface="Titillium Web" panose="00000500000000000000" pitchFamily="2" charset="0"/>
                <a:ea typeface="Calibri"/>
                <a:cs typeface="Calibri"/>
                <a:sym typeface="Calibri"/>
              </a:rPr>
              <a:t>Your text</a:t>
            </a:r>
            <a:endParaRPr sz="1400" b="0" i="0" u="none" strike="noStrike" cap="none">
              <a:solidFill>
                <a:schemeClr val="dk1"/>
              </a:solidFill>
              <a:latin typeface="Titillium Web" panose="00000500000000000000" pitchFamily="2" charset="0"/>
              <a:sym typeface="Arial"/>
            </a:endParaRPr>
          </a:p>
          <a:p>
            <a:pPr marL="0" marR="0" lvl="0" indent="0" algn="l" rtl="0">
              <a:lnSpc>
                <a:spcPct val="100000"/>
              </a:lnSpc>
              <a:spcBef>
                <a:spcPts val="450"/>
              </a:spcBef>
              <a:spcAft>
                <a:spcPts val="0"/>
              </a:spcAft>
              <a:buClr>
                <a:srgbClr val="000000"/>
              </a:buClr>
              <a:buSzPts val="900"/>
              <a:buFont typeface="Arial"/>
              <a:buNone/>
            </a:pPr>
            <a:r>
              <a:rPr lang="en-US" sz="900" b="0" i="0" u="none" strike="noStrike" cap="none">
                <a:solidFill>
                  <a:schemeClr val="accent1"/>
                </a:solidFill>
                <a:latin typeface="Titillium Web" panose="00000500000000000000" pitchFamily="2" charset="0"/>
                <a:ea typeface="Calibri"/>
                <a:cs typeface="Calibri"/>
                <a:sym typeface="Calibri"/>
              </a:rPr>
              <a:t>Your text</a:t>
            </a:r>
            <a:endParaRPr sz="1400" b="0" i="0" u="none" strike="noStrike" cap="none">
              <a:solidFill>
                <a:schemeClr val="dk1"/>
              </a:solidFill>
              <a:latin typeface="Titillium Web" panose="00000500000000000000" pitchFamily="2" charset="0"/>
              <a:sym typeface="Arial"/>
            </a:endParaRPr>
          </a:p>
          <a:p>
            <a:pPr marL="0" marR="0" lvl="0" indent="0" algn="l" rtl="0">
              <a:lnSpc>
                <a:spcPct val="100000"/>
              </a:lnSpc>
              <a:spcBef>
                <a:spcPts val="450"/>
              </a:spcBef>
              <a:spcAft>
                <a:spcPts val="0"/>
              </a:spcAft>
              <a:buClr>
                <a:srgbClr val="000000"/>
              </a:buClr>
              <a:buSzPts val="900"/>
              <a:buFont typeface="Arial"/>
              <a:buNone/>
            </a:pPr>
            <a:r>
              <a:rPr lang="en-US" sz="900" b="0" i="0" u="none" strike="noStrike" cap="none">
                <a:solidFill>
                  <a:schemeClr val="accent1"/>
                </a:solidFill>
                <a:latin typeface="Titillium Web" panose="00000500000000000000" pitchFamily="2" charset="0"/>
                <a:ea typeface="Calibri"/>
                <a:cs typeface="Calibri"/>
                <a:sym typeface="Calibri"/>
              </a:rPr>
              <a:t>Your text</a:t>
            </a:r>
            <a:endParaRPr sz="1400" b="0" i="0" u="none" strike="noStrike" cap="none">
              <a:solidFill>
                <a:srgbClr val="000000"/>
              </a:solidFill>
              <a:latin typeface="Titillium Web" panose="00000500000000000000" pitchFamily="2" charset="0"/>
              <a:sym typeface="Arial"/>
            </a:endParaRPr>
          </a:p>
        </p:txBody>
      </p:sp>
      <p:sp>
        <p:nvSpPr>
          <p:cNvPr id="1194" name="Google Shape;1194;g2e9eb425bdf_0_402"/>
          <p:cNvSpPr/>
          <p:nvPr/>
        </p:nvSpPr>
        <p:spPr>
          <a:xfrm>
            <a:off x="4951975" y="743238"/>
            <a:ext cx="1863000" cy="247500"/>
          </a:xfrm>
          <a:prstGeom prst="rect">
            <a:avLst/>
          </a:prstGeom>
          <a:noFill/>
          <a:ln>
            <a:noFill/>
          </a:ln>
        </p:spPr>
        <p:txBody>
          <a:bodyPr spcFirstLastPara="1" wrap="square" lIns="81000" tIns="81000" rIns="27000" bIns="45700" anchor="ctr" anchorCtr="0">
            <a:noAutofit/>
          </a:bodyPr>
          <a:lstStyle/>
          <a:p>
            <a:pPr marL="0" marR="0" lvl="0" indent="0" algn="r" rtl="0">
              <a:lnSpc>
                <a:spcPct val="80000"/>
              </a:lnSpc>
              <a:spcBef>
                <a:spcPts val="0"/>
              </a:spcBef>
              <a:spcAft>
                <a:spcPts val="0"/>
              </a:spcAft>
              <a:buClr>
                <a:srgbClr val="000000"/>
              </a:buClr>
              <a:buSzPts val="1200"/>
              <a:buFont typeface="Arial"/>
              <a:buNone/>
            </a:pPr>
            <a:r>
              <a:rPr lang="en-US" sz="1200" b="0" i="0" u="none" strike="noStrike" cap="none">
                <a:solidFill>
                  <a:srgbClr val="2C3E50"/>
                </a:solidFill>
                <a:latin typeface="Titillium Web" panose="00000500000000000000" pitchFamily="2" charset="0"/>
                <a:ea typeface="Bebas Neue"/>
                <a:cs typeface="Bebas Neue"/>
                <a:sym typeface="Bebas Neue"/>
              </a:rPr>
              <a:t>VALUES</a:t>
            </a:r>
            <a:endParaRPr sz="1400" b="0" i="0" u="none" strike="noStrike" cap="none">
              <a:solidFill>
                <a:srgbClr val="000000"/>
              </a:solidFill>
              <a:latin typeface="Titillium Web" panose="00000500000000000000" pitchFamily="2" charset="0"/>
              <a:sym typeface="Arial"/>
            </a:endParaRPr>
          </a:p>
        </p:txBody>
      </p:sp>
      <p:sp>
        <p:nvSpPr>
          <p:cNvPr id="1195" name="Google Shape;1195;g2e9eb425bdf_0_402"/>
          <p:cNvSpPr txBox="1"/>
          <p:nvPr/>
        </p:nvSpPr>
        <p:spPr>
          <a:xfrm>
            <a:off x="5488450" y="1170450"/>
            <a:ext cx="1315200" cy="728374"/>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accent1"/>
                </a:solidFill>
                <a:latin typeface="Titillium Web" panose="00000500000000000000" pitchFamily="2" charset="0"/>
                <a:ea typeface="Calibri"/>
                <a:cs typeface="Calibri"/>
                <a:sym typeface="Calibri"/>
              </a:rPr>
              <a:t>Your text</a:t>
            </a:r>
            <a:endParaRPr sz="1400" b="0" i="0" u="none" strike="noStrike" cap="none">
              <a:solidFill>
                <a:schemeClr val="dk1"/>
              </a:solidFill>
              <a:latin typeface="Titillium Web" panose="00000500000000000000" pitchFamily="2" charset="0"/>
              <a:sym typeface="Arial"/>
            </a:endParaRPr>
          </a:p>
          <a:p>
            <a:pPr marL="0" marR="0" lvl="0" indent="0" algn="l" rtl="0">
              <a:lnSpc>
                <a:spcPct val="100000"/>
              </a:lnSpc>
              <a:spcBef>
                <a:spcPts val="450"/>
              </a:spcBef>
              <a:spcAft>
                <a:spcPts val="0"/>
              </a:spcAft>
              <a:buClr>
                <a:srgbClr val="000000"/>
              </a:buClr>
              <a:buSzPts val="900"/>
              <a:buFont typeface="Arial"/>
              <a:buNone/>
            </a:pPr>
            <a:r>
              <a:rPr lang="en-US" sz="900" b="0" i="0" u="none" strike="noStrike" cap="none">
                <a:solidFill>
                  <a:schemeClr val="accent1"/>
                </a:solidFill>
                <a:latin typeface="Titillium Web" panose="00000500000000000000" pitchFamily="2" charset="0"/>
                <a:ea typeface="Calibri"/>
                <a:cs typeface="Calibri"/>
                <a:sym typeface="Calibri"/>
              </a:rPr>
              <a:t>Your text</a:t>
            </a:r>
            <a:endParaRPr sz="1400" b="0" i="0" u="none" strike="noStrike" cap="none">
              <a:solidFill>
                <a:schemeClr val="dk1"/>
              </a:solidFill>
              <a:latin typeface="Titillium Web" panose="00000500000000000000" pitchFamily="2" charset="0"/>
              <a:sym typeface="Arial"/>
            </a:endParaRPr>
          </a:p>
          <a:p>
            <a:pPr marL="0" marR="0" lvl="0" indent="0" algn="l" rtl="0">
              <a:lnSpc>
                <a:spcPct val="100000"/>
              </a:lnSpc>
              <a:spcBef>
                <a:spcPts val="450"/>
              </a:spcBef>
              <a:spcAft>
                <a:spcPts val="0"/>
              </a:spcAft>
              <a:buClr>
                <a:srgbClr val="000000"/>
              </a:buClr>
              <a:buSzPts val="900"/>
              <a:buFont typeface="Arial"/>
              <a:buNone/>
            </a:pPr>
            <a:r>
              <a:rPr lang="en-US" sz="900" b="0" i="0" u="none" strike="noStrike" cap="none">
                <a:solidFill>
                  <a:schemeClr val="accent1"/>
                </a:solidFill>
                <a:latin typeface="Titillium Web" panose="00000500000000000000" pitchFamily="2" charset="0"/>
                <a:ea typeface="Calibri"/>
                <a:cs typeface="Calibri"/>
                <a:sym typeface="Calibri"/>
              </a:rPr>
              <a:t>Your text</a:t>
            </a:r>
            <a:endParaRPr sz="1400" b="0" i="0" u="none" strike="noStrike" cap="none">
              <a:solidFill>
                <a:srgbClr val="000000"/>
              </a:solidFill>
              <a:latin typeface="Titillium Web" panose="00000500000000000000" pitchFamily="2" charset="0"/>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99"/>
        <p:cNvGrpSpPr/>
        <p:nvPr/>
      </p:nvGrpSpPr>
      <p:grpSpPr>
        <a:xfrm>
          <a:off x="0" y="0"/>
          <a:ext cx="0" cy="0"/>
          <a:chOff x="0" y="0"/>
          <a:chExt cx="0" cy="0"/>
        </a:xfrm>
      </p:grpSpPr>
      <p:sp>
        <p:nvSpPr>
          <p:cNvPr id="1200" name="Google Shape;1200;g2e9eb425bdf_0_214"/>
          <p:cNvSpPr/>
          <p:nvPr/>
        </p:nvSpPr>
        <p:spPr>
          <a:xfrm>
            <a:off x="4900199" y="1175843"/>
            <a:ext cx="2521498" cy="2021783"/>
          </a:xfrm>
          <a:custGeom>
            <a:avLst/>
            <a:gdLst/>
            <a:ahLst/>
            <a:cxnLst/>
            <a:rect l="l" t="t" r="r" b="b"/>
            <a:pathLst>
              <a:path w="3093863" h="2480715" extrusionOk="0">
                <a:moveTo>
                  <a:pt x="0" y="0"/>
                </a:moveTo>
                <a:lnTo>
                  <a:pt x="3093863" y="0"/>
                </a:lnTo>
                <a:lnTo>
                  <a:pt x="3093863" y="2480715"/>
                </a:lnTo>
                <a:lnTo>
                  <a:pt x="0" y="2480715"/>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Titillium Web" panose="00000500000000000000" pitchFamily="2" charset="0"/>
              <a:ea typeface="Calibri"/>
              <a:cs typeface="Calibri"/>
              <a:sym typeface="Calibri"/>
            </a:endParaRPr>
          </a:p>
        </p:txBody>
      </p:sp>
      <p:sp>
        <p:nvSpPr>
          <p:cNvPr id="1201" name="Google Shape;1201;g2e9eb425bdf_0_214"/>
          <p:cNvSpPr/>
          <p:nvPr/>
        </p:nvSpPr>
        <p:spPr>
          <a:xfrm>
            <a:off x="6110908" y="4520035"/>
            <a:ext cx="2518742" cy="425046"/>
          </a:xfrm>
          <a:custGeom>
            <a:avLst/>
            <a:gdLst/>
            <a:ahLst/>
            <a:cxnLst/>
            <a:rect l="l" t="t" r="r" b="b"/>
            <a:pathLst>
              <a:path w="5037483" h="850092" extrusionOk="0">
                <a:moveTo>
                  <a:pt x="0" y="0"/>
                </a:moveTo>
                <a:lnTo>
                  <a:pt x="5037483" y="0"/>
                </a:lnTo>
                <a:lnTo>
                  <a:pt x="5037483" y="850092"/>
                </a:lnTo>
                <a:lnTo>
                  <a:pt x="0" y="850092"/>
                </a:lnTo>
                <a:lnTo>
                  <a:pt x="0" y="0"/>
                </a:lnTo>
                <a:close/>
              </a:path>
            </a:pathLst>
          </a:custGeom>
          <a:blipFill rotWithShape="1">
            <a:blip r:embed="rId4">
              <a:alphaModFix/>
            </a:blip>
            <a:stretch>
              <a:fillRect/>
            </a:stretch>
          </a:blip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Titillium Web" panose="00000500000000000000" pitchFamily="2" charset="0"/>
              <a:ea typeface="Calibri"/>
              <a:cs typeface="Calibri"/>
              <a:sym typeface="Calibri"/>
            </a:endParaRPr>
          </a:p>
        </p:txBody>
      </p:sp>
      <p:sp>
        <p:nvSpPr>
          <p:cNvPr id="1202" name="Google Shape;1202;g2e9eb425bdf_0_214"/>
          <p:cNvSpPr/>
          <p:nvPr/>
        </p:nvSpPr>
        <p:spPr>
          <a:xfrm>
            <a:off x="514350" y="4520035"/>
            <a:ext cx="1128776" cy="475804"/>
          </a:xfrm>
          <a:custGeom>
            <a:avLst/>
            <a:gdLst/>
            <a:ahLst/>
            <a:cxnLst/>
            <a:rect l="l" t="t" r="r" b="b"/>
            <a:pathLst>
              <a:path w="2257552" h="951609" extrusionOk="0">
                <a:moveTo>
                  <a:pt x="0" y="0"/>
                </a:moveTo>
                <a:lnTo>
                  <a:pt x="2257552" y="0"/>
                </a:lnTo>
                <a:lnTo>
                  <a:pt x="2257552" y="951609"/>
                </a:lnTo>
                <a:lnTo>
                  <a:pt x="0" y="951609"/>
                </a:lnTo>
                <a:lnTo>
                  <a:pt x="0" y="0"/>
                </a:lnTo>
                <a:close/>
              </a:path>
            </a:pathLst>
          </a:custGeom>
          <a:blipFill rotWithShape="1">
            <a:blip r:embed="rId5">
              <a:alphaModFix/>
            </a:blip>
            <a:stretch>
              <a:fillRect/>
            </a:stretch>
          </a:blip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Titillium Web" panose="00000500000000000000" pitchFamily="2" charset="0"/>
              <a:ea typeface="Calibri"/>
              <a:cs typeface="Calibri"/>
              <a:sym typeface="Calibri"/>
            </a:endParaRPr>
          </a:p>
        </p:txBody>
      </p:sp>
      <p:sp>
        <p:nvSpPr>
          <p:cNvPr id="1203" name="Google Shape;1203;g2e9eb425bdf_0_214"/>
          <p:cNvSpPr txBox="1"/>
          <p:nvPr/>
        </p:nvSpPr>
        <p:spPr>
          <a:xfrm>
            <a:off x="1562100" y="1706575"/>
            <a:ext cx="3272100" cy="1292662"/>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1500"/>
              <a:buFont typeface="Arial"/>
              <a:buNone/>
            </a:pPr>
            <a:r>
              <a:rPr lang="en-US" sz="1500" b="1" i="0" u="none" strike="noStrike" cap="none">
                <a:solidFill>
                  <a:srgbClr val="000000"/>
                </a:solidFill>
                <a:latin typeface="Titillium Web" panose="00000500000000000000" pitchFamily="2" charset="0"/>
                <a:ea typeface="Titillium Web"/>
                <a:cs typeface="Titillium Web"/>
                <a:sym typeface="Titillium Web"/>
              </a:rPr>
              <a:t>Make sure your Team’s Deliverables is uploaded </a:t>
            </a:r>
            <a:r>
              <a:rPr lang="en-US" sz="1500" b="1" i="0" u="sng" strike="noStrike" cap="none">
                <a:solidFill>
                  <a:schemeClr val="accent3"/>
                </a:solidFill>
                <a:latin typeface="Titillium Web" panose="00000500000000000000" pitchFamily="2" charset="0"/>
                <a:ea typeface="Titillium Web"/>
                <a:cs typeface="Titillium Web"/>
                <a:sym typeface="Titillium Web"/>
                <a:hlinkClick r:id="rId6">
                  <a:extLst>
                    <a:ext uri="{A12FA001-AC4F-418D-AE19-62706E023703}">
                      <ahyp:hlinkClr xmlns:ahyp="http://schemas.microsoft.com/office/drawing/2018/hyperlinkcolor" val="tx"/>
                    </a:ext>
                  </a:extLst>
                </a:hlinkClick>
              </a:rPr>
              <a:t>HERE </a:t>
            </a:r>
            <a:r>
              <a:rPr lang="en-US" sz="1500" b="1" i="0" u="none" strike="noStrike" cap="none">
                <a:solidFill>
                  <a:srgbClr val="000000"/>
                </a:solidFill>
                <a:latin typeface="Titillium Web" panose="00000500000000000000" pitchFamily="2" charset="0"/>
                <a:ea typeface="Titillium Web"/>
                <a:cs typeface="Titillium Web"/>
                <a:sym typeface="Titillium Web"/>
              </a:rPr>
              <a:t>before the deadline! </a:t>
            </a:r>
            <a:endParaRPr sz="1500" b="1" i="0" u="none" strike="noStrike" cap="none">
              <a:solidFill>
                <a:srgbClr val="000000"/>
              </a:solidFill>
              <a:latin typeface="Titillium Web" panose="00000500000000000000" pitchFamily="2" charset="0"/>
              <a:ea typeface="Titillium Web"/>
              <a:cs typeface="Titillium Web"/>
              <a:sym typeface="Titillium Web"/>
            </a:endParaRPr>
          </a:p>
          <a:p>
            <a:pPr marL="0" marR="0" lvl="0" indent="0" algn="l" rtl="0">
              <a:lnSpc>
                <a:spcPct val="140000"/>
              </a:lnSpc>
              <a:spcBef>
                <a:spcPts val="0"/>
              </a:spcBef>
              <a:spcAft>
                <a:spcPts val="0"/>
              </a:spcAft>
              <a:buClr>
                <a:srgbClr val="000000"/>
              </a:buClr>
              <a:buSzPts val="1500"/>
              <a:buFont typeface="Arial"/>
              <a:buNone/>
            </a:pPr>
            <a:endParaRPr sz="1500" b="1" i="0" u="none" strike="noStrike" cap="none">
              <a:solidFill>
                <a:srgbClr val="000000"/>
              </a:solidFill>
              <a:latin typeface="Titillium Web" panose="00000500000000000000" pitchFamily="2" charset="0"/>
              <a:ea typeface="Titillium Web"/>
              <a:cs typeface="Titillium Web"/>
              <a:sym typeface="Titillium Web"/>
            </a:endParaRPr>
          </a:p>
          <a:p>
            <a:pPr marL="0" marR="0" lvl="0" indent="0" algn="l" rtl="0">
              <a:lnSpc>
                <a:spcPct val="140000"/>
              </a:lnSpc>
              <a:spcBef>
                <a:spcPts val="0"/>
              </a:spcBef>
              <a:spcAft>
                <a:spcPts val="0"/>
              </a:spcAft>
              <a:buClr>
                <a:srgbClr val="000000"/>
              </a:buClr>
              <a:buSzPts val="1500"/>
              <a:buFont typeface="Arial"/>
              <a:buNone/>
            </a:pPr>
            <a:endParaRPr sz="1500" b="1" i="0" u="none" strike="noStrike" cap="none">
              <a:solidFill>
                <a:srgbClr val="000000"/>
              </a:solidFill>
              <a:latin typeface="Titillium Web" panose="00000500000000000000" pitchFamily="2" charset="0"/>
              <a:ea typeface="Titillium Web"/>
              <a:cs typeface="Titillium Web"/>
              <a:sym typeface="Titillium Web"/>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08"/>
        <p:cNvGrpSpPr/>
        <p:nvPr/>
      </p:nvGrpSpPr>
      <p:grpSpPr>
        <a:xfrm>
          <a:off x="0" y="0"/>
          <a:ext cx="0" cy="0"/>
          <a:chOff x="0" y="0"/>
          <a:chExt cx="0" cy="0"/>
        </a:xfrm>
      </p:grpSpPr>
      <p:graphicFrame>
        <p:nvGraphicFramePr>
          <p:cNvPr id="1209" name="Google Shape;1209;g2f28515a5fb_0_0"/>
          <p:cNvGraphicFramePr/>
          <p:nvPr/>
        </p:nvGraphicFramePr>
        <p:xfrm>
          <a:off x="952500" y="554825"/>
          <a:ext cx="7239000" cy="4187482"/>
        </p:xfrm>
        <a:graphic>
          <a:graphicData uri="http://schemas.openxmlformats.org/drawingml/2006/table">
            <a:tbl>
              <a:tblPr>
                <a:noFill/>
                <a:tableStyleId>{BC5C4ADE-51F2-4BBC-8077-C36EFA03900E}</a:tableStyleId>
              </a:tblPr>
              <a:tblGrid>
                <a:gridCol w="2256050">
                  <a:extLst>
                    <a:ext uri="{9D8B030D-6E8A-4147-A177-3AD203B41FA5}">
                      <a16:colId xmlns:a16="http://schemas.microsoft.com/office/drawing/2014/main" val="20000"/>
                    </a:ext>
                  </a:extLst>
                </a:gridCol>
                <a:gridCol w="4982950">
                  <a:extLst>
                    <a:ext uri="{9D8B030D-6E8A-4147-A177-3AD203B41FA5}">
                      <a16:colId xmlns:a16="http://schemas.microsoft.com/office/drawing/2014/main" val="20001"/>
                    </a:ext>
                  </a:extLst>
                </a:gridCol>
              </a:tblGrid>
              <a:tr h="3810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chemeClr val="lt1"/>
                          </a:solidFill>
                          <a:latin typeface="Titillium Web"/>
                          <a:ea typeface="Titillium Web"/>
                          <a:cs typeface="Titillium Web"/>
                          <a:sym typeface="Titillium Web"/>
                        </a:rPr>
                        <a:t>Criteria</a:t>
                      </a:r>
                      <a:endParaRPr sz="1400" u="none" strike="noStrike" cap="none">
                        <a:solidFill>
                          <a:schemeClr val="lt1"/>
                        </a:solidFill>
                        <a:latin typeface="Titillium Web"/>
                        <a:ea typeface="Titillium Web"/>
                        <a:cs typeface="Titillium Web"/>
                        <a:sym typeface="Titillium Web"/>
                      </a:endParaRPr>
                    </a:p>
                  </a:txBody>
                  <a:tcPr marL="91425" marR="91425" marT="91425" marB="91425">
                    <a:lnB w="12700" cap="flat" cmpd="sng">
                      <a:solidFill>
                        <a:srgbClr val="000000"/>
                      </a:solidFill>
                      <a:prstDash val="solid"/>
                      <a:round/>
                      <a:headEnd type="none" w="sm" len="sm"/>
                      <a:tailEnd type="none" w="sm" len="sm"/>
                    </a:lnB>
                    <a:solidFill>
                      <a:srgbClr val="4F157B"/>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chemeClr val="lt1"/>
                          </a:solidFill>
                          <a:latin typeface="Titillium Web"/>
                          <a:ea typeface="Titillium Web"/>
                          <a:cs typeface="Titillium Web"/>
                          <a:sym typeface="Titillium Web"/>
                        </a:rPr>
                        <a:t>Explanation</a:t>
                      </a:r>
                      <a:endParaRPr sz="1400" u="none" strike="noStrike" cap="none">
                        <a:solidFill>
                          <a:schemeClr val="lt1"/>
                        </a:solidFill>
                        <a:latin typeface="Titillium Web"/>
                        <a:ea typeface="Titillium Web"/>
                        <a:cs typeface="Titillium Web"/>
                        <a:sym typeface="Titillium Web"/>
                      </a:endParaRPr>
                    </a:p>
                  </a:txBody>
                  <a:tcPr marL="91425" marR="91425" marT="91425" marB="91425">
                    <a:lnB w="12700" cap="flat" cmpd="sng">
                      <a:solidFill>
                        <a:srgbClr val="000000"/>
                      </a:solidFill>
                      <a:prstDash val="solid"/>
                      <a:round/>
                      <a:headEnd type="none" w="sm" len="sm"/>
                      <a:tailEnd type="none" w="sm" len="sm"/>
                    </a:lnB>
                    <a:solidFill>
                      <a:srgbClr val="4F157B"/>
                    </a:solidFill>
                  </a:tcPr>
                </a:tc>
                <a:extLst>
                  <a:ext uri="{0D108BD9-81ED-4DB2-BD59-A6C34878D82A}">
                    <a16:rowId xmlns:a16="http://schemas.microsoft.com/office/drawing/2014/main" val="10000"/>
                  </a:ext>
                </a:extLst>
              </a:tr>
              <a:tr h="381000">
                <a:tc>
                  <a:txBody>
                    <a:bodyPr/>
                    <a:lstStyle/>
                    <a:p>
                      <a:pPr marL="0" marR="0" lvl="0" indent="0" algn="l" rtl="0">
                        <a:lnSpc>
                          <a:spcPct val="115000"/>
                        </a:lnSpc>
                        <a:spcBef>
                          <a:spcPts val="0"/>
                        </a:spcBef>
                        <a:spcAft>
                          <a:spcPts val="0"/>
                        </a:spcAft>
                        <a:buClr>
                          <a:srgbClr val="000000"/>
                        </a:buClr>
                        <a:buSzPts val="1100"/>
                        <a:buFont typeface="Arial"/>
                        <a:buNone/>
                      </a:pPr>
                      <a:r>
                        <a:rPr lang="en-US" sz="1100" u="none" strike="noStrike" cap="none">
                          <a:latin typeface="Titillium Web"/>
                          <a:ea typeface="Titillium Web"/>
                          <a:cs typeface="Titillium Web"/>
                          <a:sym typeface="Titillium Web"/>
                        </a:rPr>
                        <a:t>People &amp; Roles</a:t>
                      </a:r>
                      <a:endParaRPr sz="1100" u="none" strike="noStrike" cap="none">
                        <a:latin typeface="Titillium Web"/>
                        <a:ea typeface="Titillium Web"/>
                        <a:cs typeface="Titillium Web"/>
                        <a:sym typeface="Titillium Web"/>
                      </a:endParaRPr>
                    </a:p>
                  </a:txBody>
                  <a:tcPr marL="28575" marR="28575" marT="91425" marB="914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100"/>
                        <a:buFont typeface="Arial"/>
                        <a:buNone/>
                      </a:pPr>
                      <a:r>
                        <a:rPr lang="en-US" sz="1100" u="none" strike="noStrike" cap="none">
                          <a:latin typeface="Titillium Web"/>
                          <a:ea typeface="Titillium Web"/>
                          <a:cs typeface="Titillium Web"/>
                          <a:sym typeface="Titillium Web"/>
                        </a:rPr>
                        <a:t>The Team can define their roles and positions within the organisation</a:t>
                      </a:r>
                      <a:endParaRPr sz="1100" u="none" strike="noStrike" cap="none">
                        <a:latin typeface="Titillium Web"/>
                        <a:ea typeface="Titillium Web"/>
                        <a:cs typeface="Titillium Web"/>
                        <a:sym typeface="Titillium Web"/>
                      </a:endParaRPr>
                    </a:p>
                  </a:txBody>
                  <a:tcPr marL="28575" marR="28575" marT="91425" marB="91425"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marR="0" lvl="0" indent="0" algn="l" rtl="0">
                        <a:lnSpc>
                          <a:spcPct val="115000"/>
                        </a:lnSpc>
                        <a:spcBef>
                          <a:spcPts val="0"/>
                        </a:spcBef>
                        <a:spcAft>
                          <a:spcPts val="0"/>
                        </a:spcAft>
                        <a:buClr>
                          <a:srgbClr val="000000"/>
                        </a:buClr>
                        <a:buSzPts val="1100"/>
                        <a:buFont typeface="Arial"/>
                        <a:buNone/>
                      </a:pPr>
                      <a:r>
                        <a:rPr lang="en-US" sz="1100" u="none" strike="noStrike" cap="none">
                          <a:latin typeface="Titillium Web"/>
                          <a:ea typeface="Titillium Web"/>
                          <a:cs typeface="Titillium Web"/>
                          <a:sym typeface="Titillium Web"/>
                        </a:rPr>
                        <a:t>Common goals</a:t>
                      </a:r>
                      <a:endParaRPr sz="1100" u="none" strike="noStrike" cap="none">
                        <a:latin typeface="Titillium Web"/>
                        <a:ea typeface="Titillium Web"/>
                        <a:cs typeface="Titillium Web"/>
                        <a:sym typeface="Titillium Web"/>
                      </a:endParaRPr>
                    </a:p>
                  </a:txBody>
                  <a:tcPr marL="28575" marR="28575" marT="91425" marB="914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100"/>
                        <a:buFont typeface="Arial"/>
                        <a:buNone/>
                      </a:pPr>
                      <a:r>
                        <a:rPr lang="en-US" sz="1100" u="none" strike="noStrike" cap="none">
                          <a:latin typeface="Titillium Web"/>
                          <a:ea typeface="Titillium Web"/>
                          <a:cs typeface="Titillium Web"/>
                          <a:sym typeface="Titillium Web"/>
                        </a:rPr>
                        <a:t>The Team can identify feasible, measurable and time-bouned goals</a:t>
                      </a:r>
                      <a:endParaRPr sz="1100" u="none" strike="noStrike" cap="none">
                        <a:latin typeface="Titillium Web"/>
                        <a:ea typeface="Titillium Web"/>
                        <a:cs typeface="Titillium Web"/>
                        <a:sym typeface="Titillium Web"/>
                      </a:endParaRPr>
                    </a:p>
                  </a:txBody>
                  <a:tcPr marL="28575" marR="28575" marT="91425" marB="91425"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marR="0" lvl="0" indent="0" algn="l" rtl="0">
                        <a:lnSpc>
                          <a:spcPct val="115000"/>
                        </a:lnSpc>
                        <a:spcBef>
                          <a:spcPts val="0"/>
                        </a:spcBef>
                        <a:spcAft>
                          <a:spcPts val="0"/>
                        </a:spcAft>
                        <a:buClr>
                          <a:srgbClr val="000000"/>
                        </a:buClr>
                        <a:buSzPts val="1100"/>
                        <a:buFont typeface="Arial"/>
                        <a:buNone/>
                      </a:pPr>
                      <a:r>
                        <a:rPr lang="en-US" sz="1100" u="none" strike="noStrike" cap="none">
                          <a:latin typeface="Titillium Web"/>
                          <a:ea typeface="Titillium Web"/>
                          <a:cs typeface="Titillium Web"/>
                          <a:sym typeface="Titillium Web"/>
                        </a:rPr>
                        <a:t>Personal goals</a:t>
                      </a:r>
                      <a:endParaRPr sz="1100" u="none" strike="noStrike" cap="none">
                        <a:latin typeface="Titillium Web"/>
                        <a:ea typeface="Titillium Web"/>
                        <a:cs typeface="Titillium Web"/>
                        <a:sym typeface="Titillium Web"/>
                      </a:endParaRPr>
                    </a:p>
                  </a:txBody>
                  <a:tcPr marL="28575" marR="28575" marT="91425" marB="914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100"/>
                        <a:buFont typeface="Arial"/>
                        <a:buNone/>
                      </a:pPr>
                      <a:r>
                        <a:rPr lang="en-US" sz="1100" u="none" strike="noStrike" cap="none">
                          <a:latin typeface="Titillium Web"/>
                          <a:ea typeface="Titillium Web"/>
                          <a:cs typeface="Titillium Web"/>
                          <a:sym typeface="Titillium Web"/>
                        </a:rPr>
                        <a:t>Each Team member can define own goals related to the project</a:t>
                      </a:r>
                      <a:endParaRPr sz="1100" u="none" strike="noStrike" cap="none">
                        <a:latin typeface="Titillium Web"/>
                        <a:ea typeface="Titillium Web"/>
                        <a:cs typeface="Titillium Web"/>
                        <a:sym typeface="Titillium Web"/>
                      </a:endParaRPr>
                    </a:p>
                  </a:txBody>
                  <a:tcPr marL="28575" marR="28575" marT="91425" marB="91425"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marR="0" lvl="0" indent="0" algn="l" rtl="0">
                        <a:lnSpc>
                          <a:spcPct val="115000"/>
                        </a:lnSpc>
                        <a:spcBef>
                          <a:spcPts val="0"/>
                        </a:spcBef>
                        <a:spcAft>
                          <a:spcPts val="0"/>
                        </a:spcAft>
                        <a:buClr>
                          <a:srgbClr val="000000"/>
                        </a:buClr>
                        <a:buSzPts val="1100"/>
                        <a:buFont typeface="Arial"/>
                        <a:buNone/>
                      </a:pPr>
                      <a:r>
                        <a:rPr lang="en-US" sz="1100" u="none" strike="noStrike" cap="none">
                          <a:latin typeface="Titillium Web"/>
                          <a:ea typeface="Titillium Web"/>
                          <a:cs typeface="Titillium Web"/>
                          <a:sym typeface="Titillium Web"/>
                        </a:rPr>
                        <a:t>Purpose</a:t>
                      </a:r>
                      <a:endParaRPr sz="1100" u="none" strike="noStrike" cap="none">
                        <a:latin typeface="Titillium Web"/>
                        <a:ea typeface="Titillium Web"/>
                        <a:cs typeface="Titillium Web"/>
                        <a:sym typeface="Titillium Web"/>
                      </a:endParaRPr>
                    </a:p>
                  </a:txBody>
                  <a:tcPr marL="28575" marR="28575" marT="91425" marB="91425"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100"/>
                        <a:buFont typeface="Arial"/>
                        <a:buNone/>
                      </a:pPr>
                      <a:r>
                        <a:rPr lang="en-US" sz="1100" u="none" strike="noStrike" cap="none">
                          <a:latin typeface="Titillium Web"/>
                          <a:ea typeface="Titillium Web"/>
                          <a:cs typeface="Titillium Web"/>
                          <a:sym typeface="Titillium Web"/>
                        </a:rPr>
                        <a:t>The Team can define the purpose of the match and cooperation</a:t>
                      </a:r>
                      <a:endParaRPr sz="1100" u="none" strike="noStrike" cap="none">
                        <a:latin typeface="Titillium Web"/>
                        <a:ea typeface="Titillium Web"/>
                        <a:cs typeface="Titillium Web"/>
                        <a:sym typeface="Titillium Web"/>
                      </a:endParaRPr>
                    </a:p>
                  </a:txBody>
                  <a:tcPr marL="28575" marR="28575" marT="91425" marB="91425"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81000">
                <a:tc>
                  <a:txBody>
                    <a:bodyPr/>
                    <a:lstStyle/>
                    <a:p>
                      <a:pPr marL="0" marR="0" lvl="0" indent="0" algn="l" rtl="0">
                        <a:lnSpc>
                          <a:spcPct val="115000"/>
                        </a:lnSpc>
                        <a:spcBef>
                          <a:spcPts val="0"/>
                        </a:spcBef>
                        <a:spcAft>
                          <a:spcPts val="0"/>
                        </a:spcAft>
                        <a:buClr>
                          <a:srgbClr val="000000"/>
                        </a:buClr>
                        <a:buSzPts val="1100"/>
                        <a:buFont typeface="Arial"/>
                        <a:buNone/>
                      </a:pPr>
                      <a:r>
                        <a:rPr lang="en-US" sz="1100" u="none" strike="noStrike" cap="none">
                          <a:latin typeface="Titillium Web"/>
                          <a:ea typeface="Titillium Web"/>
                          <a:cs typeface="Titillium Web"/>
                          <a:sym typeface="Titillium Web"/>
                        </a:rPr>
                        <a:t>Values</a:t>
                      </a:r>
                      <a:endParaRPr sz="1100" u="none" strike="noStrike" cap="none">
                        <a:latin typeface="Titillium Web"/>
                        <a:ea typeface="Titillium Web"/>
                        <a:cs typeface="Titillium Web"/>
                        <a:sym typeface="Titillium Web"/>
                      </a:endParaRPr>
                    </a:p>
                  </a:txBody>
                  <a:tcPr marL="28575" marR="28575" marT="91425" marB="91425"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100"/>
                        <a:buFont typeface="Arial"/>
                        <a:buNone/>
                      </a:pPr>
                      <a:r>
                        <a:rPr lang="en-US" sz="1100" u="none" strike="noStrike" cap="none">
                          <a:latin typeface="Titillium Web"/>
                          <a:ea typeface="Titillium Web"/>
                          <a:cs typeface="Titillium Web"/>
                          <a:sym typeface="Titillium Web"/>
                        </a:rPr>
                        <a:t>The Team is able to describe what is standing for, guiding principles and the core of the Team</a:t>
                      </a:r>
                      <a:endParaRPr sz="1100" u="none" strike="noStrike" cap="none">
                        <a:latin typeface="Titillium Web"/>
                        <a:ea typeface="Titillium Web"/>
                        <a:cs typeface="Titillium Web"/>
                        <a:sym typeface="Titillium Web"/>
                      </a:endParaRPr>
                    </a:p>
                  </a:txBody>
                  <a:tcPr marL="28575" marR="28575" marT="91425" marB="91425"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381000">
                <a:tc>
                  <a:txBody>
                    <a:bodyPr/>
                    <a:lstStyle/>
                    <a:p>
                      <a:pPr marL="0" marR="0" lvl="0" indent="0" algn="l" rtl="0">
                        <a:lnSpc>
                          <a:spcPct val="115000"/>
                        </a:lnSpc>
                        <a:spcBef>
                          <a:spcPts val="0"/>
                        </a:spcBef>
                        <a:spcAft>
                          <a:spcPts val="0"/>
                        </a:spcAft>
                        <a:buClr>
                          <a:srgbClr val="000000"/>
                        </a:buClr>
                        <a:buSzPts val="1100"/>
                        <a:buFont typeface="Arial"/>
                        <a:buNone/>
                      </a:pPr>
                      <a:r>
                        <a:rPr lang="en-US" sz="1100" u="none" strike="noStrike" cap="none">
                          <a:latin typeface="Titillium Web"/>
                          <a:ea typeface="Titillium Web"/>
                          <a:cs typeface="Titillium Web"/>
                          <a:sym typeface="Titillium Web"/>
                        </a:rPr>
                        <a:t>Strengths &amp; Assets</a:t>
                      </a:r>
                      <a:endParaRPr sz="1100" u="none" strike="noStrike" cap="none">
                        <a:latin typeface="Titillium Web"/>
                        <a:ea typeface="Titillium Web"/>
                        <a:cs typeface="Titillium Web"/>
                        <a:sym typeface="Titillium Web"/>
                      </a:endParaRPr>
                    </a:p>
                  </a:txBody>
                  <a:tcPr marL="28575" marR="28575" marT="91425" marB="91425"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100"/>
                        <a:buFont typeface="Arial"/>
                        <a:buNone/>
                      </a:pPr>
                      <a:r>
                        <a:rPr lang="en-US" sz="1100" u="none" strike="noStrike" cap="none">
                          <a:latin typeface="Titillium Web"/>
                          <a:ea typeface="Titillium Web"/>
                          <a:cs typeface="Titillium Web"/>
                          <a:sym typeface="Titillium Web"/>
                        </a:rPr>
                        <a:t>The Team shares key pieces of skills and their capacity within the Team</a:t>
                      </a:r>
                      <a:endParaRPr sz="1100" u="none" strike="noStrike" cap="none">
                        <a:latin typeface="Titillium Web"/>
                        <a:ea typeface="Titillium Web"/>
                        <a:cs typeface="Titillium Web"/>
                        <a:sym typeface="Titillium Web"/>
                      </a:endParaRPr>
                    </a:p>
                  </a:txBody>
                  <a:tcPr marL="28575" marR="28575" marT="91425" marB="91425"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381000">
                <a:tc>
                  <a:txBody>
                    <a:bodyPr/>
                    <a:lstStyle/>
                    <a:p>
                      <a:pPr marL="0" marR="0" lvl="0" indent="0" algn="l" rtl="0">
                        <a:lnSpc>
                          <a:spcPct val="115000"/>
                        </a:lnSpc>
                        <a:spcBef>
                          <a:spcPts val="0"/>
                        </a:spcBef>
                        <a:spcAft>
                          <a:spcPts val="0"/>
                        </a:spcAft>
                        <a:buClr>
                          <a:srgbClr val="000000"/>
                        </a:buClr>
                        <a:buSzPts val="1100"/>
                        <a:buFont typeface="Arial"/>
                        <a:buNone/>
                      </a:pPr>
                      <a:r>
                        <a:rPr lang="en-US" sz="1100" u="none" strike="noStrike" cap="none">
                          <a:latin typeface="Titillium Web"/>
                          <a:ea typeface="Titillium Web"/>
                          <a:cs typeface="Titillium Web"/>
                          <a:sym typeface="Titillium Web"/>
                        </a:rPr>
                        <a:t>Weaknesses &amp; Development Areas</a:t>
                      </a:r>
                      <a:endParaRPr sz="1100" u="none" strike="noStrike" cap="none">
                        <a:latin typeface="Titillium Web"/>
                        <a:ea typeface="Titillium Web"/>
                        <a:cs typeface="Titillium Web"/>
                        <a:sym typeface="Titillium Web"/>
                      </a:endParaRPr>
                    </a:p>
                  </a:txBody>
                  <a:tcPr marL="28575" marR="28575" marT="91425" marB="91425"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100"/>
                        <a:buFont typeface="Arial"/>
                        <a:buNone/>
                      </a:pPr>
                      <a:r>
                        <a:rPr lang="en-US" sz="1100" u="none" strike="noStrike" cap="none">
                          <a:latin typeface="Titillium Web"/>
                          <a:ea typeface="Titillium Web"/>
                          <a:cs typeface="Titillium Web"/>
                          <a:sym typeface="Titillium Web"/>
                        </a:rPr>
                        <a:t>The Team identifies weakness, obstackes and threads within the Team</a:t>
                      </a:r>
                      <a:endParaRPr sz="1100" u="none" strike="noStrike" cap="none">
                        <a:latin typeface="Titillium Web"/>
                        <a:ea typeface="Titillium Web"/>
                        <a:cs typeface="Titillium Web"/>
                        <a:sym typeface="Titillium Web"/>
                      </a:endParaRPr>
                    </a:p>
                  </a:txBody>
                  <a:tcPr marL="28575" marR="28575" marT="91425" marB="91425"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381000">
                <a:tc>
                  <a:txBody>
                    <a:bodyPr/>
                    <a:lstStyle/>
                    <a:p>
                      <a:pPr marL="0" marR="0" lvl="0" indent="0" algn="l" rtl="0">
                        <a:lnSpc>
                          <a:spcPct val="115000"/>
                        </a:lnSpc>
                        <a:spcBef>
                          <a:spcPts val="0"/>
                        </a:spcBef>
                        <a:spcAft>
                          <a:spcPts val="0"/>
                        </a:spcAft>
                        <a:buClr>
                          <a:srgbClr val="000000"/>
                        </a:buClr>
                        <a:buSzPts val="1100"/>
                        <a:buFont typeface="Arial"/>
                        <a:buNone/>
                      </a:pPr>
                      <a:r>
                        <a:rPr lang="en-US" sz="1100" u="none" strike="noStrike" cap="none">
                          <a:latin typeface="Titillium Web"/>
                          <a:ea typeface="Titillium Web"/>
                          <a:cs typeface="Titillium Web"/>
                          <a:sym typeface="Titillium Web"/>
                        </a:rPr>
                        <a:t>Needs &amp; Expectations</a:t>
                      </a:r>
                      <a:endParaRPr sz="1100" u="none" strike="noStrike" cap="none">
                        <a:latin typeface="Titillium Web"/>
                        <a:ea typeface="Titillium Web"/>
                        <a:cs typeface="Titillium Web"/>
                        <a:sym typeface="Titillium Web"/>
                      </a:endParaRPr>
                    </a:p>
                  </a:txBody>
                  <a:tcPr marL="28575" marR="28575" marT="91425" marB="91425"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100"/>
                        <a:buFont typeface="Arial"/>
                        <a:buNone/>
                      </a:pPr>
                      <a:r>
                        <a:rPr lang="en-US" sz="1100" u="none" strike="noStrike" cap="none">
                          <a:latin typeface="Titillium Web"/>
                          <a:ea typeface="Titillium Web"/>
                          <a:cs typeface="Titillium Web"/>
                          <a:sym typeface="Titillium Web"/>
                        </a:rPr>
                        <a:t>The Team can express its needs to amplify strengths</a:t>
                      </a:r>
                      <a:endParaRPr sz="1100" u="none" strike="noStrike" cap="none">
                        <a:latin typeface="Titillium Web"/>
                        <a:ea typeface="Titillium Web"/>
                        <a:cs typeface="Titillium Web"/>
                        <a:sym typeface="Titillium Web"/>
                      </a:endParaRPr>
                    </a:p>
                  </a:txBody>
                  <a:tcPr marL="28575" marR="28575" marT="91425" marB="91425"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381000">
                <a:tc>
                  <a:txBody>
                    <a:bodyPr/>
                    <a:lstStyle/>
                    <a:p>
                      <a:pPr marL="0" marR="0" lvl="0" indent="0" algn="l" rtl="0">
                        <a:lnSpc>
                          <a:spcPct val="115000"/>
                        </a:lnSpc>
                        <a:spcBef>
                          <a:spcPts val="0"/>
                        </a:spcBef>
                        <a:spcAft>
                          <a:spcPts val="0"/>
                        </a:spcAft>
                        <a:buClr>
                          <a:srgbClr val="000000"/>
                        </a:buClr>
                        <a:buSzPts val="1100"/>
                        <a:buFont typeface="Arial"/>
                        <a:buNone/>
                      </a:pPr>
                      <a:r>
                        <a:rPr lang="en-US" sz="1100" u="none" strike="noStrike" cap="none">
                          <a:latin typeface="Titillium Web"/>
                          <a:ea typeface="Titillium Web"/>
                          <a:cs typeface="Titillium Web"/>
                          <a:sym typeface="Titillium Web"/>
                        </a:rPr>
                        <a:t>Rules &amp; Activities</a:t>
                      </a:r>
                      <a:endParaRPr sz="1100" u="none" strike="noStrike" cap="none">
                        <a:latin typeface="Titillium Web"/>
                        <a:ea typeface="Titillium Web"/>
                        <a:cs typeface="Titillium Web"/>
                        <a:sym typeface="Titillium Web"/>
                      </a:endParaRPr>
                    </a:p>
                  </a:txBody>
                  <a:tcPr marL="28575" marR="28575" marT="91425" marB="91425"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100"/>
                        <a:buFont typeface="Arial"/>
                        <a:buNone/>
                      </a:pPr>
                      <a:r>
                        <a:rPr lang="en-US" sz="1100" u="none" strike="noStrike" cap="none">
                          <a:latin typeface="Titillium Web"/>
                          <a:ea typeface="Titillium Web"/>
                          <a:cs typeface="Titillium Web"/>
                          <a:sym typeface="Titillium Web"/>
                        </a:rPr>
                        <a:t>The Team is able to formulate the expectations and outcomes, can specify the the activities to implement</a:t>
                      </a:r>
                      <a:endParaRPr sz="1100" u="none" strike="noStrike" cap="none">
                        <a:latin typeface="Titillium Web"/>
                        <a:ea typeface="Titillium Web"/>
                        <a:cs typeface="Titillium Web"/>
                        <a:sym typeface="Titillium Web"/>
                      </a:endParaRPr>
                    </a:p>
                  </a:txBody>
                  <a:tcPr marL="28575" marR="28575" marT="91425" marB="91425"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bl>
          </a:graphicData>
        </a:graphic>
      </p:graphicFrame>
      <p:sp>
        <p:nvSpPr>
          <p:cNvPr id="1210" name="Google Shape;1210;g2f28515a5fb_0_0"/>
          <p:cNvSpPr txBox="1"/>
          <p:nvPr/>
        </p:nvSpPr>
        <p:spPr>
          <a:xfrm>
            <a:off x="952500" y="185450"/>
            <a:ext cx="4377300" cy="2310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1500"/>
              <a:buFont typeface="Arial"/>
              <a:buNone/>
            </a:pPr>
            <a:r>
              <a:rPr lang="en-US" sz="1500" b="1" i="0" u="none" strike="noStrike" cap="none">
                <a:solidFill>
                  <a:srgbClr val="5E2B97"/>
                </a:solidFill>
                <a:latin typeface="Titillium Web"/>
                <a:ea typeface="Titillium Web"/>
                <a:cs typeface="Titillium Web"/>
                <a:sym typeface="Titillium Web"/>
              </a:rPr>
              <a:t>Team Canvas Criteria:</a:t>
            </a:r>
            <a:endParaRPr sz="1500" b="1" i="0" u="none" strike="noStrike" cap="none">
              <a:solidFill>
                <a:srgbClr val="000000"/>
              </a:solidFill>
              <a:latin typeface="Titillium Web"/>
              <a:ea typeface="Titillium Web"/>
              <a:cs typeface="Titillium Web"/>
              <a:sym typeface="Titillium Web"/>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14"/>
        <p:cNvGrpSpPr/>
        <p:nvPr/>
      </p:nvGrpSpPr>
      <p:grpSpPr>
        <a:xfrm>
          <a:off x="0" y="0"/>
          <a:ext cx="0" cy="0"/>
          <a:chOff x="0" y="0"/>
          <a:chExt cx="0" cy="0"/>
        </a:xfrm>
      </p:grpSpPr>
      <p:sp>
        <p:nvSpPr>
          <p:cNvPr id="1215" name="Google Shape;1215;g2f28515a5fb_0_331"/>
          <p:cNvSpPr txBox="1"/>
          <p:nvPr/>
        </p:nvSpPr>
        <p:spPr>
          <a:xfrm>
            <a:off x="952500" y="185450"/>
            <a:ext cx="4377300" cy="2310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1500"/>
              <a:buFont typeface="Arial"/>
              <a:buNone/>
            </a:pPr>
            <a:r>
              <a:rPr lang="en-US" sz="1500" b="1" i="0" u="none" strike="noStrike" cap="none">
                <a:solidFill>
                  <a:srgbClr val="5E2B97"/>
                </a:solidFill>
                <a:latin typeface="Titillium Web"/>
                <a:ea typeface="Titillium Web"/>
                <a:cs typeface="Titillium Web"/>
                <a:sym typeface="Titillium Web"/>
              </a:rPr>
              <a:t>Business Model Canvas Criteria:</a:t>
            </a:r>
            <a:endParaRPr sz="1500" b="1" i="0" u="none" strike="noStrike" cap="none">
              <a:solidFill>
                <a:srgbClr val="000000"/>
              </a:solidFill>
              <a:latin typeface="Titillium Web"/>
              <a:ea typeface="Titillium Web"/>
              <a:cs typeface="Titillium Web"/>
              <a:sym typeface="Titillium Web"/>
            </a:endParaRPr>
          </a:p>
        </p:txBody>
      </p:sp>
      <p:graphicFrame>
        <p:nvGraphicFramePr>
          <p:cNvPr id="1216" name="Google Shape;1216;g2f28515a5fb_0_331"/>
          <p:cNvGraphicFramePr/>
          <p:nvPr/>
        </p:nvGraphicFramePr>
        <p:xfrm>
          <a:off x="952500" y="554825"/>
          <a:ext cx="7239000" cy="4368618"/>
        </p:xfrm>
        <a:graphic>
          <a:graphicData uri="http://schemas.openxmlformats.org/drawingml/2006/table">
            <a:tbl>
              <a:tblPr>
                <a:noFill/>
                <a:tableStyleId>{BC5C4ADE-51F2-4BBC-8077-C36EFA03900E}</a:tableStyleId>
              </a:tblPr>
              <a:tblGrid>
                <a:gridCol w="2256050">
                  <a:extLst>
                    <a:ext uri="{9D8B030D-6E8A-4147-A177-3AD203B41FA5}">
                      <a16:colId xmlns:a16="http://schemas.microsoft.com/office/drawing/2014/main" val="20000"/>
                    </a:ext>
                  </a:extLst>
                </a:gridCol>
                <a:gridCol w="4982950">
                  <a:extLst>
                    <a:ext uri="{9D8B030D-6E8A-4147-A177-3AD203B41FA5}">
                      <a16:colId xmlns:a16="http://schemas.microsoft.com/office/drawing/2014/main" val="20001"/>
                    </a:ext>
                  </a:extLst>
                </a:gridCol>
              </a:tblGrid>
              <a:tr h="3810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chemeClr val="lt1"/>
                          </a:solidFill>
                          <a:latin typeface="Titillium Web"/>
                          <a:ea typeface="Titillium Web"/>
                          <a:cs typeface="Titillium Web"/>
                          <a:sym typeface="Titillium Web"/>
                        </a:rPr>
                        <a:t>Criteria</a:t>
                      </a:r>
                      <a:endParaRPr sz="1400" u="none" strike="noStrike" cap="none">
                        <a:solidFill>
                          <a:schemeClr val="lt1"/>
                        </a:solidFill>
                        <a:latin typeface="Titillium Web"/>
                        <a:ea typeface="Titillium Web"/>
                        <a:cs typeface="Titillium Web"/>
                        <a:sym typeface="Titillium Web"/>
                      </a:endParaRPr>
                    </a:p>
                  </a:txBody>
                  <a:tcPr marL="91425" marR="91425" marT="91425" marB="91425">
                    <a:lnB w="12700" cap="flat" cmpd="sng">
                      <a:solidFill>
                        <a:srgbClr val="000000"/>
                      </a:solidFill>
                      <a:prstDash val="solid"/>
                      <a:round/>
                      <a:headEnd type="none" w="sm" len="sm"/>
                      <a:tailEnd type="none" w="sm" len="sm"/>
                    </a:lnB>
                    <a:solidFill>
                      <a:srgbClr val="4F157B"/>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chemeClr val="lt1"/>
                          </a:solidFill>
                          <a:latin typeface="Titillium Web"/>
                          <a:ea typeface="Titillium Web"/>
                          <a:cs typeface="Titillium Web"/>
                          <a:sym typeface="Titillium Web"/>
                        </a:rPr>
                        <a:t>Explanation</a:t>
                      </a:r>
                      <a:endParaRPr sz="1400" u="none" strike="noStrike" cap="none">
                        <a:solidFill>
                          <a:schemeClr val="lt1"/>
                        </a:solidFill>
                        <a:latin typeface="Titillium Web"/>
                        <a:ea typeface="Titillium Web"/>
                        <a:cs typeface="Titillium Web"/>
                        <a:sym typeface="Titillium Web"/>
                      </a:endParaRPr>
                    </a:p>
                  </a:txBody>
                  <a:tcPr marL="91425" marR="91425" marT="91425" marB="91425">
                    <a:lnB w="12700" cap="flat" cmpd="sng">
                      <a:solidFill>
                        <a:srgbClr val="000000"/>
                      </a:solidFill>
                      <a:prstDash val="solid"/>
                      <a:round/>
                      <a:headEnd type="none" w="sm" len="sm"/>
                      <a:tailEnd type="none" w="sm" len="sm"/>
                    </a:lnB>
                    <a:solidFill>
                      <a:srgbClr val="4F157B"/>
                    </a:solidFill>
                  </a:tcPr>
                </a:tc>
                <a:extLst>
                  <a:ext uri="{0D108BD9-81ED-4DB2-BD59-A6C34878D82A}">
                    <a16:rowId xmlns:a16="http://schemas.microsoft.com/office/drawing/2014/main" val="10000"/>
                  </a:ext>
                </a:extLst>
              </a:tr>
              <a:tr h="381000">
                <a:tc>
                  <a:txBody>
                    <a:bodyPr/>
                    <a:lstStyle/>
                    <a:p>
                      <a:pPr marL="0" marR="0" lvl="0" indent="0" algn="l" rtl="0">
                        <a:lnSpc>
                          <a:spcPct val="115000"/>
                        </a:lnSpc>
                        <a:spcBef>
                          <a:spcPts val="0"/>
                        </a:spcBef>
                        <a:spcAft>
                          <a:spcPts val="0"/>
                        </a:spcAft>
                        <a:buClr>
                          <a:srgbClr val="000000"/>
                        </a:buClr>
                        <a:buSzPts val="1100"/>
                        <a:buFont typeface="Arial"/>
                        <a:buNone/>
                      </a:pPr>
                      <a:r>
                        <a:rPr lang="en-US" sz="1100" u="none" strike="noStrike" cap="none">
                          <a:latin typeface="Titillium Web"/>
                          <a:ea typeface="Titillium Web"/>
                          <a:cs typeface="Titillium Web"/>
                          <a:sym typeface="Titillium Web"/>
                        </a:rPr>
                        <a:t>Customer Segment</a:t>
                      </a:r>
                      <a:endParaRPr sz="1100" u="none" strike="noStrike" cap="none">
                        <a:latin typeface="Titillium Web"/>
                        <a:ea typeface="Titillium Web"/>
                        <a:cs typeface="Titillium Web"/>
                        <a:sym typeface="Titillium Web"/>
                      </a:endParaRPr>
                    </a:p>
                  </a:txBody>
                  <a:tcPr marL="28575" marR="28575" marT="91425" marB="914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100"/>
                        <a:buFont typeface="Arial"/>
                        <a:buNone/>
                      </a:pPr>
                      <a:r>
                        <a:rPr lang="en-US" sz="1100" u="none" strike="noStrike" cap="none">
                          <a:latin typeface="Titillium Web"/>
                          <a:ea typeface="Titillium Web"/>
                          <a:cs typeface="Titillium Web"/>
                          <a:sym typeface="Titillium Web"/>
                        </a:rPr>
                        <a:t>The Team can define the segment and define most important customers they are delivering the value</a:t>
                      </a:r>
                      <a:endParaRPr sz="1100" u="none" strike="noStrike" cap="none">
                        <a:latin typeface="Titillium Web"/>
                        <a:ea typeface="Titillium Web"/>
                        <a:cs typeface="Titillium Web"/>
                        <a:sym typeface="Titillium Web"/>
                      </a:endParaRPr>
                    </a:p>
                  </a:txBody>
                  <a:tcPr marL="28575" marR="28575" marT="91425" marB="91425"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marR="0" lvl="0" indent="0" algn="l" rtl="0">
                        <a:lnSpc>
                          <a:spcPct val="115000"/>
                        </a:lnSpc>
                        <a:spcBef>
                          <a:spcPts val="0"/>
                        </a:spcBef>
                        <a:spcAft>
                          <a:spcPts val="0"/>
                        </a:spcAft>
                        <a:buClr>
                          <a:srgbClr val="000000"/>
                        </a:buClr>
                        <a:buSzPts val="1100"/>
                        <a:buFont typeface="Arial"/>
                        <a:buNone/>
                      </a:pPr>
                      <a:r>
                        <a:rPr lang="en-US" sz="1100" u="none" strike="noStrike" cap="none">
                          <a:latin typeface="Titillium Web"/>
                          <a:ea typeface="Titillium Web"/>
                          <a:cs typeface="Titillium Web"/>
                          <a:sym typeface="Titillium Web"/>
                        </a:rPr>
                        <a:t>Value Proposition</a:t>
                      </a:r>
                      <a:endParaRPr sz="1100" u="none" strike="noStrike" cap="none">
                        <a:latin typeface="Titillium Web"/>
                        <a:ea typeface="Titillium Web"/>
                        <a:cs typeface="Titillium Web"/>
                        <a:sym typeface="Titillium Web"/>
                      </a:endParaRPr>
                    </a:p>
                  </a:txBody>
                  <a:tcPr marL="28575" marR="28575" marT="91425" marB="914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100"/>
                        <a:buFont typeface="Arial"/>
                        <a:buNone/>
                      </a:pPr>
                      <a:r>
                        <a:rPr lang="en-US" sz="1100" u="none" strike="noStrike" cap="none">
                          <a:latin typeface="Titillium Web"/>
                          <a:ea typeface="Titillium Web"/>
                          <a:cs typeface="Titillium Web"/>
                          <a:sym typeface="Titillium Web"/>
                        </a:rPr>
                        <a:t>The Team can describe the UVP that fulfills the needs of customer</a:t>
                      </a:r>
                      <a:endParaRPr sz="1100" u="none" strike="noStrike" cap="none">
                        <a:latin typeface="Titillium Web"/>
                        <a:ea typeface="Titillium Web"/>
                        <a:cs typeface="Titillium Web"/>
                        <a:sym typeface="Titillium Web"/>
                      </a:endParaRPr>
                    </a:p>
                  </a:txBody>
                  <a:tcPr marL="28575" marR="28575" marT="91425" marB="91425"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marR="0" lvl="0" indent="0" algn="l" rtl="0">
                        <a:lnSpc>
                          <a:spcPct val="115000"/>
                        </a:lnSpc>
                        <a:spcBef>
                          <a:spcPts val="0"/>
                        </a:spcBef>
                        <a:spcAft>
                          <a:spcPts val="0"/>
                        </a:spcAft>
                        <a:buClr>
                          <a:srgbClr val="000000"/>
                        </a:buClr>
                        <a:buSzPts val="1100"/>
                        <a:buFont typeface="Arial"/>
                        <a:buNone/>
                      </a:pPr>
                      <a:r>
                        <a:rPr lang="en-US" sz="1100" u="none" strike="noStrike" cap="none">
                          <a:latin typeface="Titillium Web"/>
                          <a:ea typeface="Titillium Web"/>
                          <a:cs typeface="Titillium Web"/>
                          <a:sym typeface="Titillium Web"/>
                        </a:rPr>
                        <a:t>Channels</a:t>
                      </a:r>
                      <a:endParaRPr sz="1100" u="none" strike="noStrike" cap="none">
                        <a:latin typeface="Titillium Web"/>
                        <a:ea typeface="Titillium Web"/>
                        <a:cs typeface="Titillium Web"/>
                        <a:sym typeface="Titillium Web"/>
                      </a:endParaRPr>
                    </a:p>
                  </a:txBody>
                  <a:tcPr marL="28575" marR="28575" marT="91425" marB="914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100"/>
                        <a:buFont typeface="Arial"/>
                        <a:buNone/>
                      </a:pPr>
                      <a:r>
                        <a:rPr lang="en-US" sz="1100" u="none" strike="noStrike" cap="none">
                          <a:latin typeface="Titillium Web"/>
                          <a:ea typeface="Titillium Web"/>
                          <a:cs typeface="Titillium Web"/>
                          <a:sym typeface="Titillium Web"/>
                        </a:rPr>
                        <a:t>The Team can define tools on how to reach the customer and through which channels</a:t>
                      </a:r>
                      <a:endParaRPr sz="1100" u="none" strike="noStrike" cap="none">
                        <a:latin typeface="Titillium Web"/>
                        <a:ea typeface="Titillium Web"/>
                        <a:cs typeface="Titillium Web"/>
                        <a:sym typeface="Titillium Web"/>
                      </a:endParaRPr>
                    </a:p>
                  </a:txBody>
                  <a:tcPr marL="28575" marR="28575" marT="91425" marB="91425"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marR="0" lvl="0" indent="0" algn="l" rtl="0">
                        <a:lnSpc>
                          <a:spcPct val="115000"/>
                        </a:lnSpc>
                        <a:spcBef>
                          <a:spcPts val="0"/>
                        </a:spcBef>
                        <a:spcAft>
                          <a:spcPts val="0"/>
                        </a:spcAft>
                        <a:buClr>
                          <a:srgbClr val="000000"/>
                        </a:buClr>
                        <a:buSzPts val="1100"/>
                        <a:buFont typeface="Arial"/>
                        <a:buNone/>
                      </a:pPr>
                      <a:r>
                        <a:rPr lang="en-US" sz="1100" u="none" strike="noStrike" cap="none">
                          <a:latin typeface="Titillium Web"/>
                          <a:ea typeface="Titillium Web"/>
                          <a:cs typeface="Titillium Web"/>
                          <a:sym typeface="Titillium Web"/>
                        </a:rPr>
                        <a:t>Customer relationship</a:t>
                      </a:r>
                      <a:endParaRPr sz="1100" u="none" strike="noStrike" cap="none">
                        <a:latin typeface="Titillium Web"/>
                        <a:ea typeface="Titillium Web"/>
                        <a:cs typeface="Titillium Web"/>
                        <a:sym typeface="Titillium Web"/>
                      </a:endParaRPr>
                    </a:p>
                  </a:txBody>
                  <a:tcPr marL="28575" marR="28575" marT="91425" marB="91425"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100"/>
                        <a:buFont typeface="Arial"/>
                        <a:buNone/>
                      </a:pPr>
                      <a:r>
                        <a:rPr lang="en-US" sz="1100" u="none" strike="noStrike" cap="none">
                          <a:latin typeface="Titillium Web"/>
                          <a:ea typeface="Titillium Web"/>
                          <a:cs typeface="Titillium Web"/>
                          <a:sym typeface="Titillium Web"/>
                        </a:rPr>
                        <a:t>The Team has ability to built, nurture and grow the relationships with customer</a:t>
                      </a:r>
                      <a:endParaRPr sz="1100" u="none" strike="noStrike" cap="none">
                        <a:latin typeface="Titillium Web"/>
                        <a:ea typeface="Titillium Web"/>
                        <a:cs typeface="Titillium Web"/>
                        <a:sym typeface="Titillium Web"/>
                      </a:endParaRPr>
                    </a:p>
                  </a:txBody>
                  <a:tcPr marL="28575" marR="28575" marT="91425" marB="91425"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81000">
                <a:tc>
                  <a:txBody>
                    <a:bodyPr/>
                    <a:lstStyle/>
                    <a:p>
                      <a:pPr marL="0" marR="0" lvl="0" indent="0" algn="l" rtl="0">
                        <a:lnSpc>
                          <a:spcPct val="115000"/>
                        </a:lnSpc>
                        <a:spcBef>
                          <a:spcPts val="0"/>
                        </a:spcBef>
                        <a:spcAft>
                          <a:spcPts val="0"/>
                        </a:spcAft>
                        <a:buClr>
                          <a:srgbClr val="000000"/>
                        </a:buClr>
                        <a:buSzPts val="1100"/>
                        <a:buFont typeface="Arial"/>
                        <a:buNone/>
                      </a:pPr>
                      <a:r>
                        <a:rPr lang="en-US" sz="1100" u="none" strike="noStrike" cap="none">
                          <a:latin typeface="Titillium Web"/>
                          <a:ea typeface="Titillium Web"/>
                          <a:cs typeface="Titillium Web"/>
                          <a:sym typeface="Titillium Web"/>
                        </a:rPr>
                        <a:t>Revenue Streams</a:t>
                      </a:r>
                      <a:endParaRPr sz="1100" u="none" strike="noStrike" cap="none">
                        <a:latin typeface="Titillium Web"/>
                        <a:ea typeface="Titillium Web"/>
                        <a:cs typeface="Titillium Web"/>
                        <a:sym typeface="Titillium Web"/>
                      </a:endParaRPr>
                    </a:p>
                  </a:txBody>
                  <a:tcPr marL="28575" marR="28575" marT="91425" marB="91425"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100"/>
                        <a:buFont typeface="Arial"/>
                        <a:buNone/>
                      </a:pPr>
                      <a:r>
                        <a:rPr lang="en-US" sz="1100" u="none" strike="noStrike" cap="none">
                          <a:latin typeface="Titillium Web"/>
                          <a:ea typeface="Titillium Web"/>
                          <a:cs typeface="Titillium Web"/>
                          <a:sym typeface="Titillium Web"/>
                        </a:rPr>
                        <a:t>The Team is able to find potential revenue sources</a:t>
                      </a:r>
                      <a:endParaRPr sz="1100" u="none" strike="noStrike" cap="none">
                        <a:latin typeface="Titillium Web"/>
                        <a:ea typeface="Titillium Web"/>
                        <a:cs typeface="Titillium Web"/>
                        <a:sym typeface="Titillium Web"/>
                      </a:endParaRPr>
                    </a:p>
                  </a:txBody>
                  <a:tcPr marL="28575" marR="28575" marT="91425" marB="91425"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381000">
                <a:tc>
                  <a:txBody>
                    <a:bodyPr/>
                    <a:lstStyle/>
                    <a:p>
                      <a:pPr marL="0" marR="0" lvl="0" indent="0" algn="l" rtl="0">
                        <a:lnSpc>
                          <a:spcPct val="115000"/>
                        </a:lnSpc>
                        <a:spcBef>
                          <a:spcPts val="0"/>
                        </a:spcBef>
                        <a:spcAft>
                          <a:spcPts val="0"/>
                        </a:spcAft>
                        <a:buClr>
                          <a:srgbClr val="000000"/>
                        </a:buClr>
                        <a:buSzPts val="1100"/>
                        <a:buFont typeface="Arial"/>
                        <a:buNone/>
                      </a:pPr>
                      <a:r>
                        <a:rPr lang="en-US" sz="1100" u="none" strike="noStrike" cap="none">
                          <a:latin typeface="Titillium Web"/>
                          <a:ea typeface="Titillium Web"/>
                          <a:cs typeface="Titillium Web"/>
                          <a:sym typeface="Titillium Web"/>
                        </a:rPr>
                        <a:t>Key Resources</a:t>
                      </a:r>
                      <a:endParaRPr sz="1100" u="none" strike="noStrike" cap="none">
                        <a:latin typeface="Titillium Web"/>
                        <a:ea typeface="Titillium Web"/>
                        <a:cs typeface="Titillium Web"/>
                        <a:sym typeface="Titillium Web"/>
                      </a:endParaRPr>
                    </a:p>
                  </a:txBody>
                  <a:tcPr marL="28575" marR="28575" marT="91425" marB="91425"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100"/>
                        <a:buFont typeface="Arial"/>
                        <a:buNone/>
                      </a:pPr>
                      <a:r>
                        <a:rPr lang="en-US" sz="1100" u="none" strike="noStrike" cap="none">
                          <a:latin typeface="Titillium Web"/>
                          <a:ea typeface="Titillium Web"/>
                          <a:cs typeface="Titillium Web"/>
                          <a:sym typeface="Titillium Web"/>
                        </a:rPr>
                        <a:t>The Team has the essential assets in running the business and providing the value</a:t>
                      </a:r>
                      <a:endParaRPr sz="1100" u="none" strike="noStrike" cap="none">
                        <a:latin typeface="Titillium Web"/>
                        <a:ea typeface="Titillium Web"/>
                        <a:cs typeface="Titillium Web"/>
                        <a:sym typeface="Titillium Web"/>
                      </a:endParaRPr>
                    </a:p>
                  </a:txBody>
                  <a:tcPr marL="28575" marR="28575" marT="91425" marB="91425"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381000">
                <a:tc>
                  <a:txBody>
                    <a:bodyPr/>
                    <a:lstStyle/>
                    <a:p>
                      <a:pPr marL="0" marR="0" lvl="0" indent="0" algn="l" rtl="0">
                        <a:lnSpc>
                          <a:spcPct val="115000"/>
                        </a:lnSpc>
                        <a:spcBef>
                          <a:spcPts val="0"/>
                        </a:spcBef>
                        <a:spcAft>
                          <a:spcPts val="0"/>
                        </a:spcAft>
                        <a:buClr>
                          <a:srgbClr val="000000"/>
                        </a:buClr>
                        <a:buSzPts val="1100"/>
                        <a:buFont typeface="Arial"/>
                        <a:buNone/>
                      </a:pPr>
                      <a:r>
                        <a:rPr lang="en-US" sz="1100" u="none" strike="noStrike" cap="none">
                          <a:latin typeface="Titillium Web"/>
                          <a:ea typeface="Titillium Web"/>
                          <a:cs typeface="Titillium Web"/>
                          <a:sym typeface="Titillium Web"/>
                        </a:rPr>
                        <a:t>Key Activities</a:t>
                      </a:r>
                      <a:endParaRPr sz="1100" u="none" strike="noStrike" cap="none">
                        <a:latin typeface="Titillium Web"/>
                        <a:ea typeface="Titillium Web"/>
                        <a:cs typeface="Titillium Web"/>
                        <a:sym typeface="Titillium Web"/>
                      </a:endParaRPr>
                    </a:p>
                  </a:txBody>
                  <a:tcPr marL="28575" marR="28575" marT="91425" marB="91425"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100"/>
                        <a:buFont typeface="Arial"/>
                        <a:buNone/>
                      </a:pPr>
                      <a:r>
                        <a:rPr lang="en-US" sz="1100" u="none" strike="noStrike" cap="none">
                          <a:latin typeface="Titillium Web"/>
                          <a:ea typeface="Titillium Web"/>
                          <a:cs typeface="Titillium Web"/>
                          <a:sym typeface="Titillium Web"/>
                        </a:rPr>
                        <a:t>The Team can identify activities needed to create an effective and succesful connection with customer</a:t>
                      </a:r>
                      <a:endParaRPr sz="1100" u="none" strike="noStrike" cap="none">
                        <a:latin typeface="Titillium Web"/>
                        <a:ea typeface="Titillium Web"/>
                        <a:cs typeface="Titillium Web"/>
                        <a:sym typeface="Titillium Web"/>
                      </a:endParaRPr>
                    </a:p>
                  </a:txBody>
                  <a:tcPr marL="28575" marR="28575" marT="91425" marB="91425"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381000">
                <a:tc>
                  <a:txBody>
                    <a:bodyPr/>
                    <a:lstStyle/>
                    <a:p>
                      <a:pPr marL="0" marR="0" lvl="0" indent="0" algn="l" rtl="0">
                        <a:lnSpc>
                          <a:spcPct val="115000"/>
                        </a:lnSpc>
                        <a:spcBef>
                          <a:spcPts val="0"/>
                        </a:spcBef>
                        <a:spcAft>
                          <a:spcPts val="0"/>
                        </a:spcAft>
                        <a:buClr>
                          <a:srgbClr val="000000"/>
                        </a:buClr>
                        <a:buSzPts val="1100"/>
                        <a:buFont typeface="Arial"/>
                        <a:buNone/>
                      </a:pPr>
                      <a:r>
                        <a:rPr lang="en-US" sz="1100" u="none" strike="noStrike" cap="none">
                          <a:latin typeface="Titillium Web"/>
                          <a:ea typeface="Titillium Web"/>
                          <a:cs typeface="Titillium Web"/>
                          <a:sym typeface="Titillium Web"/>
                        </a:rPr>
                        <a:t>Key Partners</a:t>
                      </a:r>
                      <a:endParaRPr sz="1100" u="none" strike="noStrike" cap="none">
                        <a:latin typeface="Titillium Web"/>
                        <a:ea typeface="Titillium Web"/>
                        <a:cs typeface="Titillium Web"/>
                        <a:sym typeface="Titillium Web"/>
                      </a:endParaRPr>
                    </a:p>
                  </a:txBody>
                  <a:tcPr marL="28575" marR="28575" marT="91425" marB="91425"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100"/>
                        <a:buFont typeface="Arial"/>
                        <a:buNone/>
                      </a:pPr>
                      <a:r>
                        <a:rPr lang="en-US" sz="1100" u="none" strike="noStrike" cap="none">
                          <a:latin typeface="Titillium Web"/>
                          <a:ea typeface="Titillium Web"/>
                          <a:cs typeface="Titillium Web"/>
                          <a:sym typeface="Titillium Web"/>
                        </a:rPr>
                        <a:t>The Team can prepare and identify the long term partnership with key partners</a:t>
                      </a:r>
                      <a:endParaRPr sz="1100" u="none" strike="noStrike" cap="none">
                        <a:latin typeface="Titillium Web"/>
                        <a:ea typeface="Titillium Web"/>
                        <a:cs typeface="Titillium Web"/>
                        <a:sym typeface="Titillium Web"/>
                      </a:endParaRPr>
                    </a:p>
                  </a:txBody>
                  <a:tcPr marL="28575" marR="28575" marT="91425" marB="91425"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381000">
                <a:tc>
                  <a:txBody>
                    <a:bodyPr/>
                    <a:lstStyle/>
                    <a:p>
                      <a:pPr marL="0" marR="0" lvl="0" indent="0" algn="l" rtl="0">
                        <a:lnSpc>
                          <a:spcPct val="115000"/>
                        </a:lnSpc>
                        <a:spcBef>
                          <a:spcPts val="0"/>
                        </a:spcBef>
                        <a:spcAft>
                          <a:spcPts val="0"/>
                        </a:spcAft>
                        <a:buClr>
                          <a:srgbClr val="000000"/>
                        </a:buClr>
                        <a:buSzPts val="1100"/>
                        <a:buFont typeface="Arial"/>
                        <a:buNone/>
                      </a:pPr>
                      <a:r>
                        <a:rPr lang="en-US" sz="1100" u="none" strike="noStrike" cap="none">
                          <a:latin typeface="Titillium Web"/>
                          <a:ea typeface="Titillium Web"/>
                          <a:cs typeface="Titillium Web"/>
                          <a:sym typeface="Titillium Web"/>
                        </a:rPr>
                        <a:t>Cost Structure</a:t>
                      </a:r>
                      <a:endParaRPr sz="1100" u="none" strike="noStrike" cap="none">
                        <a:latin typeface="Titillium Web"/>
                        <a:ea typeface="Titillium Web"/>
                        <a:cs typeface="Titillium Web"/>
                        <a:sym typeface="Titillium Web"/>
                      </a:endParaRPr>
                    </a:p>
                  </a:txBody>
                  <a:tcPr marL="28575" marR="28575" marT="91425" marB="91425"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100"/>
                        <a:buFont typeface="Arial"/>
                        <a:buNone/>
                      </a:pPr>
                      <a:r>
                        <a:rPr lang="en-US" sz="1100" u="none" strike="noStrike" cap="none">
                          <a:latin typeface="Titillium Web"/>
                          <a:ea typeface="Titillium Web"/>
                          <a:cs typeface="Titillium Web"/>
                          <a:sym typeface="Titillium Web"/>
                        </a:rPr>
                        <a:t>The Team can define most essential costs and cost drivers</a:t>
                      </a:r>
                      <a:endParaRPr sz="1100" u="none" strike="noStrike" cap="none">
                        <a:latin typeface="Titillium Web"/>
                        <a:ea typeface="Titillium Web"/>
                        <a:cs typeface="Titillium Web"/>
                        <a:sym typeface="Titillium Web"/>
                      </a:endParaRPr>
                    </a:p>
                  </a:txBody>
                  <a:tcPr marL="28575" marR="28575" marT="91425" marB="91425"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cxnSp>
        <p:nvCxnSpPr>
          <p:cNvPr id="439" name="Google Shape;439;g2e9eb425bdf_0_106"/>
          <p:cNvCxnSpPr/>
          <p:nvPr/>
        </p:nvCxnSpPr>
        <p:spPr>
          <a:xfrm rot="5400000">
            <a:off x="1800753" y="2371922"/>
            <a:ext cx="3444600" cy="0"/>
          </a:xfrm>
          <a:prstGeom prst="straightConnector1">
            <a:avLst/>
          </a:prstGeom>
          <a:noFill/>
          <a:ln w="28575" cap="rnd" cmpd="sng">
            <a:solidFill>
              <a:srgbClr val="CAC0F6"/>
            </a:solidFill>
            <a:prstDash val="solid"/>
            <a:round/>
            <a:headEnd type="none" w="sm" len="sm"/>
            <a:tailEnd type="none" w="sm" len="sm"/>
          </a:ln>
        </p:spPr>
      </p:cxnSp>
      <p:grpSp>
        <p:nvGrpSpPr>
          <p:cNvPr id="440" name="Google Shape;440;g2e9eb425bdf_0_106"/>
          <p:cNvGrpSpPr/>
          <p:nvPr/>
        </p:nvGrpSpPr>
        <p:grpSpPr>
          <a:xfrm>
            <a:off x="514342" y="747411"/>
            <a:ext cx="7994547" cy="1719743"/>
            <a:chOff x="-1617667" y="217017"/>
            <a:chExt cx="21318793" cy="4585980"/>
          </a:xfrm>
        </p:grpSpPr>
        <p:sp>
          <p:nvSpPr>
            <p:cNvPr id="441" name="Google Shape;441;g2e9eb425bdf_0_106"/>
            <p:cNvSpPr txBox="1"/>
            <p:nvPr/>
          </p:nvSpPr>
          <p:spPr>
            <a:xfrm>
              <a:off x="-1617667" y="217017"/>
              <a:ext cx="5904000" cy="27912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400"/>
                <a:buFont typeface="Arial"/>
                <a:buNone/>
              </a:pPr>
              <a:r>
                <a:rPr lang="en-US" sz="3400" b="1" i="0" u="none" strike="noStrike" cap="none">
                  <a:solidFill>
                    <a:srgbClr val="000000"/>
                  </a:solidFill>
                  <a:latin typeface="Titillium Web" panose="00000500000000000000" pitchFamily="2" charset="0"/>
                  <a:ea typeface="Titillium Web"/>
                  <a:cs typeface="Titillium Web"/>
                  <a:sym typeface="Titillium Web"/>
                </a:rPr>
                <a:t>What’s the purpose? </a:t>
              </a:r>
              <a:endParaRPr sz="100" b="0" i="0" u="none" strike="noStrike" cap="none">
                <a:solidFill>
                  <a:srgbClr val="000000"/>
                </a:solidFill>
                <a:latin typeface="Titillium Web" panose="00000500000000000000" pitchFamily="2" charset="0"/>
                <a:sym typeface="Arial"/>
              </a:endParaRPr>
            </a:p>
          </p:txBody>
        </p:sp>
        <p:sp>
          <p:nvSpPr>
            <p:cNvPr id="442" name="Google Shape;442;g2e9eb425bdf_0_106"/>
            <p:cNvSpPr txBox="1"/>
            <p:nvPr/>
          </p:nvSpPr>
          <p:spPr>
            <a:xfrm>
              <a:off x="9693427" y="1230054"/>
              <a:ext cx="10007699" cy="35729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975"/>
                </a:spcBef>
                <a:spcAft>
                  <a:spcPts val="0"/>
                </a:spcAft>
                <a:buClr>
                  <a:schemeClr val="dk1"/>
                </a:buClr>
                <a:buSzPts val="1100"/>
                <a:buFont typeface="Arial"/>
                <a:buNone/>
              </a:pPr>
              <a:r>
                <a:rPr lang="en-US" sz="1100" b="0" i="0" u="none" strike="noStrike" cap="none">
                  <a:solidFill>
                    <a:schemeClr val="dk1"/>
                  </a:solidFill>
                  <a:latin typeface="Titillium Web" panose="00000500000000000000" pitchFamily="2" charset="0"/>
                  <a:ea typeface="Titillium Web"/>
                  <a:cs typeface="Titillium Web"/>
                  <a:sym typeface="Titillium Web"/>
                </a:rPr>
                <a:t>The objective is to deepen your understanding of your business model, emphasizing its core elements. Instead of diving deep into minutiae, focus on sketching out the pivotal features and areas of greatest importance. The activity will be centered on utilizing the Value Map and the Business Model Canvas.</a:t>
              </a:r>
              <a:endParaRPr sz="1100" b="0" i="0" u="none" strike="noStrike" cap="none">
                <a:solidFill>
                  <a:schemeClr val="dk1"/>
                </a:solidFill>
                <a:latin typeface="Titillium Web" panose="00000500000000000000" pitchFamily="2" charset="0"/>
                <a:ea typeface="Titillium Web"/>
                <a:cs typeface="Titillium Web"/>
                <a:sym typeface="Titillium Web"/>
              </a:endParaRPr>
            </a:p>
            <a:p>
              <a:pPr marL="0" marR="0" lvl="0" indent="0" algn="l" rtl="0">
                <a:lnSpc>
                  <a:spcPct val="140009"/>
                </a:lnSpc>
                <a:spcBef>
                  <a:spcPts val="975"/>
                </a:spcBef>
                <a:spcAft>
                  <a:spcPts val="0"/>
                </a:spcAft>
                <a:buClr>
                  <a:srgbClr val="000000"/>
                </a:buClr>
                <a:buSzPts val="1100"/>
                <a:buFont typeface="Arial"/>
                <a:buNone/>
              </a:pPr>
              <a:endParaRPr sz="1100" b="0" i="0" u="none" strike="noStrike" cap="none">
                <a:solidFill>
                  <a:schemeClr val="dk1"/>
                </a:solidFill>
                <a:latin typeface="Titillium Web" panose="00000500000000000000" pitchFamily="2" charset="0"/>
                <a:ea typeface="Titillium Web"/>
                <a:cs typeface="Titillium Web"/>
                <a:sym typeface="Titillium Web"/>
              </a:endParaRPr>
            </a:p>
          </p:txBody>
        </p:sp>
      </p:grpSp>
      <p:sp>
        <p:nvSpPr>
          <p:cNvPr id="443" name="Google Shape;443;g2e9eb425bdf_0_106"/>
          <p:cNvSpPr/>
          <p:nvPr/>
        </p:nvSpPr>
        <p:spPr>
          <a:xfrm rot="2700000">
            <a:off x="972403" y="2060476"/>
            <a:ext cx="2054160" cy="2058557"/>
          </a:xfrm>
          <a:custGeom>
            <a:avLst/>
            <a:gdLst/>
            <a:ahLst/>
            <a:cxnLst/>
            <a:rect l="l" t="t" r="r" b="b"/>
            <a:pathLst>
              <a:path w="4091579" h="4114800" extrusionOk="0">
                <a:moveTo>
                  <a:pt x="0" y="0"/>
                </a:moveTo>
                <a:lnTo>
                  <a:pt x="4091579" y="0"/>
                </a:lnTo>
                <a:lnTo>
                  <a:pt x="4091579" y="4114800"/>
                </a:lnTo>
                <a:lnTo>
                  <a:pt x="0" y="4114800"/>
                </a:lnTo>
                <a:lnTo>
                  <a:pt x="0" y="0"/>
                </a:lnTo>
                <a:close/>
              </a:path>
            </a:pathLst>
          </a:custGeom>
          <a:blipFill rotWithShape="1">
            <a:blip r:embed="rId3">
              <a:alphaModFix/>
            </a:blip>
            <a:stretch>
              <a:fillRect/>
            </a:stretch>
          </a:blip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Titillium Web" panose="00000500000000000000" pitchFamily="2" charset="0"/>
              <a:ea typeface="Calibri"/>
              <a:cs typeface="Calibri"/>
              <a:sym typeface="Calibri"/>
            </a:endParaRPr>
          </a:p>
        </p:txBody>
      </p:sp>
      <p:sp>
        <p:nvSpPr>
          <p:cNvPr id="444" name="Google Shape;444;g2e9eb425bdf_0_106"/>
          <p:cNvSpPr/>
          <p:nvPr/>
        </p:nvSpPr>
        <p:spPr>
          <a:xfrm>
            <a:off x="6110908" y="4520035"/>
            <a:ext cx="2518742" cy="425046"/>
          </a:xfrm>
          <a:custGeom>
            <a:avLst/>
            <a:gdLst/>
            <a:ahLst/>
            <a:cxnLst/>
            <a:rect l="l" t="t" r="r" b="b"/>
            <a:pathLst>
              <a:path w="5037483" h="850092" extrusionOk="0">
                <a:moveTo>
                  <a:pt x="0" y="0"/>
                </a:moveTo>
                <a:lnTo>
                  <a:pt x="5037483" y="0"/>
                </a:lnTo>
                <a:lnTo>
                  <a:pt x="5037483" y="850092"/>
                </a:lnTo>
                <a:lnTo>
                  <a:pt x="0" y="850092"/>
                </a:lnTo>
                <a:lnTo>
                  <a:pt x="0" y="0"/>
                </a:lnTo>
                <a:close/>
              </a:path>
            </a:pathLst>
          </a:custGeom>
          <a:blipFill rotWithShape="1">
            <a:blip r:embed="rId4">
              <a:alphaModFix/>
            </a:blip>
            <a:stretch>
              <a:fillRect/>
            </a:stretch>
          </a:blip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Titillium Web" panose="00000500000000000000" pitchFamily="2" charset="0"/>
              <a:ea typeface="Calibri"/>
              <a:cs typeface="Calibri"/>
              <a:sym typeface="Calibri"/>
            </a:endParaRPr>
          </a:p>
        </p:txBody>
      </p:sp>
      <p:sp>
        <p:nvSpPr>
          <p:cNvPr id="445" name="Google Shape;445;g2e9eb425bdf_0_106"/>
          <p:cNvSpPr/>
          <p:nvPr/>
        </p:nvSpPr>
        <p:spPr>
          <a:xfrm>
            <a:off x="514350" y="4520035"/>
            <a:ext cx="1128776" cy="475804"/>
          </a:xfrm>
          <a:custGeom>
            <a:avLst/>
            <a:gdLst/>
            <a:ahLst/>
            <a:cxnLst/>
            <a:rect l="l" t="t" r="r" b="b"/>
            <a:pathLst>
              <a:path w="2257552" h="951609" extrusionOk="0">
                <a:moveTo>
                  <a:pt x="0" y="0"/>
                </a:moveTo>
                <a:lnTo>
                  <a:pt x="2257552" y="0"/>
                </a:lnTo>
                <a:lnTo>
                  <a:pt x="2257552" y="951609"/>
                </a:lnTo>
                <a:lnTo>
                  <a:pt x="0" y="951609"/>
                </a:lnTo>
                <a:lnTo>
                  <a:pt x="0" y="0"/>
                </a:lnTo>
                <a:close/>
              </a:path>
            </a:pathLst>
          </a:custGeom>
          <a:blipFill rotWithShape="1">
            <a:blip r:embed="rId5">
              <a:alphaModFix/>
            </a:blip>
            <a:stretch>
              <a:fillRect/>
            </a:stretch>
          </a:blip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Titillium Web" panose="00000500000000000000" pitchFamily="2" charset="0"/>
              <a:ea typeface="Calibri"/>
              <a:cs typeface="Calibri"/>
              <a:sym typeface="Calibri"/>
            </a:endParaRPr>
          </a:p>
        </p:txBody>
      </p:sp>
      <p:sp>
        <p:nvSpPr>
          <p:cNvPr id="446" name="Google Shape;446;g2e9eb425bdf_0_106"/>
          <p:cNvSpPr txBox="1"/>
          <p:nvPr/>
        </p:nvSpPr>
        <p:spPr>
          <a:xfrm>
            <a:off x="4724250" y="2457125"/>
            <a:ext cx="3905400" cy="1641445"/>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800"/>
              </a:spcAft>
              <a:buClr>
                <a:srgbClr val="000000"/>
              </a:buClr>
              <a:buSzPts val="1100"/>
              <a:buFont typeface="Arial"/>
              <a:buNone/>
            </a:pPr>
            <a:r>
              <a:rPr lang="en-US" sz="1100" b="0" i="0" u="none" strike="noStrike" cap="none">
                <a:solidFill>
                  <a:schemeClr val="dk1"/>
                </a:solidFill>
                <a:latin typeface="Titillium Web" panose="00000500000000000000" pitchFamily="2" charset="0"/>
                <a:ea typeface="Titillium Web"/>
                <a:cs typeface="Titillium Web"/>
                <a:sym typeface="Titillium Web"/>
              </a:rPr>
              <a:t>Team Canvas is a strategic framework that helps bring  your newly formated team on the same page. It is made to align all members, increase cohesion and performance and to create productive team culture. Team Canvas works across multiple touchpoints such as: creating a team, clarifying goals and addressing overall team performance (e.g. when you feel stuck as a team, or when you need to get a lot of stuff done) also growing and onboarding new team members; </a:t>
            </a:r>
            <a:endParaRPr sz="1100" b="0" i="0" u="none" strike="noStrike" cap="none">
              <a:solidFill>
                <a:schemeClr val="dk1"/>
              </a:solidFill>
              <a:latin typeface="Titillium Web" panose="00000500000000000000" pitchFamily="2" charset="0"/>
              <a:ea typeface="Titillium Web"/>
              <a:cs typeface="Titillium Web"/>
              <a:sym typeface="Titillium Web"/>
            </a:endParaRPr>
          </a:p>
        </p:txBody>
      </p:sp>
      <p:sp>
        <p:nvSpPr>
          <p:cNvPr id="447" name="Google Shape;447;g2e9eb425bdf_0_106"/>
          <p:cNvSpPr txBox="1"/>
          <p:nvPr/>
        </p:nvSpPr>
        <p:spPr>
          <a:xfrm>
            <a:off x="4131600" y="747400"/>
            <a:ext cx="4377300" cy="32316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1500"/>
              <a:buFont typeface="Arial"/>
              <a:buNone/>
            </a:pPr>
            <a:r>
              <a:rPr lang="en-US" sz="1500" b="1" i="0" u="none" strike="noStrike" cap="none">
                <a:solidFill>
                  <a:srgbClr val="000000"/>
                </a:solidFill>
                <a:latin typeface="Titillium Web" panose="00000500000000000000" pitchFamily="2" charset="0"/>
                <a:ea typeface="Titillium Web"/>
                <a:cs typeface="Titillium Web"/>
                <a:sym typeface="Titillium Web"/>
              </a:rPr>
              <a:t>Business Model Canvas</a:t>
            </a:r>
            <a:endParaRPr sz="1500" b="1" i="0" u="none" strike="noStrike" cap="none">
              <a:solidFill>
                <a:srgbClr val="000000"/>
              </a:solidFill>
              <a:latin typeface="Titillium Web" panose="00000500000000000000" pitchFamily="2" charset="0"/>
              <a:ea typeface="Titillium Web"/>
              <a:cs typeface="Titillium Web"/>
              <a:sym typeface="Titillium Web"/>
            </a:endParaRPr>
          </a:p>
        </p:txBody>
      </p:sp>
      <p:sp>
        <p:nvSpPr>
          <p:cNvPr id="448" name="Google Shape;448;g2e9eb425bdf_0_106"/>
          <p:cNvSpPr txBox="1"/>
          <p:nvPr/>
        </p:nvSpPr>
        <p:spPr>
          <a:xfrm>
            <a:off x="4131600" y="2268275"/>
            <a:ext cx="4377300" cy="32316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1500"/>
              <a:buFont typeface="Arial"/>
              <a:buNone/>
            </a:pPr>
            <a:r>
              <a:rPr lang="en-US" sz="1500" b="1" i="0" u="none" strike="noStrike" cap="none">
                <a:solidFill>
                  <a:srgbClr val="000000"/>
                </a:solidFill>
                <a:latin typeface="Titillium Web" panose="00000500000000000000" pitchFamily="2" charset="0"/>
                <a:ea typeface="Titillium Web"/>
                <a:cs typeface="Titillium Web"/>
                <a:sym typeface="Titillium Web"/>
              </a:rPr>
              <a:t>Team Canvas</a:t>
            </a:r>
            <a:endParaRPr sz="1500" b="1" i="0" u="none" strike="noStrike" cap="none">
              <a:solidFill>
                <a:srgbClr val="000000"/>
              </a:solidFill>
              <a:latin typeface="Titillium Web" panose="00000500000000000000" pitchFamily="2" charset="0"/>
              <a:ea typeface="Titillium Web"/>
              <a:cs typeface="Titillium Web"/>
              <a:sym typeface="Titillium Web"/>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g2e9eb425bdf_0_93"/>
          <p:cNvSpPr/>
          <p:nvPr/>
        </p:nvSpPr>
        <p:spPr>
          <a:xfrm flipH="1">
            <a:off x="5697044" y="2063550"/>
            <a:ext cx="2862206" cy="2211705"/>
          </a:xfrm>
          <a:custGeom>
            <a:avLst/>
            <a:gdLst/>
            <a:ahLst/>
            <a:cxnLst/>
            <a:rect l="l" t="t" r="r" b="b"/>
            <a:pathLst>
              <a:path w="5325035" h="4114800" extrusionOk="0">
                <a:moveTo>
                  <a:pt x="5325036" y="0"/>
                </a:moveTo>
                <a:lnTo>
                  <a:pt x="0" y="0"/>
                </a:lnTo>
                <a:lnTo>
                  <a:pt x="0" y="4114800"/>
                </a:lnTo>
                <a:lnTo>
                  <a:pt x="5325036" y="4114800"/>
                </a:lnTo>
                <a:lnTo>
                  <a:pt x="5325036"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Titillium Web" panose="00000500000000000000" pitchFamily="2" charset="0"/>
              <a:ea typeface="Calibri"/>
              <a:cs typeface="Calibri"/>
              <a:sym typeface="Calibri"/>
            </a:endParaRPr>
          </a:p>
        </p:txBody>
      </p:sp>
      <p:sp>
        <p:nvSpPr>
          <p:cNvPr id="454" name="Google Shape;454;g2e9eb425bdf_0_93"/>
          <p:cNvSpPr txBox="1"/>
          <p:nvPr/>
        </p:nvSpPr>
        <p:spPr>
          <a:xfrm>
            <a:off x="768350" y="637200"/>
            <a:ext cx="4928700" cy="3273815"/>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050"/>
              <a:buFont typeface="Arial"/>
              <a:buNone/>
            </a:pPr>
            <a:endParaRPr sz="1050" b="1" i="0" u="none" strike="noStrike" cap="none">
              <a:solidFill>
                <a:srgbClr val="5E2B97"/>
              </a:solidFill>
              <a:latin typeface="Titillium Web" panose="00000500000000000000" pitchFamily="2" charset="0"/>
              <a:ea typeface="Titillium Web"/>
              <a:cs typeface="Titillium Web"/>
              <a:sym typeface="Titillium Web"/>
            </a:endParaRPr>
          </a:p>
          <a:p>
            <a:pPr marL="214311" marR="0" lvl="0" indent="-214311" algn="just" rtl="0">
              <a:lnSpc>
                <a:spcPct val="100000"/>
              </a:lnSpc>
              <a:spcBef>
                <a:spcPts val="975"/>
              </a:spcBef>
              <a:spcAft>
                <a:spcPts val="0"/>
              </a:spcAft>
              <a:buClr>
                <a:schemeClr val="dk1"/>
              </a:buClr>
              <a:buSzPts val="1600"/>
              <a:buFont typeface="Noto Sans Symbols"/>
              <a:buChar char="❑"/>
            </a:pPr>
            <a:r>
              <a:rPr lang="en-US" sz="1050" b="1" i="0" u="none" strike="noStrike" cap="none">
                <a:solidFill>
                  <a:schemeClr val="dk1"/>
                </a:solidFill>
                <a:latin typeface="Titillium Web" panose="00000500000000000000" pitchFamily="2" charset="0"/>
                <a:ea typeface="Titillium Web"/>
                <a:cs typeface="Titillium Web"/>
                <a:sym typeface="Titillium Web"/>
              </a:rPr>
              <a:t>Use It as a Strategic Tool: </a:t>
            </a:r>
            <a:r>
              <a:rPr lang="en-US" sz="1050" b="0" i="0" u="none" strike="noStrike" cap="none">
                <a:solidFill>
                  <a:schemeClr val="dk1"/>
                </a:solidFill>
                <a:latin typeface="Titillium Web" panose="00000500000000000000" pitchFamily="2" charset="0"/>
                <a:ea typeface="Titillium Web"/>
                <a:cs typeface="Titillium Web"/>
                <a:sym typeface="Titillium Web"/>
              </a:rPr>
              <a:t>The Business Model Canvas is not just a worksheet; it's a strategic tool. Use it to shape, challenge, and pivot your business assumptions.</a:t>
            </a:r>
            <a:endParaRPr sz="1400" b="0" i="0" u="none" strike="noStrike" cap="none">
              <a:solidFill>
                <a:schemeClr val="dk1"/>
              </a:solidFill>
              <a:latin typeface="Titillium Web" panose="00000500000000000000" pitchFamily="2" charset="0"/>
              <a:ea typeface="Titillium Web"/>
              <a:cs typeface="Titillium Web"/>
              <a:sym typeface="Titillium Web"/>
            </a:endParaRPr>
          </a:p>
          <a:p>
            <a:pPr marL="214311" marR="0" lvl="0" indent="-214311" algn="just" rtl="0">
              <a:lnSpc>
                <a:spcPct val="100000"/>
              </a:lnSpc>
              <a:spcBef>
                <a:spcPts val="975"/>
              </a:spcBef>
              <a:spcAft>
                <a:spcPts val="0"/>
              </a:spcAft>
              <a:buClr>
                <a:schemeClr val="dk1"/>
              </a:buClr>
              <a:buSzPts val="1600"/>
              <a:buFont typeface="Noto Sans Symbols"/>
              <a:buChar char="❑"/>
            </a:pPr>
            <a:r>
              <a:rPr lang="en-US" sz="1050" b="1" i="0" u="none" strike="noStrike" cap="none">
                <a:solidFill>
                  <a:schemeClr val="dk1"/>
                </a:solidFill>
                <a:latin typeface="Titillium Web" panose="00000500000000000000" pitchFamily="2" charset="0"/>
                <a:ea typeface="Titillium Web"/>
                <a:cs typeface="Titillium Web"/>
                <a:sym typeface="Titillium Web"/>
              </a:rPr>
              <a:t>Start with the Customer</a:t>
            </a:r>
            <a:r>
              <a:rPr lang="en-US" sz="1050" b="0" i="0" u="none" strike="noStrike" cap="none">
                <a:solidFill>
                  <a:schemeClr val="dk1"/>
                </a:solidFill>
                <a:latin typeface="Titillium Web" panose="00000500000000000000" pitchFamily="2" charset="0"/>
                <a:ea typeface="Titillium Web"/>
                <a:cs typeface="Titillium Web"/>
                <a:sym typeface="Titillium Web"/>
              </a:rPr>
              <a:t>: The customer is the heart of any business. Understand their needs, preferences, and pain points before mapping out other aspects of your business.</a:t>
            </a:r>
            <a:endParaRPr sz="1400" b="0" i="0" u="none" strike="noStrike" cap="none">
              <a:solidFill>
                <a:schemeClr val="dk1"/>
              </a:solidFill>
              <a:latin typeface="Titillium Web" panose="00000500000000000000" pitchFamily="2" charset="0"/>
              <a:ea typeface="Titillium Web"/>
              <a:cs typeface="Titillium Web"/>
              <a:sym typeface="Titillium Web"/>
            </a:endParaRPr>
          </a:p>
          <a:p>
            <a:pPr marL="214311" marR="0" lvl="0" indent="-214311" algn="just" rtl="0">
              <a:lnSpc>
                <a:spcPct val="100000"/>
              </a:lnSpc>
              <a:spcBef>
                <a:spcPts val="975"/>
              </a:spcBef>
              <a:spcAft>
                <a:spcPts val="0"/>
              </a:spcAft>
              <a:buClr>
                <a:schemeClr val="dk1"/>
              </a:buClr>
              <a:buSzPts val="1600"/>
              <a:buFont typeface="Noto Sans Symbols"/>
              <a:buChar char="❑"/>
            </a:pPr>
            <a:r>
              <a:rPr lang="en-US" sz="1050" b="1" i="0" u="none" strike="noStrike" cap="none">
                <a:solidFill>
                  <a:schemeClr val="dk1"/>
                </a:solidFill>
                <a:latin typeface="Titillium Web" panose="00000500000000000000" pitchFamily="2" charset="0"/>
                <a:ea typeface="Titillium Web"/>
                <a:cs typeface="Titillium Web"/>
                <a:sym typeface="Titillium Web"/>
              </a:rPr>
              <a:t>Iterate Frequently: </a:t>
            </a:r>
            <a:r>
              <a:rPr lang="en-US" sz="1050" b="0" i="0" u="none" strike="noStrike" cap="none">
                <a:solidFill>
                  <a:schemeClr val="dk1"/>
                </a:solidFill>
                <a:latin typeface="Titillium Web" panose="00000500000000000000" pitchFamily="2" charset="0"/>
                <a:ea typeface="Titillium Web"/>
                <a:cs typeface="Titillium Web"/>
                <a:sym typeface="Titillium Web"/>
              </a:rPr>
              <a:t>As your understanding of your business and market deepens, revisit and adjust your canvas. This tool is designed for flexibility and change.</a:t>
            </a:r>
            <a:endParaRPr sz="1400" b="0" i="0" u="none" strike="noStrike" cap="none">
              <a:solidFill>
                <a:schemeClr val="dk1"/>
              </a:solidFill>
              <a:latin typeface="Titillium Web" panose="00000500000000000000" pitchFamily="2" charset="0"/>
              <a:ea typeface="Titillium Web"/>
              <a:cs typeface="Titillium Web"/>
              <a:sym typeface="Titillium Web"/>
            </a:endParaRPr>
          </a:p>
          <a:p>
            <a:pPr marL="214311" marR="0" lvl="0" indent="-214311" algn="just" rtl="0">
              <a:lnSpc>
                <a:spcPct val="100000"/>
              </a:lnSpc>
              <a:spcBef>
                <a:spcPts val="975"/>
              </a:spcBef>
              <a:spcAft>
                <a:spcPts val="0"/>
              </a:spcAft>
              <a:buClr>
                <a:schemeClr val="dk1"/>
              </a:buClr>
              <a:buSzPts val="1600"/>
              <a:buFont typeface="Noto Sans Symbols"/>
              <a:buChar char="❑"/>
            </a:pPr>
            <a:r>
              <a:rPr lang="en-US" sz="1050" b="1" i="0" u="none" strike="noStrike" cap="none">
                <a:solidFill>
                  <a:schemeClr val="dk1"/>
                </a:solidFill>
                <a:latin typeface="Titillium Web" panose="00000500000000000000" pitchFamily="2" charset="0"/>
                <a:ea typeface="Titillium Web"/>
                <a:cs typeface="Titillium Web"/>
                <a:sym typeface="Titillium Web"/>
              </a:rPr>
              <a:t>Keep It Simple and Visual: </a:t>
            </a:r>
            <a:r>
              <a:rPr lang="en-US" sz="1050" b="0" i="0" u="none" strike="noStrike" cap="none">
                <a:solidFill>
                  <a:schemeClr val="dk1"/>
                </a:solidFill>
                <a:latin typeface="Titillium Web" panose="00000500000000000000" pitchFamily="2" charset="0"/>
                <a:ea typeface="Titillium Web"/>
                <a:cs typeface="Titillium Web"/>
                <a:sym typeface="Titillium Web"/>
              </a:rPr>
              <a:t>The Business Model Canvas is a visual chart; it should be easy to understand at a glance. Use symbols, colours, and concise wording. Avoid overcrowding or overcomplicating.</a:t>
            </a:r>
            <a:endParaRPr sz="1400" b="0" i="0" u="none" strike="noStrike" cap="none">
              <a:solidFill>
                <a:schemeClr val="dk1"/>
              </a:solidFill>
              <a:latin typeface="Titillium Web" panose="00000500000000000000" pitchFamily="2" charset="0"/>
              <a:ea typeface="Titillium Web"/>
              <a:cs typeface="Titillium Web"/>
              <a:sym typeface="Titillium Web"/>
            </a:endParaRPr>
          </a:p>
          <a:p>
            <a:pPr marL="214311" marR="0" lvl="0" indent="-214311" algn="just" rtl="0">
              <a:lnSpc>
                <a:spcPct val="100000"/>
              </a:lnSpc>
              <a:spcBef>
                <a:spcPts val="975"/>
              </a:spcBef>
              <a:spcAft>
                <a:spcPts val="0"/>
              </a:spcAft>
              <a:buClr>
                <a:schemeClr val="dk1"/>
              </a:buClr>
              <a:buSzPts val="1600"/>
              <a:buFont typeface="Noto Sans Symbols"/>
              <a:buChar char="❑"/>
            </a:pPr>
            <a:r>
              <a:rPr lang="en-US" sz="1050" b="1" i="0" u="none" strike="noStrike" cap="none">
                <a:solidFill>
                  <a:schemeClr val="dk1"/>
                </a:solidFill>
                <a:latin typeface="Titillium Web" panose="00000500000000000000" pitchFamily="2" charset="0"/>
                <a:ea typeface="Titillium Web"/>
                <a:cs typeface="Titillium Web"/>
                <a:sym typeface="Titillium Web"/>
              </a:rPr>
              <a:t>Employ It as a Communication Medium: </a:t>
            </a:r>
            <a:r>
              <a:rPr lang="en-US" sz="1050" b="0" i="0" u="none" strike="noStrike" cap="none">
                <a:solidFill>
                  <a:schemeClr val="dk1"/>
                </a:solidFill>
                <a:latin typeface="Titillium Web" panose="00000500000000000000" pitchFamily="2" charset="0"/>
                <a:ea typeface="Titillium Web"/>
                <a:cs typeface="Titillium Web"/>
                <a:sym typeface="Titillium Web"/>
              </a:rPr>
              <a:t>Use the canvas to communicate your business strategy with stakeholders, partners, and team members. Encourage dialogue around it to gather feedback and foster understanding.</a:t>
            </a:r>
            <a:endParaRPr sz="1400" b="0" i="0" u="none" strike="noStrike" cap="none">
              <a:solidFill>
                <a:schemeClr val="dk1"/>
              </a:solidFill>
              <a:latin typeface="Titillium Web" panose="00000500000000000000" pitchFamily="2" charset="0"/>
              <a:ea typeface="Titillium Web"/>
              <a:cs typeface="Titillium Web"/>
              <a:sym typeface="Titillium Web"/>
            </a:endParaRPr>
          </a:p>
        </p:txBody>
      </p:sp>
      <p:sp>
        <p:nvSpPr>
          <p:cNvPr id="455" name="Google Shape;455;g2e9eb425bdf_0_93"/>
          <p:cNvSpPr txBox="1"/>
          <p:nvPr/>
        </p:nvSpPr>
        <p:spPr>
          <a:xfrm>
            <a:off x="768350" y="519125"/>
            <a:ext cx="4377300" cy="969496"/>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1500"/>
              <a:buFont typeface="Arial"/>
              <a:buNone/>
            </a:pPr>
            <a:r>
              <a:rPr lang="en-US" sz="1500" b="1" i="0" u="none" strike="noStrike" cap="none">
                <a:solidFill>
                  <a:srgbClr val="5E2B97"/>
                </a:solidFill>
                <a:latin typeface="Titillium Web" panose="00000500000000000000" pitchFamily="2" charset="0"/>
                <a:ea typeface="Titillium Web"/>
                <a:cs typeface="Titillium Web"/>
                <a:sym typeface="Titillium Web"/>
              </a:rPr>
              <a:t>Requirements for Business Model Canvas:</a:t>
            </a:r>
            <a:endParaRPr sz="1500" b="1" i="0" u="none" strike="noStrike" cap="none">
              <a:solidFill>
                <a:srgbClr val="5E2B97"/>
              </a:solidFill>
              <a:latin typeface="Titillium Web" panose="00000500000000000000" pitchFamily="2" charset="0"/>
              <a:ea typeface="Titillium Web"/>
              <a:cs typeface="Titillium Web"/>
              <a:sym typeface="Titillium Web"/>
            </a:endParaRPr>
          </a:p>
          <a:p>
            <a:pPr marL="0" marR="0" lvl="0" indent="0" algn="l" rtl="0">
              <a:lnSpc>
                <a:spcPct val="140000"/>
              </a:lnSpc>
              <a:spcBef>
                <a:spcPts val="0"/>
              </a:spcBef>
              <a:spcAft>
                <a:spcPts val="0"/>
              </a:spcAft>
              <a:buClr>
                <a:srgbClr val="000000"/>
              </a:buClr>
              <a:buSzPts val="1500"/>
              <a:buFont typeface="Arial"/>
              <a:buNone/>
            </a:pPr>
            <a:endParaRPr sz="1500" b="1" i="0" u="none" strike="noStrike" cap="none">
              <a:solidFill>
                <a:srgbClr val="000000"/>
              </a:solidFill>
              <a:latin typeface="Titillium Web" panose="00000500000000000000" pitchFamily="2" charset="0"/>
              <a:ea typeface="Titillium Web"/>
              <a:cs typeface="Titillium Web"/>
              <a:sym typeface="Titillium Web"/>
            </a:endParaRPr>
          </a:p>
          <a:p>
            <a:pPr marL="0" marR="0" lvl="0" indent="0" algn="l" rtl="0">
              <a:lnSpc>
                <a:spcPct val="140000"/>
              </a:lnSpc>
              <a:spcBef>
                <a:spcPts val="0"/>
              </a:spcBef>
              <a:spcAft>
                <a:spcPts val="0"/>
              </a:spcAft>
              <a:buClr>
                <a:srgbClr val="000000"/>
              </a:buClr>
              <a:buSzPts val="1500"/>
              <a:buFont typeface="Arial"/>
              <a:buNone/>
            </a:pPr>
            <a:endParaRPr sz="1500" b="1" i="0" u="none" strike="noStrike" cap="none">
              <a:solidFill>
                <a:srgbClr val="000000"/>
              </a:solidFill>
              <a:latin typeface="Titillium Web" panose="00000500000000000000" pitchFamily="2" charset="0"/>
              <a:ea typeface="Titillium Web"/>
              <a:cs typeface="Titillium Web"/>
              <a:sym typeface="Titillium Web"/>
            </a:endParaRPr>
          </a:p>
        </p:txBody>
      </p:sp>
      <p:sp>
        <p:nvSpPr>
          <p:cNvPr id="456" name="Google Shape;456;g2e9eb425bdf_0_93"/>
          <p:cNvSpPr/>
          <p:nvPr/>
        </p:nvSpPr>
        <p:spPr>
          <a:xfrm>
            <a:off x="6110908" y="4520035"/>
            <a:ext cx="2518742" cy="425046"/>
          </a:xfrm>
          <a:custGeom>
            <a:avLst/>
            <a:gdLst/>
            <a:ahLst/>
            <a:cxnLst/>
            <a:rect l="l" t="t" r="r" b="b"/>
            <a:pathLst>
              <a:path w="5037483" h="850092" extrusionOk="0">
                <a:moveTo>
                  <a:pt x="0" y="0"/>
                </a:moveTo>
                <a:lnTo>
                  <a:pt x="5037483" y="0"/>
                </a:lnTo>
                <a:lnTo>
                  <a:pt x="5037483" y="850092"/>
                </a:lnTo>
                <a:lnTo>
                  <a:pt x="0" y="850092"/>
                </a:lnTo>
                <a:lnTo>
                  <a:pt x="0" y="0"/>
                </a:lnTo>
                <a:close/>
              </a:path>
            </a:pathLst>
          </a:custGeom>
          <a:blipFill rotWithShape="1">
            <a:blip r:embed="rId4">
              <a:alphaModFix/>
            </a:blip>
            <a:stretch>
              <a:fillRect/>
            </a:stretch>
          </a:blip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Titillium Web" panose="00000500000000000000" pitchFamily="2" charset="0"/>
              <a:ea typeface="Calibri"/>
              <a:cs typeface="Calibri"/>
              <a:sym typeface="Calibri"/>
            </a:endParaRPr>
          </a:p>
        </p:txBody>
      </p:sp>
      <p:sp>
        <p:nvSpPr>
          <p:cNvPr id="457" name="Google Shape;457;g2e9eb425bdf_0_93"/>
          <p:cNvSpPr/>
          <p:nvPr/>
        </p:nvSpPr>
        <p:spPr>
          <a:xfrm>
            <a:off x="514350" y="4520035"/>
            <a:ext cx="1128776" cy="475804"/>
          </a:xfrm>
          <a:custGeom>
            <a:avLst/>
            <a:gdLst/>
            <a:ahLst/>
            <a:cxnLst/>
            <a:rect l="l" t="t" r="r" b="b"/>
            <a:pathLst>
              <a:path w="2257552" h="951609" extrusionOk="0">
                <a:moveTo>
                  <a:pt x="0" y="0"/>
                </a:moveTo>
                <a:lnTo>
                  <a:pt x="2257552" y="0"/>
                </a:lnTo>
                <a:lnTo>
                  <a:pt x="2257552" y="951609"/>
                </a:lnTo>
                <a:lnTo>
                  <a:pt x="0" y="951609"/>
                </a:lnTo>
                <a:lnTo>
                  <a:pt x="0" y="0"/>
                </a:lnTo>
                <a:close/>
              </a:path>
            </a:pathLst>
          </a:custGeom>
          <a:blipFill rotWithShape="1">
            <a:blip r:embed="rId5">
              <a:alphaModFix/>
            </a:blip>
            <a:stretch>
              <a:fillRect/>
            </a:stretch>
          </a:blip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Titillium Web" panose="00000500000000000000" pitchFamily="2" charset="0"/>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g2e9eb425bdf_0_198"/>
          <p:cNvSpPr txBox="1"/>
          <p:nvPr/>
        </p:nvSpPr>
        <p:spPr>
          <a:xfrm>
            <a:off x="768350" y="1189650"/>
            <a:ext cx="4928700" cy="2519762"/>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050"/>
              <a:buFont typeface="Arial"/>
              <a:buNone/>
            </a:pPr>
            <a:endParaRPr sz="1050" b="1" i="0" u="none" strike="noStrike" cap="none">
              <a:solidFill>
                <a:srgbClr val="5E2B97"/>
              </a:solidFill>
              <a:latin typeface="Titillium Web" panose="00000500000000000000" pitchFamily="2" charset="0"/>
              <a:ea typeface="Titillium Web"/>
              <a:cs typeface="Titillium Web"/>
              <a:sym typeface="Titillium Web"/>
            </a:endParaRPr>
          </a:p>
          <a:p>
            <a:pPr marL="0" marR="0" lvl="0" indent="0" algn="just" rtl="0">
              <a:lnSpc>
                <a:spcPct val="100000"/>
              </a:lnSpc>
              <a:spcBef>
                <a:spcPts val="975"/>
              </a:spcBef>
              <a:spcAft>
                <a:spcPts val="0"/>
              </a:spcAft>
              <a:buClr>
                <a:srgbClr val="000000"/>
              </a:buClr>
              <a:buSzPts val="1050"/>
              <a:buFont typeface="Arial"/>
              <a:buNone/>
            </a:pPr>
            <a:r>
              <a:rPr lang="en-US" sz="1050" b="1" i="0" u="none" strike="noStrike" cap="none">
                <a:solidFill>
                  <a:schemeClr val="dk1"/>
                </a:solidFill>
                <a:latin typeface="Titillium Web" panose="00000500000000000000" pitchFamily="2" charset="0"/>
                <a:ea typeface="Titillium Web"/>
                <a:cs typeface="Titillium Web"/>
                <a:sym typeface="Titillium Web"/>
              </a:rPr>
              <a:t>To create a Team Canva, you need the following:</a:t>
            </a:r>
            <a:endParaRPr sz="1400" b="0" i="0" u="none" strike="noStrike" cap="none">
              <a:solidFill>
                <a:schemeClr val="dk1"/>
              </a:solidFill>
              <a:latin typeface="Titillium Web" panose="00000500000000000000" pitchFamily="2" charset="0"/>
              <a:ea typeface="Titillium Web"/>
              <a:cs typeface="Titillium Web"/>
              <a:sym typeface="Titillium Web"/>
            </a:endParaRPr>
          </a:p>
          <a:p>
            <a:pPr marL="214311" marR="0" lvl="0" indent="-214311" algn="just" rtl="0">
              <a:lnSpc>
                <a:spcPct val="100000"/>
              </a:lnSpc>
              <a:spcBef>
                <a:spcPts val="975"/>
              </a:spcBef>
              <a:spcAft>
                <a:spcPts val="0"/>
              </a:spcAft>
              <a:buClr>
                <a:schemeClr val="dk1"/>
              </a:buClr>
              <a:buSzPts val="1600"/>
              <a:buFont typeface="Noto Sans Symbols"/>
              <a:buChar char="❑"/>
            </a:pPr>
            <a:r>
              <a:rPr lang="en-US" sz="1050" b="1" i="0" u="none" strike="noStrike" cap="none">
                <a:solidFill>
                  <a:schemeClr val="dk1"/>
                </a:solidFill>
                <a:latin typeface="Titillium Web" panose="00000500000000000000" pitchFamily="2" charset="0"/>
                <a:ea typeface="Titillium Web"/>
                <a:cs typeface="Titillium Web"/>
                <a:sym typeface="Titillium Web"/>
              </a:rPr>
              <a:t>Gather together. </a:t>
            </a:r>
            <a:r>
              <a:rPr lang="en-US" sz="1050" b="0" i="0" u="none" strike="noStrike" cap="none">
                <a:solidFill>
                  <a:schemeClr val="dk1"/>
                </a:solidFill>
                <a:latin typeface="Titillium Web" panose="00000500000000000000" pitchFamily="2" charset="0"/>
                <a:ea typeface="Titillium Web"/>
                <a:cs typeface="Titillium Web"/>
                <a:sym typeface="Titillium Web"/>
              </a:rPr>
              <a:t>Designate someone to guide a session as a facilitator. Take an advantage on your Team Building Coach. They can guide you through the difficult topics.</a:t>
            </a:r>
            <a:endParaRPr sz="1400" b="0" i="0" u="none" strike="noStrike" cap="none">
              <a:solidFill>
                <a:schemeClr val="dk1"/>
              </a:solidFill>
              <a:latin typeface="Titillium Web" panose="00000500000000000000" pitchFamily="2" charset="0"/>
              <a:ea typeface="Titillium Web"/>
              <a:cs typeface="Titillium Web"/>
              <a:sym typeface="Titillium Web"/>
            </a:endParaRPr>
          </a:p>
          <a:p>
            <a:pPr marL="214311" marR="0" lvl="0" indent="-214311" algn="just" rtl="0">
              <a:lnSpc>
                <a:spcPct val="100000"/>
              </a:lnSpc>
              <a:spcBef>
                <a:spcPts val="975"/>
              </a:spcBef>
              <a:spcAft>
                <a:spcPts val="0"/>
              </a:spcAft>
              <a:buClr>
                <a:schemeClr val="dk1"/>
              </a:buClr>
              <a:buSzPts val="1600"/>
              <a:buFont typeface="Noto Sans Symbols"/>
              <a:buChar char="❑"/>
            </a:pPr>
            <a:r>
              <a:rPr lang="en-US" sz="1050" b="1" i="0" u="none" strike="noStrike" cap="none">
                <a:solidFill>
                  <a:schemeClr val="dk1"/>
                </a:solidFill>
                <a:latin typeface="Titillium Web" panose="00000500000000000000" pitchFamily="2" charset="0"/>
                <a:ea typeface="Titillium Web"/>
                <a:cs typeface="Titillium Web"/>
                <a:sym typeface="Titillium Web"/>
              </a:rPr>
              <a:t>Templates. </a:t>
            </a:r>
            <a:r>
              <a:rPr lang="en-US" sz="1050" b="0" i="0" u="none" strike="noStrike" cap="none">
                <a:solidFill>
                  <a:schemeClr val="dk1"/>
                </a:solidFill>
                <a:latin typeface="Titillium Web" panose="00000500000000000000" pitchFamily="2" charset="0"/>
                <a:ea typeface="Titillium Web"/>
                <a:cs typeface="Titillium Web"/>
                <a:sym typeface="Titillium Web"/>
              </a:rPr>
              <a:t>Use the templates to create your basic or expanded version.</a:t>
            </a:r>
            <a:endParaRPr sz="1400" b="0" i="0" u="none" strike="noStrike" cap="none">
              <a:solidFill>
                <a:schemeClr val="dk1"/>
              </a:solidFill>
              <a:latin typeface="Titillium Web" panose="00000500000000000000" pitchFamily="2" charset="0"/>
              <a:ea typeface="Titillium Web"/>
              <a:cs typeface="Titillium Web"/>
              <a:sym typeface="Titillium Web"/>
            </a:endParaRPr>
          </a:p>
          <a:p>
            <a:pPr marL="214311" marR="0" lvl="0" indent="-214311" algn="just" rtl="0">
              <a:lnSpc>
                <a:spcPct val="100000"/>
              </a:lnSpc>
              <a:spcBef>
                <a:spcPts val="975"/>
              </a:spcBef>
              <a:spcAft>
                <a:spcPts val="0"/>
              </a:spcAft>
              <a:buClr>
                <a:schemeClr val="dk1"/>
              </a:buClr>
              <a:buSzPts val="1600"/>
              <a:buFont typeface="Noto Sans Symbols"/>
              <a:buChar char="❑"/>
            </a:pPr>
            <a:r>
              <a:rPr lang="en-US" sz="1050" b="1" i="0" u="none" strike="noStrike" cap="none">
                <a:solidFill>
                  <a:schemeClr val="dk1"/>
                </a:solidFill>
                <a:latin typeface="Titillium Web" panose="00000500000000000000" pitchFamily="2" charset="0"/>
                <a:ea typeface="Titillium Web"/>
                <a:cs typeface="Titillium Web"/>
                <a:sym typeface="Titillium Web"/>
              </a:rPr>
              <a:t>Key Concept: </a:t>
            </a:r>
            <a:r>
              <a:rPr lang="en-US" sz="1050" b="0" i="0" u="none" strike="noStrike" cap="none">
                <a:solidFill>
                  <a:schemeClr val="dk1"/>
                </a:solidFill>
                <a:latin typeface="Titillium Web" panose="00000500000000000000" pitchFamily="2" charset="0"/>
                <a:ea typeface="Titillium Web"/>
                <a:cs typeface="Titillium Web"/>
                <a:sym typeface="Titillium Web"/>
              </a:rPr>
              <a:t>Prepare to discuss Purpose, Goals, Values, Roles &amp; Skills, and Rules &amp; Activities. Additionally, be ready to discuss Team members’ Needs, Expectations, Weaknesses and potential Development Areas. </a:t>
            </a:r>
            <a:endParaRPr sz="1400" b="0" i="0" u="none" strike="noStrike" cap="none">
              <a:solidFill>
                <a:schemeClr val="dk1"/>
              </a:solidFill>
              <a:latin typeface="Titillium Web" panose="00000500000000000000" pitchFamily="2" charset="0"/>
              <a:ea typeface="Titillium Web"/>
              <a:cs typeface="Titillium Web"/>
              <a:sym typeface="Titillium Web"/>
            </a:endParaRPr>
          </a:p>
          <a:p>
            <a:pPr marL="0" marR="0" lvl="0" indent="0" algn="just" rtl="0">
              <a:lnSpc>
                <a:spcPct val="100000"/>
              </a:lnSpc>
              <a:spcBef>
                <a:spcPts val="975"/>
              </a:spcBef>
              <a:spcAft>
                <a:spcPts val="0"/>
              </a:spcAft>
              <a:buClr>
                <a:srgbClr val="000000"/>
              </a:buClr>
              <a:buSzPts val="1400"/>
              <a:buFont typeface="Arial"/>
              <a:buNone/>
            </a:pPr>
            <a:endParaRPr sz="1400" b="0" i="0" u="none" strike="noStrike" cap="none">
              <a:solidFill>
                <a:schemeClr val="dk1"/>
              </a:solidFill>
              <a:latin typeface="Titillium Web" panose="00000500000000000000" pitchFamily="2" charset="0"/>
              <a:ea typeface="Titillium Web"/>
              <a:cs typeface="Titillium Web"/>
              <a:sym typeface="Titillium Web"/>
            </a:endParaRPr>
          </a:p>
        </p:txBody>
      </p:sp>
      <p:sp>
        <p:nvSpPr>
          <p:cNvPr id="463" name="Google Shape;463;g2e9eb425bdf_0_198"/>
          <p:cNvSpPr txBox="1"/>
          <p:nvPr/>
        </p:nvSpPr>
        <p:spPr>
          <a:xfrm>
            <a:off x="768350" y="519125"/>
            <a:ext cx="4377300" cy="32316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1500"/>
              <a:buFont typeface="Arial"/>
              <a:buNone/>
            </a:pPr>
            <a:r>
              <a:rPr lang="en-US" sz="1500" b="1" i="0" u="none" strike="noStrike" cap="none">
                <a:solidFill>
                  <a:srgbClr val="5E2B97"/>
                </a:solidFill>
                <a:latin typeface="Titillium Web" panose="00000500000000000000" pitchFamily="2" charset="0"/>
                <a:ea typeface="Titillium Web"/>
                <a:cs typeface="Titillium Web"/>
                <a:sym typeface="Titillium Web"/>
              </a:rPr>
              <a:t>Requirements for Team Canvas:</a:t>
            </a:r>
            <a:endParaRPr sz="1500" b="1" i="0" u="none" strike="noStrike" cap="none">
              <a:solidFill>
                <a:srgbClr val="000000"/>
              </a:solidFill>
              <a:latin typeface="Titillium Web" panose="00000500000000000000" pitchFamily="2" charset="0"/>
              <a:ea typeface="Titillium Web"/>
              <a:cs typeface="Titillium Web"/>
              <a:sym typeface="Titillium Web"/>
            </a:endParaRPr>
          </a:p>
        </p:txBody>
      </p:sp>
      <p:sp>
        <p:nvSpPr>
          <p:cNvPr id="464" name="Google Shape;464;g2e9eb425bdf_0_198"/>
          <p:cNvSpPr/>
          <p:nvPr/>
        </p:nvSpPr>
        <p:spPr>
          <a:xfrm>
            <a:off x="6110908" y="4520035"/>
            <a:ext cx="2518742" cy="425046"/>
          </a:xfrm>
          <a:custGeom>
            <a:avLst/>
            <a:gdLst/>
            <a:ahLst/>
            <a:cxnLst/>
            <a:rect l="l" t="t" r="r" b="b"/>
            <a:pathLst>
              <a:path w="5037483" h="850092" extrusionOk="0">
                <a:moveTo>
                  <a:pt x="0" y="0"/>
                </a:moveTo>
                <a:lnTo>
                  <a:pt x="5037483" y="0"/>
                </a:lnTo>
                <a:lnTo>
                  <a:pt x="5037483" y="850092"/>
                </a:lnTo>
                <a:lnTo>
                  <a:pt x="0" y="850092"/>
                </a:lnTo>
                <a:lnTo>
                  <a:pt x="0" y="0"/>
                </a:lnTo>
                <a:close/>
              </a:path>
            </a:pathLst>
          </a:custGeom>
          <a:blipFill rotWithShape="1">
            <a:blip r:embed="rId3">
              <a:alphaModFix/>
            </a:blip>
            <a:stretch>
              <a:fillRect/>
            </a:stretch>
          </a:blip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Titillium Web" panose="00000500000000000000" pitchFamily="2" charset="0"/>
              <a:ea typeface="Calibri"/>
              <a:cs typeface="Calibri"/>
              <a:sym typeface="Calibri"/>
            </a:endParaRPr>
          </a:p>
        </p:txBody>
      </p:sp>
      <p:sp>
        <p:nvSpPr>
          <p:cNvPr id="465" name="Google Shape;465;g2e9eb425bdf_0_198"/>
          <p:cNvSpPr/>
          <p:nvPr/>
        </p:nvSpPr>
        <p:spPr>
          <a:xfrm>
            <a:off x="514350" y="4520035"/>
            <a:ext cx="1128776" cy="475804"/>
          </a:xfrm>
          <a:custGeom>
            <a:avLst/>
            <a:gdLst/>
            <a:ahLst/>
            <a:cxnLst/>
            <a:rect l="l" t="t" r="r" b="b"/>
            <a:pathLst>
              <a:path w="2257552" h="951609" extrusionOk="0">
                <a:moveTo>
                  <a:pt x="0" y="0"/>
                </a:moveTo>
                <a:lnTo>
                  <a:pt x="2257552" y="0"/>
                </a:lnTo>
                <a:lnTo>
                  <a:pt x="2257552" y="951609"/>
                </a:lnTo>
                <a:lnTo>
                  <a:pt x="0" y="951609"/>
                </a:lnTo>
                <a:lnTo>
                  <a:pt x="0" y="0"/>
                </a:lnTo>
                <a:close/>
              </a:path>
            </a:pathLst>
          </a:custGeom>
          <a:blipFill rotWithShape="1">
            <a:blip r:embed="rId4">
              <a:alphaModFix/>
            </a:blip>
            <a:stretch>
              <a:fillRect/>
            </a:stretch>
          </a:blip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Titillium Web" panose="00000500000000000000" pitchFamily="2" charset="0"/>
              <a:ea typeface="Calibri"/>
              <a:cs typeface="Calibri"/>
              <a:sym typeface="Calibri"/>
            </a:endParaRPr>
          </a:p>
        </p:txBody>
      </p:sp>
      <p:sp>
        <p:nvSpPr>
          <p:cNvPr id="466" name="Google Shape;466;g2e9eb425bdf_0_198"/>
          <p:cNvSpPr/>
          <p:nvPr/>
        </p:nvSpPr>
        <p:spPr>
          <a:xfrm flipH="1">
            <a:off x="5958841" y="1802451"/>
            <a:ext cx="2580934" cy="2515238"/>
          </a:xfrm>
          <a:custGeom>
            <a:avLst/>
            <a:gdLst/>
            <a:ahLst/>
            <a:cxnLst/>
            <a:rect l="l" t="t" r="r" b="b"/>
            <a:pathLst>
              <a:path w="4032710" h="3930059" extrusionOk="0">
                <a:moveTo>
                  <a:pt x="4032710" y="0"/>
                </a:moveTo>
                <a:lnTo>
                  <a:pt x="0" y="0"/>
                </a:lnTo>
                <a:lnTo>
                  <a:pt x="0" y="3930059"/>
                </a:lnTo>
                <a:lnTo>
                  <a:pt x="4032710" y="3930059"/>
                </a:lnTo>
                <a:lnTo>
                  <a:pt x="403271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Titillium Web" panose="00000500000000000000" pitchFamily="2" charset="0"/>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g2e9eb425bdf_0_447"/>
          <p:cNvSpPr txBox="1">
            <a:spLocks noGrp="1"/>
          </p:cNvSpPr>
          <p:nvPr>
            <p:ph type="body" idx="2"/>
          </p:nvPr>
        </p:nvSpPr>
        <p:spPr>
          <a:xfrm>
            <a:off x="304162" y="63001"/>
            <a:ext cx="6877200" cy="776700"/>
          </a:xfrm>
          <a:prstGeom prst="rect">
            <a:avLst/>
          </a:prstGeom>
          <a:noFill/>
          <a:ln>
            <a:noFill/>
          </a:ln>
        </p:spPr>
        <p:txBody>
          <a:bodyPr spcFirstLastPara="1" wrap="square" lIns="81600" tIns="40800" rIns="81600" bIns="40800" anchor="ctr" anchorCtr="0">
            <a:noAutofit/>
          </a:bodyPr>
          <a:lstStyle/>
          <a:p>
            <a:pPr marL="0" lvl="0" indent="0" algn="l" rtl="0">
              <a:lnSpc>
                <a:spcPct val="90000"/>
              </a:lnSpc>
              <a:spcBef>
                <a:spcPts val="0"/>
              </a:spcBef>
              <a:spcAft>
                <a:spcPts val="750"/>
              </a:spcAft>
              <a:buSzPts val="1800"/>
              <a:buNone/>
            </a:pPr>
            <a:r>
              <a:rPr lang="en-US" sz="1800" b="1">
                <a:solidFill>
                  <a:srgbClr val="36338C"/>
                </a:solidFill>
                <a:latin typeface="Titillium Web" panose="00000500000000000000" pitchFamily="2" charset="0"/>
                <a:ea typeface="Titillium Web"/>
                <a:cs typeface="Titillium Web"/>
                <a:sym typeface="Titillium Web"/>
              </a:rPr>
              <a:t>VALUE MAP OF [</a:t>
            </a:r>
            <a:r>
              <a:rPr lang="en-US" sz="1800" b="1">
                <a:solidFill>
                  <a:schemeClr val="accent3"/>
                </a:solidFill>
                <a:latin typeface="Titillium Web" panose="00000500000000000000" pitchFamily="2" charset="0"/>
                <a:ea typeface="Titillium Web"/>
                <a:cs typeface="Titillium Web"/>
                <a:sym typeface="Titillium Web"/>
              </a:rPr>
              <a:t>COMPANY NAME</a:t>
            </a:r>
            <a:r>
              <a:rPr lang="en-US" sz="1800" b="1">
                <a:solidFill>
                  <a:srgbClr val="36338C"/>
                </a:solidFill>
                <a:latin typeface="Titillium Web" panose="00000500000000000000" pitchFamily="2" charset="0"/>
                <a:ea typeface="Titillium Web"/>
                <a:cs typeface="Titillium Web"/>
                <a:sym typeface="Titillium Web"/>
              </a:rPr>
              <a:t>]</a:t>
            </a:r>
            <a:endParaRPr>
              <a:latin typeface="Titillium Web" panose="00000500000000000000" pitchFamily="2" charset="0"/>
            </a:endParaRPr>
          </a:p>
        </p:txBody>
      </p:sp>
      <p:sp>
        <p:nvSpPr>
          <p:cNvPr id="472" name="Google Shape;472;g2e9eb425bdf_0_447"/>
          <p:cNvSpPr/>
          <p:nvPr/>
        </p:nvSpPr>
        <p:spPr>
          <a:xfrm>
            <a:off x="7276051" y="609008"/>
            <a:ext cx="1364400" cy="230700"/>
          </a:xfrm>
          <a:prstGeom prst="rect">
            <a:avLst/>
          </a:prstGeom>
          <a:noFill/>
          <a:ln>
            <a:noFill/>
          </a:ln>
        </p:spPr>
        <p:txBody>
          <a:bodyPr spcFirstLastPara="1" wrap="square" lIns="0" tIns="0" rIns="0" bIns="0" anchor="t" anchorCtr="0">
            <a:noAutofit/>
          </a:bodyPr>
          <a:lstStyle/>
          <a:p>
            <a:pPr marL="8332" marR="0" lvl="2" indent="0" algn="r" rtl="0">
              <a:lnSpc>
                <a:spcPct val="100000"/>
              </a:lnSpc>
              <a:spcBef>
                <a:spcPts val="0"/>
              </a:spcBef>
              <a:spcAft>
                <a:spcPts val="0"/>
              </a:spcAft>
              <a:buClr>
                <a:srgbClr val="000000"/>
              </a:buClr>
              <a:buSzPts val="1500"/>
              <a:buFont typeface="Arial"/>
              <a:buNone/>
            </a:pPr>
            <a:r>
              <a:rPr lang="en-US" sz="1500" b="1" i="0" u="none" strike="noStrike" cap="none">
                <a:solidFill>
                  <a:srgbClr val="000000"/>
                </a:solidFill>
                <a:latin typeface="Titillium Web" panose="00000500000000000000" pitchFamily="2" charset="0"/>
                <a:ea typeface="Calibri"/>
                <a:cs typeface="Calibri"/>
                <a:sym typeface="Calibri"/>
              </a:rPr>
              <a:t>CUSTOMER</a:t>
            </a:r>
            <a:endParaRPr sz="1400" b="0" i="0" u="none" strike="noStrike" cap="none">
              <a:solidFill>
                <a:srgbClr val="000000"/>
              </a:solidFill>
              <a:latin typeface="Titillium Web" panose="00000500000000000000" pitchFamily="2" charset="0"/>
              <a:sym typeface="Arial"/>
            </a:endParaRPr>
          </a:p>
        </p:txBody>
      </p:sp>
      <p:sp>
        <p:nvSpPr>
          <p:cNvPr id="473" name="Google Shape;473;g2e9eb425bdf_0_447"/>
          <p:cNvSpPr/>
          <p:nvPr/>
        </p:nvSpPr>
        <p:spPr>
          <a:xfrm>
            <a:off x="304154" y="619095"/>
            <a:ext cx="1251600" cy="230700"/>
          </a:xfrm>
          <a:prstGeom prst="rect">
            <a:avLst/>
          </a:prstGeom>
          <a:noFill/>
          <a:ln>
            <a:noFill/>
          </a:ln>
        </p:spPr>
        <p:txBody>
          <a:bodyPr spcFirstLastPara="1" wrap="square" lIns="0" tIns="0" rIns="0" bIns="0" anchor="t" anchorCtr="0">
            <a:noAutofit/>
          </a:bodyPr>
          <a:lstStyle/>
          <a:p>
            <a:pPr marL="8332" marR="0" lvl="2" indent="0" algn="l" rtl="0">
              <a:lnSpc>
                <a:spcPct val="100000"/>
              </a:lnSpc>
              <a:spcBef>
                <a:spcPts val="0"/>
              </a:spcBef>
              <a:spcAft>
                <a:spcPts val="0"/>
              </a:spcAft>
              <a:buClr>
                <a:srgbClr val="000000"/>
              </a:buClr>
              <a:buSzPts val="1500"/>
              <a:buFont typeface="Arial"/>
              <a:buNone/>
            </a:pPr>
            <a:r>
              <a:rPr lang="en-US" sz="1500" b="1" i="0" u="none" strike="noStrike" cap="none">
                <a:solidFill>
                  <a:srgbClr val="000000"/>
                </a:solidFill>
                <a:latin typeface="Titillium Web" panose="00000500000000000000" pitchFamily="2" charset="0"/>
                <a:ea typeface="Calibri"/>
                <a:cs typeface="Calibri"/>
                <a:sym typeface="Calibri"/>
              </a:rPr>
              <a:t>PRODUCT</a:t>
            </a:r>
            <a:endParaRPr sz="1400" b="0" i="0" u="none" strike="noStrike" cap="none">
              <a:solidFill>
                <a:srgbClr val="000000"/>
              </a:solidFill>
              <a:latin typeface="Titillium Web" panose="00000500000000000000" pitchFamily="2" charset="0"/>
              <a:sym typeface="Arial"/>
            </a:endParaRPr>
          </a:p>
        </p:txBody>
      </p:sp>
      <p:cxnSp>
        <p:nvCxnSpPr>
          <p:cNvPr id="474" name="Google Shape;474;g2e9eb425bdf_0_447"/>
          <p:cNvCxnSpPr/>
          <p:nvPr/>
        </p:nvCxnSpPr>
        <p:spPr>
          <a:xfrm>
            <a:off x="2433336" y="2393994"/>
            <a:ext cx="2248200" cy="0"/>
          </a:xfrm>
          <a:prstGeom prst="straightConnector1">
            <a:avLst/>
          </a:prstGeom>
          <a:noFill/>
          <a:ln w="38100" cap="rnd" cmpd="sng">
            <a:solidFill>
              <a:schemeClr val="dk1"/>
            </a:solidFill>
            <a:prstDash val="solid"/>
            <a:round/>
            <a:headEnd type="none" w="sm" len="sm"/>
            <a:tailEnd type="stealth" w="med" len="med"/>
          </a:ln>
        </p:spPr>
      </p:cxnSp>
      <p:sp>
        <p:nvSpPr>
          <p:cNvPr id="475" name="Google Shape;475;g2e9eb425bdf_0_447"/>
          <p:cNvSpPr/>
          <p:nvPr/>
        </p:nvSpPr>
        <p:spPr>
          <a:xfrm rot="5400000">
            <a:off x="621101" y="1453264"/>
            <a:ext cx="3033900" cy="1889700"/>
          </a:xfrm>
          <a:prstGeom prst="triangle">
            <a:avLst>
              <a:gd name="adj" fmla="val 50000"/>
            </a:avLst>
          </a:prstGeom>
          <a:solidFill>
            <a:srgbClr val="E0EBF7"/>
          </a:solidFill>
          <a:ln>
            <a:noFill/>
          </a:ln>
        </p:spPr>
        <p:txBody>
          <a:bodyPr spcFirstLastPara="1" wrap="square" lIns="91425" tIns="45700" rIns="91425" bIns="45700" anchor="ctr" anchorCtr="0">
            <a:noAutofit/>
          </a:bodyPr>
          <a:lstStyle/>
          <a:p>
            <a:pPr marL="0" marR="0" lvl="0" indent="0" algn="ctr" rtl="0">
              <a:lnSpc>
                <a:spcPct val="95000"/>
              </a:lnSpc>
              <a:spcBef>
                <a:spcPts val="0"/>
              </a:spcBef>
              <a:spcAft>
                <a:spcPts val="0"/>
              </a:spcAft>
              <a:buClr>
                <a:srgbClr val="000000"/>
              </a:buClr>
              <a:buSzPts val="1800"/>
              <a:buFont typeface="Arial"/>
              <a:buNone/>
            </a:pPr>
            <a:endParaRPr sz="1800" b="0" i="0" u="none" strike="noStrike" cap="none">
              <a:solidFill>
                <a:srgbClr val="FFFFFF"/>
              </a:solidFill>
              <a:latin typeface="Titillium Web" panose="00000500000000000000" pitchFamily="2" charset="0"/>
              <a:sym typeface="Arial"/>
            </a:endParaRPr>
          </a:p>
        </p:txBody>
      </p:sp>
      <p:sp>
        <p:nvSpPr>
          <p:cNvPr id="476" name="Google Shape;476;g2e9eb425bdf_0_447"/>
          <p:cNvSpPr/>
          <p:nvPr/>
        </p:nvSpPr>
        <p:spPr>
          <a:xfrm>
            <a:off x="1195689" y="849336"/>
            <a:ext cx="3279000" cy="3082800"/>
          </a:xfrm>
          <a:prstGeom prst="roundRect">
            <a:avLst>
              <a:gd name="adj" fmla="val 1529"/>
            </a:avLst>
          </a:prstGeom>
          <a:noFill/>
          <a:ln w="9525" cap="flat" cmpd="sng">
            <a:solidFill>
              <a:schemeClr val="dk1"/>
            </a:solidFill>
            <a:prstDash val="solid"/>
            <a:round/>
            <a:headEnd type="none" w="sm" len="sm"/>
            <a:tailEnd type="none" w="sm" len="sm"/>
          </a:ln>
        </p:spPr>
        <p:txBody>
          <a:bodyPr spcFirstLastPara="1" wrap="square" lIns="91425" tIns="269925" rIns="91425" bIns="45700" anchor="t" anchorCtr="0">
            <a:noAutofit/>
          </a:bodyPr>
          <a:lstStyle/>
          <a:p>
            <a:pPr marL="0" marR="0" lvl="0" indent="0" algn="l" rtl="0">
              <a:lnSpc>
                <a:spcPct val="95000"/>
              </a:lnSpc>
              <a:spcBef>
                <a:spcPts val="0"/>
              </a:spcBef>
              <a:spcAft>
                <a:spcPts val="0"/>
              </a:spcAft>
              <a:buClr>
                <a:srgbClr val="000000"/>
              </a:buClr>
              <a:buSzPts val="900"/>
              <a:buFont typeface="Arial"/>
              <a:buNone/>
            </a:pPr>
            <a:endParaRPr sz="900" b="0" i="0" u="none" strike="noStrike" cap="none">
              <a:solidFill>
                <a:srgbClr val="000000"/>
              </a:solidFill>
              <a:latin typeface="Titillium Web" panose="00000500000000000000" pitchFamily="2" charset="0"/>
              <a:ea typeface="Calibri"/>
              <a:cs typeface="Calibri"/>
              <a:sym typeface="Calibri"/>
            </a:endParaRPr>
          </a:p>
        </p:txBody>
      </p:sp>
      <p:sp>
        <p:nvSpPr>
          <p:cNvPr id="477" name="Google Shape;477;g2e9eb425bdf_0_447"/>
          <p:cNvSpPr/>
          <p:nvPr/>
        </p:nvSpPr>
        <p:spPr>
          <a:xfrm>
            <a:off x="5025460" y="922812"/>
            <a:ext cx="2942400" cy="2942400"/>
          </a:xfrm>
          <a:prstGeom prst="ellipse">
            <a:avLst/>
          </a:prstGeom>
          <a:noFill/>
          <a:ln w="9525" cap="flat" cmpd="sng">
            <a:solidFill>
              <a:schemeClr val="dk1"/>
            </a:solidFill>
            <a:prstDash val="solid"/>
            <a:round/>
            <a:headEnd type="none" w="sm" len="sm"/>
            <a:tailEnd type="none" w="sm" len="sm"/>
          </a:ln>
        </p:spPr>
        <p:txBody>
          <a:bodyPr spcFirstLastPara="1" wrap="square" lIns="91425" tIns="269925" rIns="91425" bIns="45700" anchor="t" anchorCtr="0">
            <a:noAutofit/>
          </a:bodyPr>
          <a:lstStyle/>
          <a:p>
            <a:pPr marL="0" marR="0" lvl="0" indent="0" algn="l" rtl="0">
              <a:lnSpc>
                <a:spcPct val="95000"/>
              </a:lnSpc>
              <a:spcBef>
                <a:spcPts val="0"/>
              </a:spcBef>
              <a:spcAft>
                <a:spcPts val="0"/>
              </a:spcAft>
              <a:buClr>
                <a:srgbClr val="000000"/>
              </a:buClr>
              <a:buSzPts val="900"/>
              <a:buFont typeface="Arial"/>
              <a:buNone/>
            </a:pPr>
            <a:endParaRPr sz="900" b="0" i="0" u="none" strike="noStrike" cap="none">
              <a:solidFill>
                <a:srgbClr val="000000"/>
              </a:solidFill>
              <a:latin typeface="Titillium Web" panose="00000500000000000000" pitchFamily="2" charset="0"/>
              <a:ea typeface="Calibri"/>
              <a:cs typeface="Calibri"/>
              <a:sym typeface="Calibri"/>
            </a:endParaRPr>
          </a:p>
        </p:txBody>
      </p:sp>
      <p:pic>
        <p:nvPicPr>
          <p:cNvPr id="478" name="Google Shape;478;g2e9eb425bdf_0_447"/>
          <p:cNvPicPr preferRelativeResize="0"/>
          <p:nvPr/>
        </p:nvPicPr>
        <p:blipFill rotWithShape="1">
          <a:blip r:embed="rId3">
            <a:alphaModFix/>
          </a:blip>
          <a:srcRect/>
          <a:stretch/>
        </p:blipFill>
        <p:spPr>
          <a:xfrm rot="5400000">
            <a:off x="4853296" y="1289992"/>
            <a:ext cx="2552331" cy="2208003"/>
          </a:xfrm>
          <a:prstGeom prst="rect">
            <a:avLst/>
          </a:prstGeom>
          <a:noFill/>
          <a:ln>
            <a:noFill/>
          </a:ln>
        </p:spPr>
      </p:pic>
      <p:sp>
        <p:nvSpPr>
          <p:cNvPr id="479" name="Google Shape;479;g2e9eb425bdf_0_447"/>
          <p:cNvSpPr txBox="1"/>
          <p:nvPr/>
        </p:nvSpPr>
        <p:spPr>
          <a:xfrm>
            <a:off x="2511576" y="1068683"/>
            <a:ext cx="1252800" cy="969600"/>
          </a:xfrm>
          <a:prstGeom prst="rect">
            <a:avLst/>
          </a:prstGeom>
          <a:noFill/>
          <a:ln>
            <a:noFill/>
          </a:ln>
        </p:spPr>
        <p:txBody>
          <a:bodyPr spcFirstLastPara="1" wrap="square" lIns="91425" tIns="45700" rIns="91425" bIns="45700" anchor="t" anchorCtr="0">
            <a:spAutoFit/>
          </a:bodyPr>
          <a:lstStyle/>
          <a:p>
            <a:pPr marL="0" marR="0" lvl="0" indent="0" algn="ctr" rtl="0">
              <a:lnSpc>
                <a:spcPct val="95000"/>
              </a:lnSpc>
              <a:spcBef>
                <a:spcPts val="0"/>
              </a:spcBef>
              <a:spcAft>
                <a:spcPts val="0"/>
              </a:spcAft>
              <a:buClr>
                <a:srgbClr val="000000"/>
              </a:buClr>
              <a:buSzPts val="1050"/>
              <a:buFont typeface="Arial"/>
              <a:buNone/>
            </a:pPr>
            <a:r>
              <a:rPr lang="en-US" sz="1050" b="1" i="0" u="none" strike="noStrike" cap="none">
                <a:solidFill>
                  <a:srgbClr val="02213C"/>
                </a:solidFill>
                <a:latin typeface="Titillium Web" panose="00000500000000000000" pitchFamily="2" charset="0"/>
                <a:ea typeface="Calibri"/>
                <a:cs typeface="Calibri"/>
                <a:sym typeface="Calibri"/>
              </a:rPr>
              <a:t>Gain Creators</a:t>
            </a:r>
            <a:endParaRPr sz="1400" b="0" i="0" u="none" strike="noStrike" cap="none">
              <a:solidFill>
                <a:srgbClr val="000000"/>
              </a:solidFill>
              <a:latin typeface="Titillium Web" panose="00000500000000000000" pitchFamily="2" charset="0"/>
              <a:sym typeface="Arial"/>
            </a:endParaRPr>
          </a:p>
          <a:p>
            <a:pPr marL="0" marR="0" lvl="0" indent="0" algn="ctr" rtl="0">
              <a:lnSpc>
                <a:spcPct val="95000"/>
              </a:lnSpc>
              <a:spcBef>
                <a:spcPts val="0"/>
              </a:spcBef>
              <a:spcAft>
                <a:spcPts val="0"/>
              </a:spcAft>
              <a:buClr>
                <a:srgbClr val="000000"/>
              </a:buClr>
              <a:buSzPts val="900"/>
              <a:buFont typeface="Arial"/>
              <a:buNone/>
            </a:pPr>
            <a:r>
              <a:rPr lang="en-US" sz="900" b="0" i="0" u="none" strike="noStrike" cap="none">
                <a:solidFill>
                  <a:srgbClr val="035AA9"/>
                </a:solidFill>
                <a:latin typeface="Titillium Web" panose="00000500000000000000" pitchFamily="2" charset="0"/>
                <a:ea typeface="Calibri"/>
                <a:cs typeface="Calibri"/>
                <a:sym typeface="Calibri"/>
              </a:rPr>
              <a:t>6 Describe how your products</a:t>
            </a:r>
            <a:br>
              <a:rPr lang="en-US" sz="900" b="0" i="0" u="none" strike="noStrike" cap="none">
                <a:solidFill>
                  <a:srgbClr val="035AA9"/>
                </a:solidFill>
                <a:latin typeface="Titillium Web" panose="00000500000000000000" pitchFamily="2" charset="0"/>
                <a:ea typeface="Calibri"/>
                <a:cs typeface="Calibri"/>
                <a:sym typeface="Calibri"/>
              </a:rPr>
            </a:br>
            <a:r>
              <a:rPr lang="en-US" sz="900" b="0" i="0" u="none" strike="noStrike" cap="none">
                <a:solidFill>
                  <a:srgbClr val="035AA9"/>
                </a:solidFill>
                <a:latin typeface="Titillium Web" panose="00000500000000000000" pitchFamily="2" charset="0"/>
                <a:ea typeface="Calibri"/>
                <a:cs typeface="Calibri"/>
                <a:sym typeface="Calibri"/>
              </a:rPr>
              <a:t>and services create </a:t>
            </a:r>
            <a:br>
              <a:rPr lang="en-US" sz="900" b="0" i="0" u="none" strike="noStrike" cap="none">
                <a:solidFill>
                  <a:srgbClr val="035AA9"/>
                </a:solidFill>
                <a:latin typeface="Titillium Web" panose="00000500000000000000" pitchFamily="2" charset="0"/>
                <a:ea typeface="Calibri"/>
                <a:cs typeface="Calibri"/>
                <a:sym typeface="Calibri"/>
              </a:rPr>
            </a:br>
            <a:r>
              <a:rPr lang="en-US" sz="900" b="0" i="0" u="none" strike="noStrike" cap="none">
                <a:solidFill>
                  <a:srgbClr val="035AA9"/>
                </a:solidFill>
                <a:latin typeface="Titillium Web" panose="00000500000000000000" pitchFamily="2" charset="0"/>
                <a:ea typeface="Calibri"/>
                <a:cs typeface="Calibri"/>
                <a:sym typeface="Calibri"/>
              </a:rPr>
              <a:t>customer gains</a:t>
            </a:r>
            <a:endParaRPr sz="1400" b="0" i="0" u="none" strike="noStrike" cap="none">
              <a:solidFill>
                <a:srgbClr val="000000"/>
              </a:solidFill>
              <a:latin typeface="Titillium Web" panose="00000500000000000000" pitchFamily="2" charset="0"/>
              <a:sym typeface="Arial"/>
            </a:endParaRPr>
          </a:p>
          <a:p>
            <a:pPr marL="0" marR="0" lvl="0" indent="0" algn="ctr" rtl="0">
              <a:lnSpc>
                <a:spcPct val="95000"/>
              </a:lnSpc>
              <a:spcBef>
                <a:spcPts val="0"/>
              </a:spcBef>
              <a:spcAft>
                <a:spcPts val="0"/>
              </a:spcAft>
              <a:buClr>
                <a:srgbClr val="000000"/>
              </a:buClr>
              <a:buSzPts val="1350"/>
              <a:buFont typeface="Arial"/>
              <a:buNone/>
            </a:pPr>
            <a:endParaRPr sz="1350" b="1" i="0" u="none" strike="noStrike" cap="none">
              <a:solidFill>
                <a:srgbClr val="02213C"/>
              </a:solidFill>
              <a:latin typeface="Titillium Web" panose="00000500000000000000" pitchFamily="2" charset="0"/>
              <a:ea typeface="Calibri"/>
              <a:cs typeface="Calibri"/>
              <a:sym typeface="Calibri"/>
            </a:endParaRPr>
          </a:p>
        </p:txBody>
      </p:sp>
      <p:sp>
        <p:nvSpPr>
          <p:cNvPr id="480" name="Google Shape;480;g2e9eb425bdf_0_447"/>
          <p:cNvSpPr txBox="1"/>
          <p:nvPr/>
        </p:nvSpPr>
        <p:spPr>
          <a:xfrm>
            <a:off x="2433335" y="2738517"/>
            <a:ext cx="1833000" cy="969600"/>
          </a:xfrm>
          <a:prstGeom prst="rect">
            <a:avLst/>
          </a:prstGeom>
          <a:noFill/>
          <a:ln>
            <a:noFill/>
          </a:ln>
        </p:spPr>
        <p:txBody>
          <a:bodyPr spcFirstLastPara="1" wrap="square" lIns="91425" tIns="45700" rIns="91425" bIns="45700" anchor="t" anchorCtr="0">
            <a:spAutoFit/>
          </a:bodyPr>
          <a:lstStyle/>
          <a:p>
            <a:pPr marL="0" marR="0" lvl="0" indent="0" algn="ctr" rtl="0">
              <a:lnSpc>
                <a:spcPct val="95000"/>
              </a:lnSpc>
              <a:spcBef>
                <a:spcPts val="0"/>
              </a:spcBef>
              <a:spcAft>
                <a:spcPts val="0"/>
              </a:spcAft>
              <a:buClr>
                <a:srgbClr val="000000"/>
              </a:buClr>
              <a:buSzPts val="1050"/>
              <a:buFont typeface="Arial"/>
              <a:buNone/>
            </a:pPr>
            <a:r>
              <a:rPr lang="en-US" sz="1050" b="1" i="0" u="none" strike="noStrike" cap="none">
                <a:solidFill>
                  <a:srgbClr val="02213C"/>
                </a:solidFill>
                <a:latin typeface="Titillium Web" panose="00000500000000000000" pitchFamily="2" charset="0"/>
                <a:ea typeface="Calibri"/>
                <a:cs typeface="Calibri"/>
                <a:sym typeface="Calibri"/>
              </a:rPr>
              <a:t>Pain relievers</a:t>
            </a:r>
            <a:endParaRPr sz="1400" b="0" i="0" u="none" strike="noStrike" cap="none">
              <a:solidFill>
                <a:srgbClr val="000000"/>
              </a:solidFill>
              <a:latin typeface="Titillium Web" panose="00000500000000000000" pitchFamily="2" charset="0"/>
              <a:sym typeface="Arial"/>
            </a:endParaRPr>
          </a:p>
          <a:p>
            <a:pPr marL="0" marR="0" lvl="0" indent="0" algn="ctr" rtl="0">
              <a:lnSpc>
                <a:spcPct val="95000"/>
              </a:lnSpc>
              <a:spcBef>
                <a:spcPts val="0"/>
              </a:spcBef>
              <a:spcAft>
                <a:spcPts val="0"/>
              </a:spcAft>
              <a:buClr>
                <a:srgbClr val="000000"/>
              </a:buClr>
              <a:buSzPts val="900"/>
              <a:buFont typeface="Arial"/>
              <a:buNone/>
            </a:pPr>
            <a:r>
              <a:rPr lang="en-US" sz="900" b="0" i="0" u="none" strike="noStrike" cap="none">
                <a:solidFill>
                  <a:srgbClr val="035AA9"/>
                </a:solidFill>
                <a:latin typeface="Titillium Web" panose="00000500000000000000" pitchFamily="2" charset="0"/>
                <a:ea typeface="Calibri"/>
                <a:cs typeface="Calibri"/>
                <a:sym typeface="Calibri"/>
              </a:rPr>
              <a:t>7 Describe how your products and </a:t>
            </a:r>
            <a:br>
              <a:rPr lang="en-US" sz="900" b="0" i="0" u="none" strike="noStrike" cap="none">
                <a:solidFill>
                  <a:srgbClr val="035AA9"/>
                </a:solidFill>
                <a:latin typeface="Titillium Web" panose="00000500000000000000" pitchFamily="2" charset="0"/>
                <a:ea typeface="Calibri"/>
                <a:cs typeface="Calibri"/>
                <a:sym typeface="Calibri"/>
              </a:rPr>
            </a:br>
            <a:r>
              <a:rPr lang="en-US" sz="900" b="0" i="0" u="none" strike="noStrike" cap="none">
                <a:solidFill>
                  <a:srgbClr val="035AA9"/>
                </a:solidFill>
                <a:latin typeface="Titillium Web" panose="00000500000000000000" pitchFamily="2" charset="0"/>
                <a:ea typeface="Calibri"/>
                <a:cs typeface="Calibri"/>
                <a:sym typeface="Calibri"/>
              </a:rPr>
              <a:t>services eliminate customer pains, negative emotions or undesired costs and situations</a:t>
            </a:r>
            <a:endParaRPr sz="1400" b="0" i="0" u="none" strike="noStrike" cap="none">
              <a:solidFill>
                <a:srgbClr val="000000"/>
              </a:solidFill>
              <a:latin typeface="Titillium Web" panose="00000500000000000000" pitchFamily="2" charset="0"/>
              <a:sym typeface="Arial"/>
            </a:endParaRPr>
          </a:p>
          <a:p>
            <a:pPr marL="0" marR="0" lvl="0" indent="0" algn="ctr" rtl="0">
              <a:lnSpc>
                <a:spcPct val="95000"/>
              </a:lnSpc>
              <a:spcBef>
                <a:spcPts val="0"/>
              </a:spcBef>
              <a:spcAft>
                <a:spcPts val="0"/>
              </a:spcAft>
              <a:buClr>
                <a:srgbClr val="000000"/>
              </a:buClr>
              <a:buSzPts val="1350"/>
              <a:buFont typeface="Arial"/>
              <a:buNone/>
            </a:pPr>
            <a:endParaRPr sz="1350" b="1" i="0" u="none" strike="noStrike" cap="none">
              <a:solidFill>
                <a:srgbClr val="02213C"/>
              </a:solidFill>
              <a:latin typeface="Titillium Web" panose="00000500000000000000" pitchFamily="2" charset="0"/>
              <a:ea typeface="Calibri"/>
              <a:cs typeface="Calibri"/>
              <a:sym typeface="Calibri"/>
            </a:endParaRPr>
          </a:p>
        </p:txBody>
      </p:sp>
      <p:sp>
        <p:nvSpPr>
          <p:cNvPr id="481" name="Google Shape;481;g2e9eb425bdf_0_447"/>
          <p:cNvSpPr txBox="1"/>
          <p:nvPr/>
        </p:nvSpPr>
        <p:spPr>
          <a:xfrm>
            <a:off x="1420816" y="1914481"/>
            <a:ext cx="1252800" cy="1211100"/>
          </a:xfrm>
          <a:prstGeom prst="rect">
            <a:avLst/>
          </a:prstGeom>
          <a:noFill/>
          <a:ln>
            <a:noFill/>
          </a:ln>
        </p:spPr>
        <p:txBody>
          <a:bodyPr spcFirstLastPara="1" wrap="square" lIns="91425" tIns="45700" rIns="91425" bIns="45700" anchor="t" anchorCtr="0">
            <a:spAutoFit/>
          </a:bodyPr>
          <a:lstStyle/>
          <a:p>
            <a:pPr marL="0" marR="0" lvl="0" indent="0" algn="ctr" rtl="0">
              <a:lnSpc>
                <a:spcPct val="95000"/>
              </a:lnSpc>
              <a:spcBef>
                <a:spcPts val="0"/>
              </a:spcBef>
              <a:spcAft>
                <a:spcPts val="0"/>
              </a:spcAft>
              <a:buClr>
                <a:srgbClr val="000000"/>
              </a:buClr>
              <a:buSzPts val="1050"/>
              <a:buFont typeface="Arial"/>
              <a:buNone/>
            </a:pPr>
            <a:r>
              <a:rPr lang="en-US" sz="1050" b="1" i="0" u="none" strike="noStrike" cap="none">
                <a:solidFill>
                  <a:srgbClr val="02213C"/>
                </a:solidFill>
                <a:latin typeface="Titillium Web" panose="00000500000000000000" pitchFamily="2" charset="0"/>
                <a:ea typeface="Calibri"/>
                <a:cs typeface="Calibri"/>
                <a:sym typeface="Calibri"/>
              </a:rPr>
              <a:t>Products and</a:t>
            </a:r>
            <a:endParaRPr sz="1400" b="0" i="0" u="none" strike="noStrike" cap="none">
              <a:solidFill>
                <a:srgbClr val="000000"/>
              </a:solidFill>
              <a:latin typeface="Titillium Web" panose="00000500000000000000" pitchFamily="2" charset="0"/>
              <a:sym typeface="Arial"/>
            </a:endParaRPr>
          </a:p>
          <a:p>
            <a:pPr marL="0" marR="0" lvl="0" indent="0" algn="ctr" rtl="0">
              <a:lnSpc>
                <a:spcPct val="95000"/>
              </a:lnSpc>
              <a:spcBef>
                <a:spcPts val="0"/>
              </a:spcBef>
              <a:spcAft>
                <a:spcPts val="0"/>
              </a:spcAft>
              <a:buClr>
                <a:srgbClr val="000000"/>
              </a:buClr>
              <a:buSzPts val="1050"/>
              <a:buFont typeface="Arial"/>
              <a:buNone/>
            </a:pPr>
            <a:r>
              <a:rPr lang="en-US" sz="1050" b="1" i="0" u="none" strike="noStrike" cap="none">
                <a:solidFill>
                  <a:srgbClr val="02213C"/>
                </a:solidFill>
                <a:latin typeface="Titillium Web" panose="00000500000000000000" pitchFamily="2" charset="0"/>
                <a:ea typeface="Calibri"/>
                <a:cs typeface="Calibri"/>
                <a:sym typeface="Calibri"/>
              </a:rPr>
              <a:t>Services</a:t>
            </a:r>
            <a:endParaRPr sz="1400" b="0" i="0" u="none" strike="noStrike" cap="none">
              <a:solidFill>
                <a:srgbClr val="000000"/>
              </a:solidFill>
              <a:latin typeface="Titillium Web" panose="00000500000000000000" pitchFamily="2" charset="0"/>
              <a:sym typeface="Arial"/>
            </a:endParaRPr>
          </a:p>
          <a:p>
            <a:pPr marL="0" marR="0" lvl="0" indent="0" algn="ctr" rtl="0">
              <a:lnSpc>
                <a:spcPct val="95000"/>
              </a:lnSpc>
              <a:spcBef>
                <a:spcPts val="0"/>
              </a:spcBef>
              <a:spcAft>
                <a:spcPts val="0"/>
              </a:spcAft>
              <a:buClr>
                <a:srgbClr val="000000"/>
              </a:buClr>
              <a:buSzPts val="1050"/>
              <a:buFont typeface="Arial"/>
              <a:buNone/>
            </a:pPr>
            <a:r>
              <a:rPr lang="en-US" sz="1050" b="0" i="0" u="none" strike="noStrike" cap="none">
                <a:solidFill>
                  <a:srgbClr val="035AA9"/>
                </a:solidFill>
                <a:latin typeface="Titillium Web" panose="00000500000000000000" pitchFamily="2" charset="0"/>
                <a:ea typeface="Calibri"/>
                <a:cs typeface="Calibri"/>
                <a:sym typeface="Calibri"/>
              </a:rPr>
              <a:t>5 List all products and services your value proposition is built around</a:t>
            </a:r>
            <a:endParaRPr sz="1400" b="0" i="0" u="none" strike="noStrike" cap="none">
              <a:solidFill>
                <a:srgbClr val="000000"/>
              </a:solidFill>
              <a:latin typeface="Titillium Web" panose="00000500000000000000" pitchFamily="2" charset="0"/>
              <a:sym typeface="Arial"/>
            </a:endParaRPr>
          </a:p>
          <a:p>
            <a:pPr marL="0" marR="0" lvl="0" indent="0" algn="ctr" rtl="0">
              <a:lnSpc>
                <a:spcPct val="95000"/>
              </a:lnSpc>
              <a:spcBef>
                <a:spcPts val="0"/>
              </a:spcBef>
              <a:spcAft>
                <a:spcPts val="0"/>
              </a:spcAft>
              <a:buClr>
                <a:srgbClr val="000000"/>
              </a:buClr>
              <a:buSzPts val="1350"/>
              <a:buFont typeface="Arial"/>
              <a:buNone/>
            </a:pPr>
            <a:endParaRPr sz="1350" b="1" i="0" u="none" strike="noStrike" cap="none">
              <a:solidFill>
                <a:srgbClr val="02213C"/>
              </a:solidFill>
              <a:latin typeface="Titillium Web" panose="00000500000000000000" pitchFamily="2" charset="0"/>
              <a:ea typeface="Calibri"/>
              <a:cs typeface="Calibri"/>
              <a:sym typeface="Calibri"/>
            </a:endParaRPr>
          </a:p>
        </p:txBody>
      </p:sp>
      <p:sp>
        <p:nvSpPr>
          <p:cNvPr id="482" name="Google Shape;482;g2e9eb425bdf_0_447"/>
          <p:cNvSpPr txBox="1"/>
          <p:nvPr/>
        </p:nvSpPr>
        <p:spPr>
          <a:xfrm>
            <a:off x="5273820" y="1356945"/>
            <a:ext cx="1252800" cy="1101300"/>
          </a:xfrm>
          <a:prstGeom prst="rect">
            <a:avLst/>
          </a:prstGeom>
          <a:noFill/>
          <a:ln>
            <a:noFill/>
          </a:ln>
        </p:spPr>
        <p:txBody>
          <a:bodyPr spcFirstLastPara="1" wrap="square" lIns="91425" tIns="45700" rIns="91425" bIns="45700" anchor="t" anchorCtr="0">
            <a:spAutoFit/>
          </a:bodyPr>
          <a:lstStyle/>
          <a:p>
            <a:pPr marL="0" marR="0" lvl="0" indent="0" algn="ctr" rtl="0">
              <a:lnSpc>
                <a:spcPct val="95000"/>
              </a:lnSpc>
              <a:spcBef>
                <a:spcPts val="0"/>
              </a:spcBef>
              <a:spcAft>
                <a:spcPts val="0"/>
              </a:spcAft>
              <a:buClr>
                <a:srgbClr val="000000"/>
              </a:buClr>
              <a:buSzPts val="1050"/>
              <a:buFont typeface="Arial"/>
              <a:buNone/>
            </a:pPr>
            <a:r>
              <a:rPr lang="en-US" sz="1050" b="1" i="0" u="none" strike="noStrike" cap="none">
                <a:solidFill>
                  <a:srgbClr val="02213C"/>
                </a:solidFill>
                <a:latin typeface="Titillium Web" panose="00000500000000000000" pitchFamily="2" charset="0"/>
                <a:ea typeface="Calibri"/>
                <a:cs typeface="Calibri"/>
                <a:sym typeface="Calibri"/>
              </a:rPr>
              <a:t>Gains</a:t>
            </a:r>
            <a:endParaRPr sz="1400" b="0" i="0" u="none" strike="noStrike" cap="none">
              <a:solidFill>
                <a:srgbClr val="000000"/>
              </a:solidFill>
              <a:latin typeface="Titillium Web" panose="00000500000000000000" pitchFamily="2" charset="0"/>
              <a:sym typeface="Arial"/>
            </a:endParaRPr>
          </a:p>
          <a:p>
            <a:pPr marL="0" marR="0" lvl="0" indent="0" algn="ctr" rtl="0">
              <a:lnSpc>
                <a:spcPct val="95000"/>
              </a:lnSpc>
              <a:spcBef>
                <a:spcPts val="0"/>
              </a:spcBef>
              <a:spcAft>
                <a:spcPts val="0"/>
              </a:spcAft>
              <a:buClr>
                <a:srgbClr val="000000"/>
              </a:buClr>
              <a:buSzPts val="900"/>
              <a:buFont typeface="Arial"/>
              <a:buNone/>
            </a:pPr>
            <a:r>
              <a:rPr lang="en-US" sz="900" b="0" i="0" u="none" strike="noStrike" cap="none">
                <a:solidFill>
                  <a:srgbClr val="035AA9"/>
                </a:solidFill>
                <a:latin typeface="Titillium Web" panose="00000500000000000000" pitchFamily="2" charset="0"/>
                <a:ea typeface="Calibri"/>
                <a:cs typeface="Calibri"/>
                <a:sym typeface="Calibri"/>
              </a:rPr>
              <a:t>3 Describe the benefits your customer expects, desires or would be surprised by</a:t>
            </a:r>
            <a:endParaRPr sz="1400" b="0" i="0" u="none" strike="noStrike" cap="none">
              <a:solidFill>
                <a:srgbClr val="000000"/>
              </a:solidFill>
              <a:latin typeface="Titillium Web" panose="00000500000000000000" pitchFamily="2" charset="0"/>
              <a:sym typeface="Arial"/>
            </a:endParaRPr>
          </a:p>
          <a:p>
            <a:pPr marL="0" marR="0" lvl="0" indent="0" algn="ctr" rtl="0">
              <a:lnSpc>
                <a:spcPct val="95000"/>
              </a:lnSpc>
              <a:spcBef>
                <a:spcPts val="0"/>
              </a:spcBef>
              <a:spcAft>
                <a:spcPts val="0"/>
              </a:spcAft>
              <a:buClr>
                <a:srgbClr val="000000"/>
              </a:buClr>
              <a:buSzPts val="1350"/>
              <a:buFont typeface="Arial"/>
              <a:buNone/>
            </a:pPr>
            <a:endParaRPr sz="1350" b="1" i="0" u="none" strike="noStrike" cap="none">
              <a:solidFill>
                <a:srgbClr val="02213C"/>
              </a:solidFill>
              <a:latin typeface="Titillium Web" panose="00000500000000000000" pitchFamily="2" charset="0"/>
              <a:ea typeface="Calibri"/>
              <a:cs typeface="Calibri"/>
              <a:sym typeface="Calibri"/>
            </a:endParaRPr>
          </a:p>
        </p:txBody>
      </p:sp>
      <p:sp>
        <p:nvSpPr>
          <p:cNvPr id="483" name="Google Shape;483;g2e9eb425bdf_0_447"/>
          <p:cNvSpPr txBox="1"/>
          <p:nvPr/>
        </p:nvSpPr>
        <p:spPr>
          <a:xfrm>
            <a:off x="5194167" y="2551475"/>
            <a:ext cx="1381200" cy="969600"/>
          </a:xfrm>
          <a:prstGeom prst="rect">
            <a:avLst/>
          </a:prstGeom>
          <a:noFill/>
          <a:ln>
            <a:noFill/>
          </a:ln>
        </p:spPr>
        <p:txBody>
          <a:bodyPr spcFirstLastPara="1" wrap="square" lIns="91425" tIns="45700" rIns="91425" bIns="45700" anchor="t" anchorCtr="0">
            <a:spAutoFit/>
          </a:bodyPr>
          <a:lstStyle/>
          <a:p>
            <a:pPr marL="0" marR="0" lvl="0" indent="0" algn="ctr" rtl="0">
              <a:lnSpc>
                <a:spcPct val="95000"/>
              </a:lnSpc>
              <a:spcBef>
                <a:spcPts val="0"/>
              </a:spcBef>
              <a:spcAft>
                <a:spcPts val="0"/>
              </a:spcAft>
              <a:buClr>
                <a:srgbClr val="000000"/>
              </a:buClr>
              <a:buSzPts val="1050"/>
              <a:buFont typeface="Arial"/>
              <a:buNone/>
            </a:pPr>
            <a:r>
              <a:rPr lang="en-US" sz="1050" b="1" i="0" u="none" strike="noStrike" cap="none">
                <a:solidFill>
                  <a:srgbClr val="02213C"/>
                </a:solidFill>
                <a:latin typeface="Titillium Web" panose="00000500000000000000" pitchFamily="2" charset="0"/>
                <a:ea typeface="Calibri"/>
                <a:cs typeface="Calibri"/>
                <a:sym typeface="Calibri"/>
              </a:rPr>
              <a:t>Pains</a:t>
            </a:r>
            <a:endParaRPr sz="1400" b="0" i="0" u="none" strike="noStrike" cap="none">
              <a:solidFill>
                <a:srgbClr val="000000"/>
              </a:solidFill>
              <a:latin typeface="Titillium Web" panose="00000500000000000000" pitchFamily="2" charset="0"/>
              <a:sym typeface="Arial"/>
            </a:endParaRPr>
          </a:p>
          <a:p>
            <a:pPr marL="0" marR="0" lvl="0" indent="0" algn="ctr" rtl="0">
              <a:lnSpc>
                <a:spcPct val="95000"/>
              </a:lnSpc>
              <a:spcBef>
                <a:spcPts val="0"/>
              </a:spcBef>
              <a:spcAft>
                <a:spcPts val="0"/>
              </a:spcAft>
              <a:buClr>
                <a:srgbClr val="000000"/>
              </a:buClr>
              <a:buSzPts val="900"/>
              <a:buFont typeface="Arial"/>
              <a:buNone/>
            </a:pPr>
            <a:r>
              <a:rPr lang="en-US" sz="900" b="0" i="0" u="none" strike="noStrike" cap="none">
                <a:solidFill>
                  <a:srgbClr val="035AA9"/>
                </a:solidFill>
                <a:latin typeface="Titillium Web" panose="00000500000000000000" pitchFamily="2" charset="0"/>
                <a:ea typeface="Calibri"/>
                <a:cs typeface="Calibri"/>
                <a:sym typeface="Calibri"/>
              </a:rPr>
              <a:t>4 Describe negative emotions, undesired costs, situations and risks.</a:t>
            </a:r>
            <a:endParaRPr sz="1400" b="0" i="0" u="none" strike="noStrike" cap="none">
              <a:solidFill>
                <a:srgbClr val="000000"/>
              </a:solidFill>
              <a:latin typeface="Titillium Web" panose="00000500000000000000" pitchFamily="2" charset="0"/>
              <a:sym typeface="Arial"/>
            </a:endParaRPr>
          </a:p>
          <a:p>
            <a:pPr marL="0" marR="0" lvl="0" indent="0" algn="ctr" rtl="0">
              <a:lnSpc>
                <a:spcPct val="95000"/>
              </a:lnSpc>
              <a:spcBef>
                <a:spcPts val="0"/>
              </a:spcBef>
              <a:spcAft>
                <a:spcPts val="0"/>
              </a:spcAft>
              <a:buClr>
                <a:srgbClr val="000000"/>
              </a:buClr>
              <a:buSzPts val="1350"/>
              <a:buFont typeface="Arial"/>
              <a:buNone/>
            </a:pPr>
            <a:endParaRPr sz="1350" b="1" i="0" u="none" strike="noStrike" cap="none">
              <a:solidFill>
                <a:srgbClr val="02213C"/>
              </a:solidFill>
              <a:latin typeface="Titillium Web" panose="00000500000000000000" pitchFamily="2" charset="0"/>
              <a:ea typeface="Calibri"/>
              <a:cs typeface="Calibri"/>
              <a:sym typeface="Calibri"/>
            </a:endParaRPr>
          </a:p>
        </p:txBody>
      </p:sp>
      <p:cxnSp>
        <p:nvCxnSpPr>
          <p:cNvPr id="484" name="Google Shape;484;g2e9eb425bdf_0_447"/>
          <p:cNvCxnSpPr>
            <a:stCxn id="478" idx="2"/>
          </p:cNvCxnSpPr>
          <p:nvPr/>
        </p:nvCxnSpPr>
        <p:spPr>
          <a:xfrm rot="10800000">
            <a:off x="4728160" y="2393994"/>
            <a:ext cx="297300" cy="0"/>
          </a:xfrm>
          <a:prstGeom prst="straightConnector1">
            <a:avLst/>
          </a:prstGeom>
          <a:noFill/>
          <a:ln w="38100" cap="rnd" cmpd="sng">
            <a:solidFill>
              <a:schemeClr val="dk1"/>
            </a:solidFill>
            <a:prstDash val="solid"/>
            <a:round/>
            <a:headEnd type="none" w="sm" len="sm"/>
            <a:tailEnd type="stealth" w="med" len="med"/>
          </a:ln>
        </p:spPr>
      </p:cxnSp>
      <p:pic>
        <p:nvPicPr>
          <p:cNvPr id="485" name="Google Shape;485;g2e9eb425bdf_0_447"/>
          <p:cNvPicPr preferRelativeResize="0"/>
          <p:nvPr/>
        </p:nvPicPr>
        <p:blipFill rotWithShape="1">
          <a:blip r:embed="rId4">
            <a:alphaModFix/>
          </a:blip>
          <a:srcRect/>
          <a:stretch/>
        </p:blipFill>
        <p:spPr>
          <a:xfrm>
            <a:off x="4013297" y="1045540"/>
            <a:ext cx="276180" cy="263905"/>
          </a:xfrm>
          <a:prstGeom prst="rect">
            <a:avLst/>
          </a:prstGeom>
          <a:noFill/>
          <a:ln>
            <a:noFill/>
          </a:ln>
        </p:spPr>
      </p:pic>
      <p:pic>
        <p:nvPicPr>
          <p:cNvPr id="486" name="Google Shape;486;g2e9eb425bdf_0_447"/>
          <p:cNvPicPr preferRelativeResize="0"/>
          <p:nvPr/>
        </p:nvPicPr>
        <p:blipFill rotWithShape="1">
          <a:blip r:embed="rId5">
            <a:alphaModFix/>
          </a:blip>
          <a:srcRect/>
          <a:stretch/>
        </p:blipFill>
        <p:spPr>
          <a:xfrm>
            <a:off x="4013297" y="3473842"/>
            <a:ext cx="276180" cy="282317"/>
          </a:xfrm>
          <a:prstGeom prst="rect">
            <a:avLst/>
          </a:prstGeom>
          <a:noFill/>
          <a:ln>
            <a:noFill/>
          </a:ln>
        </p:spPr>
      </p:pic>
      <p:pic>
        <p:nvPicPr>
          <p:cNvPr id="487" name="Google Shape;487;g2e9eb425bdf_0_447"/>
          <p:cNvPicPr preferRelativeResize="0"/>
          <p:nvPr/>
        </p:nvPicPr>
        <p:blipFill rotWithShape="1">
          <a:blip r:embed="rId6">
            <a:alphaModFix/>
          </a:blip>
          <a:srcRect/>
          <a:stretch/>
        </p:blipFill>
        <p:spPr>
          <a:xfrm>
            <a:off x="2926937" y="2237477"/>
            <a:ext cx="227081" cy="282317"/>
          </a:xfrm>
          <a:prstGeom prst="rect">
            <a:avLst/>
          </a:prstGeom>
          <a:noFill/>
          <a:ln>
            <a:noFill/>
          </a:ln>
        </p:spPr>
      </p:pic>
      <p:pic>
        <p:nvPicPr>
          <p:cNvPr id="488" name="Google Shape;488;g2e9eb425bdf_0_447"/>
          <p:cNvPicPr preferRelativeResize="0"/>
          <p:nvPr/>
        </p:nvPicPr>
        <p:blipFill rotWithShape="1">
          <a:blip r:embed="rId7">
            <a:alphaModFix/>
          </a:blip>
          <a:srcRect/>
          <a:stretch/>
        </p:blipFill>
        <p:spPr>
          <a:xfrm>
            <a:off x="1236891" y="1940466"/>
            <a:ext cx="257768" cy="276180"/>
          </a:xfrm>
          <a:prstGeom prst="rect">
            <a:avLst/>
          </a:prstGeom>
          <a:noFill/>
          <a:ln>
            <a:noFill/>
          </a:ln>
        </p:spPr>
      </p:pic>
      <p:pic>
        <p:nvPicPr>
          <p:cNvPr id="489" name="Google Shape;489;g2e9eb425bdf_0_447"/>
          <p:cNvPicPr preferRelativeResize="0"/>
          <p:nvPr/>
        </p:nvPicPr>
        <p:blipFill rotWithShape="1">
          <a:blip r:embed="rId8">
            <a:alphaModFix/>
          </a:blip>
          <a:srcRect/>
          <a:stretch/>
        </p:blipFill>
        <p:spPr>
          <a:xfrm>
            <a:off x="6344923" y="1177942"/>
            <a:ext cx="227081" cy="159571"/>
          </a:xfrm>
          <a:prstGeom prst="rect">
            <a:avLst/>
          </a:prstGeom>
          <a:noFill/>
          <a:ln>
            <a:noFill/>
          </a:ln>
        </p:spPr>
      </p:pic>
      <p:pic>
        <p:nvPicPr>
          <p:cNvPr id="490" name="Google Shape;490;g2e9eb425bdf_0_447"/>
          <p:cNvPicPr preferRelativeResize="0"/>
          <p:nvPr/>
        </p:nvPicPr>
        <p:blipFill rotWithShape="1">
          <a:blip r:embed="rId9">
            <a:alphaModFix/>
          </a:blip>
          <a:srcRect/>
          <a:stretch/>
        </p:blipFill>
        <p:spPr>
          <a:xfrm>
            <a:off x="6299473" y="3387931"/>
            <a:ext cx="227081" cy="128884"/>
          </a:xfrm>
          <a:prstGeom prst="rect">
            <a:avLst/>
          </a:prstGeom>
          <a:noFill/>
          <a:ln>
            <a:noFill/>
          </a:ln>
        </p:spPr>
      </p:pic>
      <p:pic>
        <p:nvPicPr>
          <p:cNvPr id="491" name="Google Shape;491;g2e9eb425bdf_0_447"/>
          <p:cNvPicPr preferRelativeResize="0"/>
          <p:nvPr/>
        </p:nvPicPr>
        <p:blipFill rotWithShape="1">
          <a:blip r:embed="rId10">
            <a:alphaModFix/>
          </a:blip>
          <a:srcRect/>
          <a:stretch/>
        </p:blipFill>
        <p:spPr>
          <a:xfrm>
            <a:off x="7288505" y="1425548"/>
            <a:ext cx="165708" cy="227081"/>
          </a:xfrm>
          <a:prstGeom prst="rect">
            <a:avLst/>
          </a:prstGeom>
          <a:noFill/>
          <a:ln>
            <a:noFill/>
          </a:ln>
        </p:spPr>
      </p:pic>
      <p:pic>
        <p:nvPicPr>
          <p:cNvPr id="492" name="Google Shape;492;g2e9eb425bdf_0_447"/>
          <p:cNvPicPr preferRelativeResize="0"/>
          <p:nvPr/>
        </p:nvPicPr>
        <p:blipFill rotWithShape="1">
          <a:blip r:embed="rId11">
            <a:alphaModFix/>
          </a:blip>
          <a:srcRect/>
          <a:stretch/>
        </p:blipFill>
        <p:spPr>
          <a:xfrm>
            <a:off x="6241426" y="1990944"/>
            <a:ext cx="552360" cy="632145"/>
          </a:xfrm>
          <a:prstGeom prst="rect">
            <a:avLst/>
          </a:prstGeom>
          <a:noFill/>
          <a:ln>
            <a:noFill/>
          </a:ln>
        </p:spPr>
      </p:pic>
      <p:sp>
        <p:nvSpPr>
          <p:cNvPr id="493" name="Google Shape;493;g2e9eb425bdf_0_447"/>
          <p:cNvSpPr txBox="1"/>
          <p:nvPr/>
        </p:nvSpPr>
        <p:spPr>
          <a:xfrm>
            <a:off x="6793786" y="1829066"/>
            <a:ext cx="1134000" cy="969600"/>
          </a:xfrm>
          <a:prstGeom prst="rect">
            <a:avLst/>
          </a:prstGeom>
          <a:noFill/>
          <a:ln>
            <a:noFill/>
          </a:ln>
        </p:spPr>
        <p:txBody>
          <a:bodyPr spcFirstLastPara="1" wrap="square" lIns="91425" tIns="45700" rIns="91425" bIns="45700" anchor="t" anchorCtr="0">
            <a:spAutoFit/>
          </a:bodyPr>
          <a:lstStyle/>
          <a:p>
            <a:pPr marL="0" marR="0" lvl="0" indent="0" algn="ctr" rtl="0">
              <a:lnSpc>
                <a:spcPct val="95000"/>
              </a:lnSpc>
              <a:spcBef>
                <a:spcPts val="0"/>
              </a:spcBef>
              <a:spcAft>
                <a:spcPts val="0"/>
              </a:spcAft>
              <a:buClr>
                <a:srgbClr val="000000"/>
              </a:buClr>
              <a:buSzPts val="1050"/>
              <a:buFont typeface="Arial"/>
              <a:buNone/>
            </a:pPr>
            <a:r>
              <a:rPr lang="en-US" sz="1050" b="1" i="0" u="none" strike="noStrike" cap="none">
                <a:solidFill>
                  <a:srgbClr val="02213C"/>
                </a:solidFill>
                <a:latin typeface="Titillium Web" panose="00000500000000000000" pitchFamily="2" charset="0"/>
                <a:ea typeface="Calibri"/>
                <a:cs typeface="Calibri"/>
                <a:sym typeface="Calibri"/>
              </a:rPr>
              <a:t>Job to be done</a:t>
            </a:r>
            <a:endParaRPr sz="1400" b="0" i="0" u="none" strike="noStrike" cap="none">
              <a:solidFill>
                <a:srgbClr val="000000"/>
              </a:solidFill>
              <a:latin typeface="Titillium Web" panose="00000500000000000000" pitchFamily="2" charset="0"/>
              <a:sym typeface="Arial"/>
            </a:endParaRPr>
          </a:p>
          <a:p>
            <a:pPr marL="0" marR="0" lvl="0" indent="0" algn="ctr" rtl="0">
              <a:lnSpc>
                <a:spcPct val="95000"/>
              </a:lnSpc>
              <a:spcBef>
                <a:spcPts val="0"/>
              </a:spcBef>
              <a:spcAft>
                <a:spcPts val="0"/>
              </a:spcAft>
              <a:buClr>
                <a:srgbClr val="000000"/>
              </a:buClr>
              <a:buSzPts val="900"/>
              <a:buFont typeface="Arial"/>
              <a:buNone/>
            </a:pPr>
            <a:r>
              <a:rPr lang="en-US" sz="900" b="0" i="0" u="none" strike="noStrike" cap="none">
                <a:solidFill>
                  <a:srgbClr val="035AA9"/>
                </a:solidFill>
                <a:latin typeface="Titillium Web" panose="00000500000000000000" pitchFamily="2" charset="0"/>
                <a:ea typeface="Calibri"/>
                <a:cs typeface="Calibri"/>
                <a:sym typeface="Calibri"/>
              </a:rPr>
              <a:t>2 Describe what a specific customer segment is trying </a:t>
            </a:r>
            <a:br>
              <a:rPr lang="en-US" sz="900" b="0" i="0" u="none" strike="noStrike" cap="none">
                <a:solidFill>
                  <a:srgbClr val="035AA9"/>
                </a:solidFill>
                <a:latin typeface="Titillium Web" panose="00000500000000000000" pitchFamily="2" charset="0"/>
                <a:ea typeface="Calibri"/>
                <a:cs typeface="Calibri"/>
                <a:sym typeface="Calibri"/>
              </a:rPr>
            </a:br>
            <a:r>
              <a:rPr lang="en-US" sz="900" b="0" i="0" u="none" strike="noStrike" cap="none">
                <a:solidFill>
                  <a:srgbClr val="035AA9"/>
                </a:solidFill>
                <a:latin typeface="Titillium Web" panose="00000500000000000000" pitchFamily="2" charset="0"/>
                <a:ea typeface="Calibri"/>
                <a:cs typeface="Calibri"/>
                <a:sym typeface="Calibri"/>
              </a:rPr>
              <a:t>to get done</a:t>
            </a:r>
            <a:endParaRPr sz="1400" b="0" i="0" u="none" strike="noStrike" cap="none">
              <a:solidFill>
                <a:srgbClr val="000000"/>
              </a:solidFill>
              <a:latin typeface="Titillium Web" panose="00000500000000000000" pitchFamily="2" charset="0"/>
              <a:sym typeface="Arial"/>
            </a:endParaRPr>
          </a:p>
          <a:p>
            <a:pPr marL="0" marR="0" lvl="0" indent="0" algn="ctr" rtl="0">
              <a:lnSpc>
                <a:spcPct val="95000"/>
              </a:lnSpc>
              <a:spcBef>
                <a:spcPts val="0"/>
              </a:spcBef>
              <a:spcAft>
                <a:spcPts val="0"/>
              </a:spcAft>
              <a:buClr>
                <a:srgbClr val="000000"/>
              </a:buClr>
              <a:buSzPts val="1350"/>
              <a:buFont typeface="Arial"/>
              <a:buNone/>
            </a:pPr>
            <a:endParaRPr sz="1350" b="1" i="0" u="none" strike="noStrike" cap="none">
              <a:solidFill>
                <a:srgbClr val="02213C"/>
              </a:solidFill>
              <a:latin typeface="Titillium Web" panose="00000500000000000000" pitchFamily="2" charset="0"/>
              <a:ea typeface="Calibri"/>
              <a:cs typeface="Calibri"/>
              <a:sym typeface="Calibri"/>
            </a:endParaRPr>
          </a:p>
        </p:txBody>
      </p:sp>
      <p:grpSp>
        <p:nvGrpSpPr>
          <p:cNvPr id="494" name="Google Shape;494;g2e9eb425bdf_0_447"/>
          <p:cNvGrpSpPr/>
          <p:nvPr/>
        </p:nvGrpSpPr>
        <p:grpSpPr>
          <a:xfrm>
            <a:off x="7424274" y="622388"/>
            <a:ext cx="236162" cy="255734"/>
            <a:chOff x="10171113" y="388938"/>
            <a:chExt cx="287337" cy="311150"/>
          </a:xfrm>
        </p:grpSpPr>
        <p:sp>
          <p:nvSpPr>
            <p:cNvPr id="495" name="Google Shape;495;g2e9eb425bdf_0_447"/>
            <p:cNvSpPr/>
            <p:nvPr/>
          </p:nvSpPr>
          <p:spPr>
            <a:xfrm>
              <a:off x="10206038" y="411163"/>
              <a:ext cx="101700" cy="106500"/>
            </a:xfrm>
            <a:prstGeom prst="ellipse">
              <a:avLst/>
            </a:prstGeom>
            <a:solidFill>
              <a:srgbClr val="15233A"/>
            </a:solid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sym typeface="Arial"/>
              </a:endParaRPr>
            </a:p>
          </p:txBody>
        </p:sp>
        <p:sp>
          <p:nvSpPr>
            <p:cNvPr id="496" name="Google Shape;496;g2e9eb425bdf_0_447"/>
            <p:cNvSpPr/>
            <p:nvPr/>
          </p:nvSpPr>
          <p:spPr>
            <a:xfrm>
              <a:off x="10171113" y="522288"/>
              <a:ext cx="171450" cy="177800"/>
            </a:xfrm>
            <a:custGeom>
              <a:avLst/>
              <a:gdLst/>
              <a:ahLst/>
              <a:cxnLst/>
              <a:rect l="l" t="t" r="r" b="b"/>
              <a:pathLst>
                <a:path w="68" h="70" extrusionOk="0">
                  <a:moveTo>
                    <a:pt x="62" y="20"/>
                  </a:moveTo>
                  <a:cubicBezTo>
                    <a:pt x="62" y="9"/>
                    <a:pt x="55" y="0"/>
                    <a:pt x="46" y="0"/>
                  </a:cubicBezTo>
                  <a:cubicBezTo>
                    <a:pt x="22" y="0"/>
                    <a:pt x="22" y="0"/>
                    <a:pt x="22" y="0"/>
                  </a:cubicBezTo>
                  <a:cubicBezTo>
                    <a:pt x="13" y="0"/>
                    <a:pt x="6" y="9"/>
                    <a:pt x="6" y="20"/>
                  </a:cubicBezTo>
                  <a:cubicBezTo>
                    <a:pt x="0" y="55"/>
                    <a:pt x="0" y="55"/>
                    <a:pt x="0" y="55"/>
                  </a:cubicBezTo>
                  <a:cubicBezTo>
                    <a:pt x="0" y="68"/>
                    <a:pt x="9" y="70"/>
                    <a:pt x="20" y="70"/>
                  </a:cubicBezTo>
                  <a:cubicBezTo>
                    <a:pt x="48" y="70"/>
                    <a:pt x="48" y="70"/>
                    <a:pt x="48" y="70"/>
                  </a:cubicBezTo>
                  <a:cubicBezTo>
                    <a:pt x="59" y="70"/>
                    <a:pt x="68" y="68"/>
                    <a:pt x="68" y="55"/>
                  </a:cubicBezTo>
                  <a:lnTo>
                    <a:pt x="62" y="20"/>
                  </a:lnTo>
                  <a:close/>
                  <a:moveTo>
                    <a:pt x="34" y="60"/>
                  </a:moveTo>
                  <a:cubicBezTo>
                    <a:pt x="27" y="48"/>
                    <a:pt x="27" y="48"/>
                    <a:pt x="27" y="48"/>
                  </a:cubicBezTo>
                  <a:cubicBezTo>
                    <a:pt x="31" y="14"/>
                    <a:pt x="31" y="14"/>
                    <a:pt x="31" y="14"/>
                  </a:cubicBezTo>
                  <a:cubicBezTo>
                    <a:pt x="30" y="13"/>
                    <a:pt x="28" y="12"/>
                    <a:pt x="28" y="5"/>
                  </a:cubicBezTo>
                  <a:cubicBezTo>
                    <a:pt x="28" y="5"/>
                    <a:pt x="35" y="1"/>
                    <a:pt x="41" y="5"/>
                  </a:cubicBezTo>
                  <a:cubicBezTo>
                    <a:pt x="41" y="5"/>
                    <a:pt x="42" y="11"/>
                    <a:pt x="39" y="14"/>
                  </a:cubicBezTo>
                  <a:cubicBezTo>
                    <a:pt x="41" y="48"/>
                    <a:pt x="41" y="48"/>
                    <a:pt x="41" y="48"/>
                  </a:cubicBezTo>
                  <a:lnTo>
                    <a:pt x="34" y="60"/>
                  </a:lnTo>
                  <a:close/>
                </a:path>
              </a:pathLst>
            </a:custGeom>
            <a:solidFill>
              <a:srgbClr val="15233A"/>
            </a:solid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sym typeface="Arial"/>
              </a:endParaRPr>
            </a:p>
          </p:txBody>
        </p:sp>
        <p:sp>
          <p:nvSpPr>
            <p:cNvPr id="497" name="Google Shape;497;g2e9eb425bdf_0_447"/>
            <p:cNvSpPr/>
            <p:nvPr/>
          </p:nvSpPr>
          <p:spPr>
            <a:xfrm>
              <a:off x="10334625" y="388938"/>
              <a:ext cx="93600" cy="93600"/>
            </a:xfrm>
            <a:prstGeom prst="ellipse">
              <a:avLst/>
            </a:prstGeom>
            <a:solidFill>
              <a:srgbClr val="15233A"/>
            </a:solid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sym typeface="Arial"/>
              </a:endParaRPr>
            </a:p>
          </p:txBody>
        </p:sp>
        <p:sp>
          <p:nvSpPr>
            <p:cNvPr id="498" name="Google Shape;498;g2e9eb425bdf_0_447"/>
            <p:cNvSpPr/>
            <p:nvPr/>
          </p:nvSpPr>
          <p:spPr>
            <a:xfrm>
              <a:off x="10317163" y="487363"/>
              <a:ext cx="141287" cy="158750"/>
            </a:xfrm>
            <a:custGeom>
              <a:avLst/>
              <a:gdLst/>
              <a:ahLst/>
              <a:cxnLst/>
              <a:rect l="l" t="t" r="r" b="b"/>
              <a:pathLst>
                <a:path w="56" h="63" extrusionOk="0">
                  <a:moveTo>
                    <a:pt x="51" y="18"/>
                  </a:moveTo>
                  <a:cubicBezTo>
                    <a:pt x="51" y="8"/>
                    <a:pt x="44" y="0"/>
                    <a:pt x="36" y="0"/>
                  </a:cubicBezTo>
                  <a:cubicBezTo>
                    <a:pt x="15" y="0"/>
                    <a:pt x="15" y="0"/>
                    <a:pt x="15" y="0"/>
                  </a:cubicBezTo>
                  <a:cubicBezTo>
                    <a:pt x="8" y="0"/>
                    <a:pt x="2" y="6"/>
                    <a:pt x="0" y="14"/>
                  </a:cubicBezTo>
                  <a:cubicBezTo>
                    <a:pt x="5" y="17"/>
                    <a:pt x="8" y="24"/>
                    <a:pt x="8" y="31"/>
                  </a:cubicBezTo>
                  <a:cubicBezTo>
                    <a:pt x="13" y="63"/>
                    <a:pt x="13" y="63"/>
                    <a:pt x="13" y="63"/>
                  </a:cubicBezTo>
                  <a:cubicBezTo>
                    <a:pt x="38" y="63"/>
                    <a:pt x="38" y="63"/>
                    <a:pt x="38" y="63"/>
                  </a:cubicBezTo>
                  <a:cubicBezTo>
                    <a:pt x="48" y="63"/>
                    <a:pt x="56" y="62"/>
                    <a:pt x="56" y="50"/>
                  </a:cubicBezTo>
                  <a:lnTo>
                    <a:pt x="51" y="18"/>
                  </a:lnTo>
                  <a:close/>
                  <a:moveTo>
                    <a:pt x="32" y="43"/>
                  </a:moveTo>
                  <a:cubicBezTo>
                    <a:pt x="25" y="54"/>
                    <a:pt x="25" y="54"/>
                    <a:pt x="25" y="54"/>
                  </a:cubicBezTo>
                  <a:cubicBezTo>
                    <a:pt x="19" y="43"/>
                    <a:pt x="19" y="43"/>
                    <a:pt x="19" y="43"/>
                  </a:cubicBezTo>
                  <a:cubicBezTo>
                    <a:pt x="22" y="12"/>
                    <a:pt x="22" y="12"/>
                    <a:pt x="22" y="12"/>
                  </a:cubicBezTo>
                  <a:cubicBezTo>
                    <a:pt x="22" y="12"/>
                    <a:pt x="20" y="11"/>
                    <a:pt x="20" y="5"/>
                  </a:cubicBezTo>
                  <a:cubicBezTo>
                    <a:pt x="20" y="5"/>
                    <a:pt x="26" y="1"/>
                    <a:pt x="32" y="5"/>
                  </a:cubicBezTo>
                  <a:cubicBezTo>
                    <a:pt x="32" y="5"/>
                    <a:pt x="32" y="10"/>
                    <a:pt x="29" y="12"/>
                  </a:cubicBezTo>
                  <a:lnTo>
                    <a:pt x="32" y="43"/>
                  </a:lnTo>
                  <a:close/>
                </a:path>
              </a:pathLst>
            </a:custGeom>
            <a:solidFill>
              <a:srgbClr val="15233A"/>
            </a:solid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sym typeface="Arial"/>
              </a:endParaRPr>
            </a:p>
          </p:txBody>
        </p:sp>
      </p:grpSp>
      <p:sp>
        <p:nvSpPr>
          <p:cNvPr id="499" name="Google Shape;499;g2e9eb425bdf_0_447"/>
          <p:cNvSpPr txBox="1"/>
          <p:nvPr/>
        </p:nvSpPr>
        <p:spPr>
          <a:xfrm>
            <a:off x="6241426" y="2167359"/>
            <a:ext cx="552300"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1" i="0" u="none" strike="noStrike" cap="none">
                <a:solidFill>
                  <a:srgbClr val="035AA9"/>
                </a:solidFill>
                <a:latin typeface="Titillium Web" panose="00000500000000000000" pitchFamily="2" charset="0"/>
                <a:ea typeface="Calibri"/>
                <a:cs typeface="Calibri"/>
                <a:sym typeface="Calibri"/>
              </a:rPr>
              <a:t>1 Client</a:t>
            </a:r>
            <a:endParaRPr sz="1400" b="0" i="0" u="none" strike="noStrike" cap="none">
              <a:solidFill>
                <a:srgbClr val="000000"/>
              </a:solidFill>
              <a:latin typeface="Titillium Web" panose="00000500000000000000" pitchFamily="2" charset="0"/>
              <a:sym typeface="Arial"/>
            </a:endParaRPr>
          </a:p>
        </p:txBody>
      </p:sp>
      <p:sp>
        <p:nvSpPr>
          <p:cNvPr id="500" name="Google Shape;500;g2e9eb425bdf_0_447"/>
          <p:cNvSpPr txBox="1"/>
          <p:nvPr/>
        </p:nvSpPr>
        <p:spPr>
          <a:xfrm>
            <a:off x="503638" y="4164803"/>
            <a:ext cx="8704500" cy="5358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000000"/>
              </a:buClr>
              <a:buSzPts val="900"/>
              <a:buFont typeface="Arial"/>
              <a:buNone/>
            </a:pPr>
            <a:r>
              <a:rPr lang="en-US" sz="900" b="0" i="0" u="none" strike="noStrike" cap="none">
                <a:solidFill>
                  <a:srgbClr val="000000"/>
                </a:solidFill>
                <a:latin typeface="Titillium Web" panose="00000500000000000000" pitchFamily="2" charset="0"/>
                <a:ea typeface="Calibri"/>
                <a:cs typeface="Calibri"/>
                <a:sym typeface="Calibri"/>
              </a:rPr>
              <a:t>Our           </a:t>
            </a:r>
            <a:r>
              <a:rPr lang="en-US" sz="900" b="1" i="0" u="none" strike="noStrike" cap="none">
                <a:solidFill>
                  <a:srgbClr val="035AA9"/>
                </a:solidFill>
                <a:latin typeface="Titillium Web" panose="00000500000000000000" pitchFamily="2" charset="0"/>
                <a:ea typeface="Calibri"/>
                <a:cs typeface="Calibri"/>
                <a:sym typeface="Calibri"/>
              </a:rPr>
              <a:t>XXXXXXXXXXXXXXXX </a:t>
            </a:r>
            <a:r>
              <a:rPr lang="en-US" sz="900" b="0" i="0" u="none" strike="noStrike" cap="none">
                <a:solidFill>
                  <a:srgbClr val="000000"/>
                </a:solidFill>
                <a:latin typeface="Titillium Web" panose="00000500000000000000" pitchFamily="2" charset="0"/>
                <a:ea typeface="Calibri"/>
                <a:cs typeface="Calibri"/>
                <a:sym typeface="Calibri"/>
              </a:rPr>
              <a:t>helps            </a:t>
            </a:r>
            <a:r>
              <a:rPr lang="en-US" sz="900" b="1" i="0" u="none" strike="noStrike" cap="none">
                <a:solidFill>
                  <a:srgbClr val="035AA9"/>
                </a:solidFill>
                <a:latin typeface="Titillium Web" panose="00000500000000000000" pitchFamily="2" charset="0"/>
                <a:ea typeface="Calibri"/>
                <a:cs typeface="Calibri"/>
                <a:sym typeface="Calibri"/>
              </a:rPr>
              <a:t>XXXXXXXXXXXXXXXXXXXXXXXXXXXXXXX  </a:t>
            </a:r>
            <a:r>
              <a:rPr lang="en-US" sz="900" b="0" i="0" u="none" strike="noStrike" cap="none">
                <a:solidFill>
                  <a:srgbClr val="000000"/>
                </a:solidFill>
                <a:latin typeface="Titillium Web" panose="00000500000000000000" pitchFamily="2" charset="0"/>
                <a:ea typeface="Calibri"/>
                <a:cs typeface="Calibri"/>
                <a:sym typeface="Calibri"/>
              </a:rPr>
              <a:t>who            </a:t>
            </a:r>
            <a:r>
              <a:rPr lang="en-US" sz="900" b="1" i="0" u="none" strike="noStrike" cap="none">
                <a:solidFill>
                  <a:srgbClr val="035AA9"/>
                </a:solidFill>
                <a:latin typeface="Titillium Web" panose="00000500000000000000" pitchFamily="2" charset="0"/>
                <a:ea typeface="Calibri"/>
                <a:cs typeface="Calibri"/>
                <a:sym typeface="Calibri"/>
              </a:rPr>
              <a:t>XXXXXXXXXXXXXXXXXXXX </a:t>
            </a:r>
            <a:r>
              <a:rPr lang="en-US" sz="900" b="0" i="0" u="none" strike="noStrike" cap="none">
                <a:solidFill>
                  <a:srgbClr val="000000"/>
                </a:solidFill>
                <a:latin typeface="Titillium Web" panose="00000500000000000000" pitchFamily="2" charset="0"/>
                <a:ea typeface="Calibri"/>
                <a:cs typeface="Calibri"/>
                <a:sym typeface="Calibri"/>
              </a:rPr>
              <a:t>to</a:t>
            </a:r>
            <a:r>
              <a:rPr lang="en-US" sz="900" b="1" i="0" u="none" strike="noStrike" cap="none">
                <a:solidFill>
                  <a:srgbClr val="035AA9"/>
                </a:solidFill>
                <a:latin typeface="Titillium Web" panose="00000500000000000000" pitchFamily="2" charset="0"/>
                <a:ea typeface="Calibri"/>
                <a:cs typeface="Calibri"/>
                <a:sym typeface="Calibri"/>
              </a:rPr>
              <a:t>              XXXXXXXXXXXX  </a:t>
            </a:r>
            <a:r>
              <a:rPr lang="en-US" sz="900" b="0" i="0" u="none" strike="noStrike" cap="none">
                <a:solidFill>
                  <a:srgbClr val="15233A"/>
                </a:solidFill>
                <a:latin typeface="Titillium Web" panose="00000500000000000000" pitchFamily="2" charset="0"/>
                <a:ea typeface="Calibri"/>
                <a:cs typeface="Calibri"/>
                <a:sym typeface="Calibri"/>
              </a:rPr>
              <a:t>and</a:t>
            </a:r>
            <a:r>
              <a:rPr lang="en-US" sz="900" b="1" i="0" u="none" strike="noStrike" cap="none">
                <a:solidFill>
                  <a:srgbClr val="15233A"/>
                </a:solidFill>
                <a:latin typeface="Titillium Web" panose="00000500000000000000" pitchFamily="2" charset="0"/>
                <a:ea typeface="Calibri"/>
                <a:cs typeface="Calibri"/>
                <a:sym typeface="Calibri"/>
              </a:rPr>
              <a:t>               </a:t>
            </a:r>
            <a:r>
              <a:rPr lang="en-US" sz="900" b="1" i="0" u="none" strike="noStrike" cap="none">
                <a:solidFill>
                  <a:srgbClr val="035AA9"/>
                </a:solidFill>
                <a:latin typeface="Titillium Web" panose="00000500000000000000" pitchFamily="2" charset="0"/>
                <a:ea typeface="Calibri"/>
                <a:cs typeface="Calibri"/>
                <a:sym typeface="Calibri"/>
              </a:rPr>
              <a:t>XXXXXXXXXXXXXX </a:t>
            </a:r>
            <a:r>
              <a:rPr lang="en-US" sz="900" b="0" i="0" u="none" strike="noStrike" cap="none">
                <a:solidFill>
                  <a:srgbClr val="000000"/>
                </a:solidFill>
                <a:latin typeface="Titillium Web" panose="00000500000000000000" pitchFamily="2" charset="0"/>
                <a:ea typeface="Calibri"/>
                <a:cs typeface="Calibri"/>
                <a:sym typeface="Calibri"/>
              </a:rPr>
              <a:t>through                </a:t>
            </a:r>
            <a:r>
              <a:rPr lang="en-US" sz="900" b="1" i="0" u="none" strike="noStrike" cap="none">
                <a:solidFill>
                  <a:srgbClr val="035AA9"/>
                </a:solidFill>
                <a:latin typeface="Titillium Web" panose="00000500000000000000" pitchFamily="2" charset="0"/>
                <a:ea typeface="Calibri"/>
                <a:cs typeface="Calibri"/>
                <a:sym typeface="Calibri"/>
              </a:rPr>
              <a:t>XXXXXXXX  </a:t>
            </a:r>
            <a:r>
              <a:rPr lang="en-US" sz="900" b="0" i="0" u="none" strike="noStrike" cap="none">
                <a:solidFill>
                  <a:srgbClr val="15233A"/>
                </a:solidFill>
                <a:latin typeface="Titillium Web" panose="00000500000000000000" pitchFamily="2" charset="0"/>
                <a:ea typeface="Calibri"/>
                <a:cs typeface="Calibri"/>
                <a:sym typeface="Calibri"/>
              </a:rPr>
              <a:t>and          </a:t>
            </a:r>
            <a:r>
              <a:rPr lang="en-US" sz="900" b="1" i="0" u="none" strike="noStrike" cap="none">
                <a:solidFill>
                  <a:srgbClr val="035AA9"/>
                </a:solidFill>
                <a:latin typeface="Titillium Web" panose="00000500000000000000" pitchFamily="2" charset="0"/>
                <a:ea typeface="Calibri"/>
                <a:cs typeface="Calibri"/>
                <a:sym typeface="Calibri"/>
              </a:rPr>
              <a:t>XXXXXXXXXXXXX</a:t>
            </a:r>
            <a:endParaRPr sz="900" b="0" i="0" u="none" strike="noStrike" cap="none">
              <a:solidFill>
                <a:srgbClr val="000000"/>
              </a:solidFill>
              <a:latin typeface="Titillium Web" panose="00000500000000000000" pitchFamily="2" charset="0"/>
              <a:ea typeface="Calibri"/>
              <a:cs typeface="Calibri"/>
              <a:sym typeface="Calibri"/>
            </a:endParaRPr>
          </a:p>
        </p:txBody>
      </p:sp>
      <p:pic>
        <p:nvPicPr>
          <p:cNvPr id="501" name="Google Shape;501;g2e9eb425bdf_0_447"/>
          <p:cNvPicPr preferRelativeResize="0"/>
          <p:nvPr/>
        </p:nvPicPr>
        <p:blipFill rotWithShape="1">
          <a:blip r:embed="rId7">
            <a:alphaModFix/>
          </a:blip>
          <a:srcRect/>
          <a:stretch/>
        </p:blipFill>
        <p:spPr>
          <a:xfrm>
            <a:off x="803314" y="4188767"/>
            <a:ext cx="227081" cy="243301"/>
          </a:xfrm>
          <a:prstGeom prst="rect">
            <a:avLst/>
          </a:prstGeom>
          <a:noFill/>
          <a:ln>
            <a:noFill/>
          </a:ln>
        </p:spPr>
      </p:pic>
      <p:grpSp>
        <p:nvGrpSpPr>
          <p:cNvPr id="502" name="Google Shape;502;g2e9eb425bdf_0_447"/>
          <p:cNvGrpSpPr/>
          <p:nvPr/>
        </p:nvGrpSpPr>
        <p:grpSpPr>
          <a:xfrm>
            <a:off x="2355872" y="4176345"/>
            <a:ext cx="236162" cy="255734"/>
            <a:chOff x="10171113" y="388938"/>
            <a:chExt cx="287337" cy="311150"/>
          </a:xfrm>
        </p:grpSpPr>
        <p:sp>
          <p:nvSpPr>
            <p:cNvPr id="503" name="Google Shape;503;g2e9eb425bdf_0_447"/>
            <p:cNvSpPr/>
            <p:nvPr/>
          </p:nvSpPr>
          <p:spPr>
            <a:xfrm>
              <a:off x="10206038" y="411163"/>
              <a:ext cx="101700" cy="106500"/>
            </a:xfrm>
            <a:prstGeom prst="ellipse">
              <a:avLst/>
            </a:prstGeom>
            <a:solidFill>
              <a:srgbClr val="15233A"/>
            </a:solid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sym typeface="Arial"/>
              </a:endParaRPr>
            </a:p>
          </p:txBody>
        </p:sp>
        <p:sp>
          <p:nvSpPr>
            <p:cNvPr id="504" name="Google Shape;504;g2e9eb425bdf_0_447"/>
            <p:cNvSpPr/>
            <p:nvPr/>
          </p:nvSpPr>
          <p:spPr>
            <a:xfrm>
              <a:off x="10171113" y="522288"/>
              <a:ext cx="171450" cy="177800"/>
            </a:xfrm>
            <a:custGeom>
              <a:avLst/>
              <a:gdLst/>
              <a:ahLst/>
              <a:cxnLst/>
              <a:rect l="l" t="t" r="r" b="b"/>
              <a:pathLst>
                <a:path w="68" h="70" extrusionOk="0">
                  <a:moveTo>
                    <a:pt x="62" y="20"/>
                  </a:moveTo>
                  <a:cubicBezTo>
                    <a:pt x="62" y="9"/>
                    <a:pt x="55" y="0"/>
                    <a:pt x="46" y="0"/>
                  </a:cubicBezTo>
                  <a:cubicBezTo>
                    <a:pt x="22" y="0"/>
                    <a:pt x="22" y="0"/>
                    <a:pt x="22" y="0"/>
                  </a:cubicBezTo>
                  <a:cubicBezTo>
                    <a:pt x="13" y="0"/>
                    <a:pt x="6" y="9"/>
                    <a:pt x="6" y="20"/>
                  </a:cubicBezTo>
                  <a:cubicBezTo>
                    <a:pt x="0" y="55"/>
                    <a:pt x="0" y="55"/>
                    <a:pt x="0" y="55"/>
                  </a:cubicBezTo>
                  <a:cubicBezTo>
                    <a:pt x="0" y="68"/>
                    <a:pt x="9" y="70"/>
                    <a:pt x="20" y="70"/>
                  </a:cubicBezTo>
                  <a:cubicBezTo>
                    <a:pt x="48" y="70"/>
                    <a:pt x="48" y="70"/>
                    <a:pt x="48" y="70"/>
                  </a:cubicBezTo>
                  <a:cubicBezTo>
                    <a:pt x="59" y="70"/>
                    <a:pt x="68" y="68"/>
                    <a:pt x="68" y="55"/>
                  </a:cubicBezTo>
                  <a:lnTo>
                    <a:pt x="62" y="20"/>
                  </a:lnTo>
                  <a:close/>
                  <a:moveTo>
                    <a:pt x="34" y="60"/>
                  </a:moveTo>
                  <a:cubicBezTo>
                    <a:pt x="27" y="48"/>
                    <a:pt x="27" y="48"/>
                    <a:pt x="27" y="48"/>
                  </a:cubicBezTo>
                  <a:cubicBezTo>
                    <a:pt x="31" y="14"/>
                    <a:pt x="31" y="14"/>
                    <a:pt x="31" y="14"/>
                  </a:cubicBezTo>
                  <a:cubicBezTo>
                    <a:pt x="30" y="13"/>
                    <a:pt x="28" y="12"/>
                    <a:pt x="28" y="5"/>
                  </a:cubicBezTo>
                  <a:cubicBezTo>
                    <a:pt x="28" y="5"/>
                    <a:pt x="35" y="1"/>
                    <a:pt x="41" y="5"/>
                  </a:cubicBezTo>
                  <a:cubicBezTo>
                    <a:pt x="41" y="5"/>
                    <a:pt x="42" y="11"/>
                    <a:pt x="39" y="14"/>
                  </a:cubicBezTo>
                  <a:cubicBezTo>
                    <a:pt x="41" y="48"/>
                    <a:pt x="41" y="48"/>
                    <a:pt x="41" y="48"/>
                  </a:cubicBezTo>
                  <a:lnTo>
                    <a:pt x="34" y="60"/>
                  </a:lnTo>
                  <a:close/>
                </a:path>
              </a:pathLst>
            </a:custGeom>
            <a:solidFill>
              <a:srgbClr val="15233A"/>
            </a:solid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sym typeface="Arial"/>
              </a:endParaRPr>
            </a:p>
          </p:txBody>
        </p:sp>
        <p:sp>
          <p:nvSpPr>
            <p:cNvPr id="505" name="Google Shape;505;g2e9eb425bdf_0_447"/>
            <p:cNvSpPr/>
            <p:nvPr/>
          </p:nvSpPr>
          <p:spPr>
            <a:xfrm>
              <a:off x="10334625" y="388938"/>
              <a:ext cx="93600" cy="93600"/>
            </a:xfrm>
            <a:prstGeom prst="ellipse">
              <a:avLst/>
            </a:prstGeom>
            <a:solidFill>
              <a:srgbClr val="15233A"/>
            </a:solid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sym typeface="Arial"/>
              </a:endParaRPr>
            </a:p>
          </p:txBody>
        </p:sp>
        <p:sp>
          <p:nvSpPr>
            <p:cNvPr id="506" name="Google Shape;506;g2e9eb425bdf_0_447"/>
            <p:cNvSpPr/>
            <p:nvPr/>
          </p:nvSpPr>
          <p:spPr>
            <a:xfrm>
              <a:off x="10317163" y="487363"/>
              <a:ext cx="141287" cy="158750"/>
            </a:xfrm>
            <a:custGeom>
              <a:avLst/>
              <a:gdLst/>
              <a:ahLst/>
              <a:cxnLst/>
              <a:rect l="l" t="t" r="r" b="b"/>
              <a:pathLst>
                <a:path w="56" h="63" extrusionOk="0">
                  <a:moveTo>
                    <a:pt x="51" y="18"/>
                  </a:moveTo>
                  <a:cubicBezTo>
                    <a:pt x="51" y="8"/>
                    <a:pt x="44" y="0"/>
                    <a:pt x="36" y="0"/>
                  </a:cubicBezTo>
                  <a:cubicBezTo>
                    <a:pt x="15" y="0"/>
                    <a:pt x="15" y="0"/>
                    <a:pt x="15" y="0"/>
                  </a:cubicBezTo>
                  <a:cubicBezTo>
                    <a:pt x="8" y="0"/>
                    <a:pt x="2" y="6"/>
                    <a:pt x="0" y="14"/>
                  </a:cubicBezTo>
                  <a:cubicBezTo>
                    <a:pt x="5" y="17"/>
                    <a:pt x="8" y="24"/>
                    <a:pt x="8" y="31"/>
                  </a:cubicBezTo>
                  <a:cubicBezTo>
                    <a:pt x="13" y="63"/>
                    <a:pt x="13" y="63"/>
                    <a:pt x="13" y="63"/>
                  </a:cubicBezTo>
                  <a:cubicBezTo>
                    <a:pt x="38" y="63"/>
                    <a:pt x="38" y="63"/>
                    <a:pt x="38" y="63"/>
                  </a:cubicBezTo>
                  <a:cubicBezTo>
                    <a:pt x="48" y="63"/>
                    <a:pt x="56" y="62"/>
                    <a:pt x="56" y="50"/>
                  </a:cubicBezTo>
                  <a:lnTo>
                    <a:pt x="51" y="18"/>
                  </a:lnTo>
                  <a:close/>
                  <a:moveTo>
                    <a:pt x="32" y="43"/>
                  </a:moveTo>
                  <a:cubicBezTo>
                    <a:pt x="25" y="54"/>
                    <a:pt x="25" y="54"/>
                    <a:pt x="25" y="54"/>
                  </a:cubicBezTo>
                  <a:cubicBezTo>
                    <a:pt x="19" y="43"/>
                    <a:pt x="19" y="43"/>
                    <a:pt x="19" y="43"/>
                  </a:cubicBezTo>
                  <a:cubicBezTo>
                    <a:pt x="22" y="12"/>
                    <a:pt x="22" y="12"/>
                    <a:pt x="22" y="12"/>
                  </a:cubicBezTo>
                  <a:cubicBezTo>
                    <a:pt x="22" y="12"/>
                    <a:pt x="20" y="11"/>
                    <a:pt x="20" y="5"/>
                  </a:cubicBezTo>
                  <a:cubicBezTo>
                    <a:pt x="20" y="5"/>
                    <a:pt x="26" y="1"/>
                    <a:pt x="32" y="5"/>
                  </a:cubicBezTo>
                  <a:cubicBezTo>
                    <a:pt x="32" y="5"/>
                    <a:pt x="32" y="10"/>
                    <a:pt x="29" y="12"/>
                  </a:cubicBezTo>
                  <a:lnTo>
                    <a:pt x="32" y="43"/>
                  </a:lnTo>
                  <a:close/>
                </a:path>
              </a:pathLst>
            </a:custGeom>
            <a:solidFill>
              <a:srgbClr val="15233A"/>
            </a:solid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sym typeface="Arial"/>
              </a:endParaRPr>
            </a:p>
          </p:txBody>
        </p:sp>
      </p:grpSp>
      <p:pic>
        <p:nvPicPr>
          <p:cNvPr id="507" name="Google Shape;507;g2e9eb425bdf_0_447"/>
          <p:cNvPicPr preferRelativeResize="0"/>
          <p:nvPr/>
        </p:nvPicPr>
        <p:blipFill rotWithShape="1">
          <a:blip r:embed="rId10">
            <a:alphaModFix/>
          </a:blip>
          <a:srcRect/>
          <a:stretch/>
        </p:blipFill>
        <p:spPr>
          <a:xfrm>
            <a:off x="4891497" y="4137477"/>
            <a:ext cx="224203" cy="307241"/>
          </a:xfrm>
          <a:prstGeom prst="rect">
            <a:avLst/>
          </a:prstGeom>
          <a:noFill/>
          <a:ln>
            <a:noFill/>
          </a:ln>
        </p:spPr>
      </p:pic>
      <p:pic>
        <p:nvPicPr>
          <p:cNvPr id="508" name="Google Shape;508;g2e9eb425bdf_0_447"/>
          <p:cNvPicPr preferRelativeResize="0"/>
          <p:nvPr/>
        </p:nvPicPr>
        <p:blipFill rotWithShape="1">
          <a:blip r:embed="rId9">
            <a:alphaModFix/>
          </a:blip>
          <a:srcRect/>
          <a:stretch/>
        </p:blipFill>
        <p:spPr>
          <a:xfrm>
            <a:off x="6643132" y="4230694"/>
            <a:ext cx="227081" cy="128884"/>
          </a:xfrm>
          <a:prstGeom prst="rect">
            <a:avLst/>
          </a:prstGeom>
          <a:noFill/>
          <a:ln>
            <a:noFill/>
          </a:ln>
        </p:spPr>
      </p:pic>
      <p:pic>
        <p:nvPicPr>
          <p:cNvPr id="509" name="Google Shape;509;g2e9eb425bdf_0_447"/>
          <p:cNvPicPr preferRelativeResize="0"/>
          <p:nvPr/>
        </p:nvPicPr>
        <p:blipFill rotWithShape="1">
          <a:blip r:embed="rId8">
            <a:alphaModFix/>
          </a:blip>
          <a:srcRect/>
          <a:stretch/>
        </p:blipFill>
        <p:spPr>
          <a:xfrm>
            <a:off x="7951778" y="4206183"/>
            <a:ext cx="217474" cy="152820"/>
          </a:xfrm>
          <a:prstGeom prst="rect">
            <a:avLst/>
          </a:prstGeom>
          <a:noFill/>
          <a:ln>
            <a:noFill/>
          </a:ln>
        </p:spPr>
      </p:pic>
      <p:pic>
        <p:nvPicPr>
          <p:cNvPr id="510" name="Google Shape;510;g2e9eb425bdf_0_447"/>
          <p:cNvPicPr preferRelativeResize="0"/>
          <p:nvPr/>
        </p:nvPicPr>
        <p:blipFill rotWithShape="1">
          <a:blip r:embed="rId4">
            <a:alphaModFix/>
          </a:blip>
          <a:srcRect/>
          <a:stretch/>
        </p:blipFill>
        <p:spPr>
          <a:xfrm>
            <a:off x="1952440" y="4396912"/>
            <a:ext cx="276180" cy="263905"/>
          </a:xfrm>
          <a:prstGeom prst="rect">
            <a:avLst/>
          </a:prstGeom>
          <a:noFill/>
          <a:ln>
            <a:noFill/>
          </a:ln>
        </p:spPr>
      </p:pic>
      <p:pic>
        <p:nvPicPr>
          <p:cNvPr id="511" name="Google Shape;511;g2e9eb425bdf_0_447"/>
          <p:cNvPicPr preferRelativeResize="0"/>
          <p:nvPr/>
        </p:nvPicPr>
        <p:blipFill rotWithShape="1">
          <a:blip r:embed="rId5">
            <a:alphaModFix/>
          </a:blip>
          <a:srcRect/>
          <a:stretch/>
        </p:blipFill>
        <p:spPr>
          <a:xfrm>
            <a:off x="2984168" y="4387707"/>
            <a:ext cx="276180" cy="282317"/>
          </a:xfrm>
          <a:prstGeom prst="rect">
            <a:avLst/>
          </a:prstGeom>
          <a:noFill/>
          <a:ln>
            <a:noFill/>
          </a:ln>
        </p:spPr>
      </p:pic>
      <p:sp>
        <p:nvSpPr>
          <p:cNvPr id="512" name="Google Shape;512;g2e9eb425bdf_0_447"/>
          <p:cNvSpPr/>
          <p:nvPr/>
        </p:nvSpPr>
        <p:spPr>
          <a:xfrm>
            <a:off x="6643124" y="4660663"/>
            <a:ext cx="1989806" cy="335786"/>
          </a:xfrm>
          <a:custGeom>
            <a:avLst/>
            <a:gdLst/>
            <a:ahLst/>
            <a:cxnLst/>
            <a:rect l="l" t="t" r="r" b="b"/>
            <a:pathLst>
              <a:path w="5037483" h="850092" extrusionOk="0">
                <a:moveTo>
                  <a:pt x="0" y="0"/>
                </a:moveTo>
                <a:lnTo>
                  <a:pt x="5037483" y="0"/>
                </a:lnTo>
                <a:lnTo>
                  <a:pt x="5037483" y="850092"/>
                </a:lnTo>
                <a:lnTo>
                  <a:pt x="0" y="850092"/>
                </a:lnTo>
                <a:lnTo>
                  <a:pt x="0" y="0"/>
                </a:lnTo>
                <a:close/>
              </a:path>
            </a:pathLst>
          </a:custGeom>
          <a:blipFill rotWithShape="1">
            <a:blip r:embed="rId12">
              <a:alphaModFix/>
            </a:blip>
            <a:stretch>
              <a:fillRect/>
            </a:stretch>
          </a:blip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Titillium Web" panose="00000500000000000000" pitchFamily="2" charset="0"/>
              <a:ea typeface="Calibri"/>
              <a:cs typeface="Calibri"/>
              <a:sym typeface="Calibri"/>
            </a:endParaRPr>
          </a:p>
        </p:txBody>
      </p:sp>
      <p:sp>
        <p:nvSpPr>
          <p:cNvPr id="513" name="Google Shape;513;g2e9eb425bdf_0_447"/>
          <p:cNvSpPr/>
          <p:nvPr/>
        </p:nvSpPr>
        <p:spPr>
          <a:xfrm>
            <a:off x="514350" y="4660822"/>
            <a:ext cx="795787" cy="335442"/>
          </a:xfrm>
          <a:custGeom>
            <a:avLst/>
            <a:gdLst/>
            <a:ahLst/>
            <a:cxnLst/>
            <a:rect l="l" t="t" r="r" b="b"/>
            <a:pathLst>
              <a:path w="2257552" h="951609" extrusionOk="0">
                <a:moveTo>
                  <a:pt x="0" y="0"/>
                </a:moveTo>
                <a:lnTo>
                  <a:pt x="2257552" y="0"/>
                </a:lnTo>
                <a:lnTo>
                  <a:pt x="2257552" y="951609"/>
                </a:lnTo>
                <a:lnTo>
                  <a:pt x="0" y="951609"/>
                </a:lnTo>
                <a:lnTo>
                  <a:pt x="0" y="0"/>
                </a:lnTo>
                <a:close/>
              </a:path>
            </a:pathLst>
          </a:custGeom>
          <a:blipFill rotWithShape="1">
            <a:blip r:embed="rId13">
              <a:alphaModFix/>
            </a:blip>
            <a:stretch>
              <a:fillRect/>
            </a:stretch>
          </a:blip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Titillium Web" panose="00000500000000000000" pitchFamily="2" charset="0"/>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p4"/>
          <p:cNvSpPr txBox="1">
            <a:spLocks noGrp="1"/>
          </p:cNvSpPr>
          <p:nvPr>
            <p:ph type="title"/>
          </p:nvPr>
        </p:nvSpPr>
        <p:spPr>
          <a:xfrm>
            <a:off x="405053" y="324000"/>
            <a:ext cx="8333285" cy="8100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Clr>
                <a:schemeClr val="dk1"/>
              </a:buClr>
              <a:buSzPts val="3600"/>
              <a:buFont typeface="Titillium Web"/>
              <a:buNone/>
            </a:pPr>
            <a:r>
              <a:rPr lang="en-US" sz="3500" b="1">
                <a:solidFill>
                  <a:srgbClr val="36338C"/>
                </a:solidFill>
                <a:latin typeface="Titillium Web" panose="00000500000000000000" pitchFamily="2" charset="0"/>
                <a:ea typeface="Titillium Web"/>
                <a:cs typeface="Titillium Web"/>
                <a:sym typeface="Titillium Web"/>
              </a:rPr>
              <a:t>BUSINESS MODEL CANVAS GUIDELINE</a:t>
            </a:r>
            <a:endParaRPr>
              <a:latin typeface="Titillium Web" panose="00000500000000000000" pitchFamily="2" charset="0"/>
            </a:endParaRPr>
          </a:p>
        </p:txBody>
      </p:sp>
      <p:grpSp>
        <p:nvGrpSpPr>
          <p:cNvPr id="519" name="Google Shape;519;p4"/>
          <p:cNvGrpSpPr/>
          <p:nvPr/>
        </p:nvGrpSpPr>
        <p:grpSpPr>
          <a:xfrm>
            <a:off x="405596" y="1140619"/>
            <a:ext cx="8332200" cy="3218392"/>
            <a:chOff x="540001" y="1520825"/>
            <a:chExt cx="11109600" cy="4291189"/>
          </a:xfrm>
        </p:grpSpPr>
        <p:grpSp>
          <p:nvGrpSpPr>
            <p:cNvPr id="520" name="Google Shape;520;p4"/>
            <p:cNvGrpSpPr/>
            <p:nvPr/>
          </p:nvGrpSpPr>
          <p:grpSpPr>
            <a:xfrm>
              <a:off x="540001" y="1520825"/>
              <a:ext cx="11109600" cy="4291189"/>
              <a:chOff x="540001" y="1520825"/>
              <a:chExt cx="11109600" cy="4291189"/>
            </a:xfrm>
          </p:grpSpPr>
          <p:sp>
            <p:nvSpPr>
              <p:cNvPr id="521" name="Google Shape;521;p4"/>
              <p:cNvSpPr/>
              <p:nvPr/>
            </p:nvSpPr>
            <p:spPr>
              <a:xfrm>
                <a:off x="540001" y="1520827"/>
                <a:ext cx="2221920" cy="3115845"/>
              </a:xfrm>
              <a:prstGeom prst="rect">
                <a:avLst/>
              </a:prstGeom>
              <a:solidFill>
                <a:srgbClr val="FFFFFF"/>
              </a:solidFill>
              <a:ln w="12700" cap="flat" cmpd="sng">
                <a:solidFill>
                  <a:schemeClr val="dk2"/>
                </a:solidFill>
                <a:prstDash val="solid"/>
                <a:round/>
                <a:headEnd type="none" w="sm" len="sm"/>
                <a:tailEnd type="none" w="sm" len="sm"/>
              </a:ln>
            </p:spPr>
            <p:txBody>
              <a:bodyPr spcFirstLastPara="1" wrap="square" lIns="81000" tIns="243000" rIns="81000" bIns="54000" anchor="t"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7D7D7D"/>
                  </a:solidFill>
                  <a:latin typeface="Titillium Web" panose="00000500000000000000" pitchFamily="2" charset="0"/>
                  <a:ea typeface="Calibri"/>
                  <a:cs typeface="Calibri"/>
                  <a:sym typeface="Calibri"/>
                </a:endParaRPr>
              </a:p>
              <a:p>
                <a:pPr marL="0" marR="0" lvl="0" indent="0" algn="l" rtl="0">
                  <a:lnSpc>
                    <a:spcPct val="100000"/>
                  </a:lnSpc>
                  <a:spcBef>
                    <a:spcPts val="450"/>
                  </a:spcBef>
                  <a:spcAft>
                    <a:spcPts val="0"/>
                  </a:spcAft>
                  <a:buClr>
                    <a:srgbClr val="000000"/>
                  </a:buClr>
                  <a:buSzPts val="900"/>
                  <a:buFont typeface="Arial"/>
                  <a:buNone/>
                </a:pPr>
                <a:r>
                  <a:rPr lang="en-US" sz="900" b="0" i="0" u="none" strike="noStrike" cap="none">
                    <a:solidFill>
                      <a:srgbClr val="7D7D7D"/>
                    </a:solidFill>
                    <a:latin typeface="Titillium Web" panose="00000500000000000000" pitchFamily="2" charset="0"/>
                    <a:ea typeface="Calibri"/>
                    <a:cs typeface="Calibri"/>
                    <a:sym typeface="Calibri"/>
                  </a:rPr>
                  <a:t>Who are our key partners?</a:t>
                </a:r>
                <a:endParaRPr sz="1400" b="0" i="0" u="none" strike="noStrike" cap="none">
                  <a:solidFill>
                    <a:srgbClr val="000000"/>
                  </a:solidFill>
                  <a:latin typeface="Titillium Web" panose="00000500000000000000" pitchFamily="2" charset="0"/>
                  <a:sym typeface="Arial"/>
                </a:endParaRPr>
              </a:p>
            </p:txBody>
          </p:sp>
          <p:sp>
            <p:nvSpPr>
              <p:cNvPr id="522" name="Google Shape;522;p4"/>
              <p:cNvSpPr/>
              <p:nvPr/>
            </p:nvSpPr>
            <p:spPr>
              <a:xfrm>
                <a:off x="2761921" y="1520825"/>
                <a:ext cx="2221920" cy="1561497"/>
              </a:xfrm>
              <a:prstGeom prst="rect">
                <a:avLst/>
              </a:prstGeom>
              <a:solidFill>
                <a:srgbClr val="FFFFFF"/>
              </a:solidFill>
              <a:ln w="12700" cap="flat" cmpd="sng">
                <a:solidFill>
                  <a:schemeClr val="dk2"/>
                </a:solidFill>
                <a:prstDash val="solid"/>
                <a:round/>
                <a:headEnd type="none" w="sm" len="sm"/>
                <a:tailEnd type="none" w="sm" len="sm"/>
              </a:ln>
            </p:spPr>
            <p:txBody>
              <a:bodyPr spcFirstLastPara="1" wrap="square" lIns="81000" tIns="243000" rIns="81000" bIns="54000" anchor="t"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7D7D7D"/>
                  </a:solidFill>
                  <a:latin typeface="Titillium Web" panose="00000500000000000000" pitchFamily="2" charset="0"/>
                  <a:ea typeface="Calibri"/>
                  <a:cs typeface="Calibri"/>
                  <a:sym typeface="Calibri"/>
                </a:endParaRPr>
              </a:p>
              <a:p>
                <a:pPr marL="0" marR="0" lvl="0" indent="0" algn="l" rtl="0">
                  <a:lnSpc>
                    <a:spcPct val="100000"/>
                  </a:lnSpc>
                  <a:spcBef>
                    <a:spcPts val="450"/>
                  </a:spcBef>
                  <a:spcAft>
                    <a:spcPts val="0"/>
                  </a:spcAft>
                  <a:buClr>
                    <a:srgbClr val="000000"/>
                  </a:buClr>
                  <a:buSzPts val="900"/>
                  <a:buFont typeface="Arial"/>
                  <a:buNone/>
                </a:pPr>
                <a:r>
                  <a:rPr lang="en-US" sz="900" b="0" i="0" u="none" strike="noStrike" cap="none">
                    <a:solidFill>
                      <a:srgbClr val="7D7D7D"/>
                    </a:solidFill>
                    <a:latin typeface="Titillium Web" panose="00000500000000000000" pitchFamily="2" charset="0"/>
                    <a:ea typeface="Calibri"/>
                    <a:cs typeface="Calibri"/>
                    <a:sym typeface="Calibri"/>
                  </a:rPr>
                  <a:t>What key activities does our</a:t>
                </a:r>
                <a:br>
                  <a:rPr lang="en-US" sz="900" b="0" i="0" u="none" strike="noStrike" cap="none">
                    <a:solidFill>
                      <a:srgbClr val="7D7D7D"/>
                    </a:solidFill>
                    <a:latin typeface="Titillium Web" panose="00000500000000000000" pitchFamily="2" charset="0"/>
                    <a:ea typeface="Calibri"/>
                    <a:cs typeface="Calibri"/>
                    <a:sym typeface="Calibri"/>
                  </a:rPr>
                </a:br>
                <a:r>
                  <a:rPr lang="en-US" sz="900" b="0" i="0" u="none" strike="noStrike" cap="none">
                    <a:solidFill>
                      <a:srgbClr val="7D7D7D"/>
                    </a:solidFill>
                    <a:latin typeface="Titillium Web" panose="00000500000000000000" pitchFamily="2" charset="0"/>
                    <a:ea typeface="Calibri"/>
                    <a:cs typeface="Calibri"/>
                    <a:sym typeface="Calibri"/>
                  </a:rPr>
                  <a:t>value proposition require?</a:t>
                </a:r>
                <a:endParaRPr sz="1400" b="0" i="0" u="none" strike="noStrike" cap="none">
                  <a:solidFill>
                    <a:srgbClr val="000000"/>
                  </a:solidFill>
                  <a:latin typeface="Titillium Web" panose="00000500000000000000" pitchFamily="2" charset="0"/>
                  <a:sym typeface="Arial"/>
                </a:endParaRPr>
              </a:p>
            </p:txBody>
          </p:sp>
          <p:sp>
            <p:nvSpPr>
              <p:cNvPr id="523" name="Google Shape;523;p4"/>
              <p:cNvSpPr/>
              <p:nvPr/>
            </p:nvSpPr>
            <p:spPr>
              <a:xfrm>
                <a:off x="4983841" y="1520827"/>
                <a:ext cx="2221920" cy="3122991"/>
              </a:xfrm>
              <a:prstGeom prst="rect">
                <a:avLst/>
              </a:prstGeom>
              <a:solidFill>
                <a:srgbClr val="FFFFFF"/>
              </a:solidFill>
              <a:ln w="12700" cap="flat" cmpd="sng">
                <a:solidFill>
                  <a:schemeClr val="dk2"/>
                </a:solidFill>
                <a:prstDash val="solid"/>
                <a:round/>
                <a:headEnd type="none" w="sm" len="sm"/>
                <a:tailEnd type="none" w="sm" len="sm"/>
              </a:ln>
            </p:spPr>
            <p:txBody>
              <a:bodyPr spcFirstLastPara="1" wrap="square" lIns="81000" tIns="243000" rIns="81000" bIns="54000" anchor="t"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7D7D7D"/>
                  </a:solidFill>
                  <a:latin typeface="Titillium Web" panose="00000500000000000000" pitchFamily="2" charset="0"/>
                  <a:ea typeface="Calibri"/>
                  <a:cs typeface="Calibri"/>
                  <a:sym typeface="Calibri"/>
                </a:endParaRPr>
              </a:p>
              <a:p>
                <a:pPr marL="0" marR="0" lvl="0" indent="0" algn="l" rtl="0">
                  <a:lnSpc>
                    <a:spcPct val="100000"/>
                  </a:lnSpc>
                  <a:spcBef>
                    <a:spcPts val="450"/>
                  </a:spcBef>
                  <a:spcAft>
                    <a:spcPts val="0"/>
                  </a:spcAft>
                  <a:buClr>
                    <a:srgbClr val="000000"/>
                  </a:buClr>
                  <a:buSzPts val="900"/>
                  <a:buFont typeface="Arial"/>
                  <a:buNone/>
                </a:pPr>
                <a:r>
                  <a:rPr lang="en-US" sz="900" b="0" i="0" u="none" strike="noStrike" cap="none">
                    <a:solidFill>
                      <a:srgbClr val="7D7D7D"/>
                    </a:solidFill>
                    <a:latin typeface="Titillium Web" panose="00000500000000000000" pitchFamily="2" charset="0"/>
                    <a:ea typeface="Calibri"/>
                    <a:cs typeface="Calibri"/>
                    <a:sym typeface="Calibri"/>
                  </a:rPr>
                  <a:t>Which customer problem are we helping to solve?</a:t>
                </a:r>
                <a:endParaRPr sz="1400" b="0" i="0" u="none" strike="noStrike" cap="none">
                  <a:solidFill>
                    <a:srgbClr val="000000"/>
                  </a:solidFill>
                  <a:latin typeface="Titillium Web" panose="00000500000000000000" pitchFamily="2" charset="0"/>
                  <a:sym typeface="Arial"/>
                </a:endParaRPr>
              </a:p>
              <a:p>
                <a:pPr marL="0" marR="0" lvl="0" indent="0" algn="l" rtl="0">
                  <a:lnSpc>
                    <a:spcPct val="100000"/>
                  </a:lnSpc>
                  <a:spcBef>
                    <a:spcPts val="450"/>
                  </a:spcBef>
                  <a:spcAft>
                    <a:spcPts val="0"/>
                  </a:spcAft>
                  <a:buClr>
                    <a:srgbClr val="000000"/>
                  </a:buClr>
                  <a:buSzPts val="900"/>
                  <a:buFont typeface="Arial"/>
                  <a:buNone/>
                </a:pPr>
                <a:r>
                  <a:rPr lang="en-US" sz="900" b="0" i="0" u="none" strike="noStrike" cap="none">
                    <a:solidFill>
                      <a:srgbClr val="7D7D7D"/>
                    </a:solidFill>
                    <a:latin typeface="Titillium Web" panose="00000500000000000000" pitchFamily="2" charset="0"/>
                    <a:ea typeface="Calibri"/>
                    <a:cs typeface="Calibri"/>
                    <a:sym typeface="Calibri"/>
                  </a:rPr>
                  <a:t>Which customer needs are we satisfying?</a:t>
                </a:r>
                <a:endParaRPr sz="1400" b="0" i="0" u="none" strike="noStrike" cap="none">
                  <a:solidFill>
                    <a:srgbClr val="000000"/>
                  </a:solidFill>
                  <a:latin typeface="Titillium Web" panose="00000500000000000000" pitchFamily="2" charset="0"/>
                  <a:sym typeface="Arial"/>
                </a:endParaRPr>
              </a:p>
              <a:p>
                <a:pPr marL="0" marR="0" lvl="0" indent="0" algn="l" rtl="0">
                  <a:lnSpc>
                    <a:spcPct val="100000"/>
                  </a:lnSpc>
                  <a:spcBef>
                    <a:spcPts val="450"/>
                  </a:spcBef>
                  <a:spcAft>
                    <a:spcPts val="0"/>
                  </a:spcAft>
                  <a:buClr>
                    <a:srgbClr val="000000"/>
                  </a:buClr>
                  <a:buSzPts val="900"/>
                  <a:buFont typeface="Arial"/>
                  <a:buNone/>
                </a:pPr>
                <a:r>
                  <a:rPr lang="en-US" sz="900" b="0" i="0" u="none" strike="noStrike" cap="none">
                    <a:solidFill>
                      <a:srgbClr val="7D7D7D"/>
                    </a:solidFill>
                    <a:latin typeface="Titillium Web" panose="00000500000000000000" pitchFamily="2" charset="0"/>
                    <a:ea typeface="Calibri"/>
                    <a:cs typeface="Calibri"/>
                    <a:sym typeface="Calibri"/>
                  </a:rPr>
                  <a:t>What is the specific product </a:t>
                </a:r>
                <a:br>
                  <a:rPr lang="en-US" sz="900" b="0" i="0" u="none" strike="noStrike" cap="none">
                    <a:solidFill>
                      <a:srgbClr val="7D7D7D"/>
                    </a:solidFill>
                    <a:latin typeface="Titillium Web" panose="00000500000000000000" pitchFamily="2" charset="0"/>
                    <a:ea typeface="Calibri"/>
                    <a:cs typeface="Calibri"/>
                    <a:sym typeface="Calibri"/>
                  </a:rPr>
                </a:br>
                <a:r>
                  <a:rPr lang="en-US" sz="900" b="0" i="0" u="none" strike="noStrike" cap="none">
                    <a:solidFill>
                      <a:srgbClr val="7D7D7D"/>
                    </a:solidFill>
                    <a:latin typeface="Titillium Web" panose="00000500000000000000" pitchFamily="2" charset="0"/>
                    <a:ea typeface="Calibri"/>
                    <a:cs typeface="Calibri"/>
                    <a:sym typeface="Calibri"/>
                  </a:rPr>
                  <a:t>or service?</a:t>
                </a:r>
                <a:endParaRPr sz="1400" b="0" i="0" u="none" strike="noStrike" cap="none">
                  <a:solidFill>
                    <a:srgbClr val="000000"/>
                  </a:solidFill>
                  <a:latin typeface="Titillium Web" panose="00000500000000000000" pitchFamily="2" charset="0"/>
                  <a:sym typeface="Arial"/>
                </a:endParaRPr>
              </a:p>
              <a:p>
                <a:pPr marL="0" marR="0" lvl="0" indent="0" algn="l" rtl="0">
                  <a:lnSpc>
                    <a:spcPct val="100000"/>
                  </a:lnSpc>
                  <a:spcBef>
                    <a:spcPts val="450"/>
                  </a:spcBef>
                  <a:spcAft>
                    <a:spcPts val="0"/>
                  </a:spcAft>
                  <a:buClr>
                    <a:srgbClr val="000000"/>
                  </a:buClr>
                  <a:buSzPts val="900"/>
                  <a:buFont typeface="Arial"/>
                  <a:buNone/>
                </a:pPr>
                <a:r>
                  <a:rPr lang="en-US" sz="900" b="0" i="0" u="none" strike="noStrike" cap="none">
                    <a:solidFill>
                      <a:srgbClr val="7D7D7D"/>
                    </a:solidFill>
                    <a:latin typeface="Titillium Web" panose="00000500000000000000" pitchFamily="2" charset="0"/>
                    <a:ea typeface="Calibri"/>
                    <a:cs typeface="Calibri"/>
                    <a:sym typeface="Calibri"/>
                  </a:rPr>
                  <a:t>What are the features that match customer needs?</a:t>
                </a:r>
                <a:endParaRPr sz="1400" b="0" i="0" u="none" strike="noStrike" cap="none">
                  <a:solidFill>
                    <a:srgbClr val="000000"/>
                  </a:solidFill>
                  <a:latin typeface="Titillium Web" panose="00000500000000000000" pitchFamily="2" charset="0"/>
                  <a:sym typeface="Arial"/>
                </a:endParaRPr>
              </a:p>
            </p:txBody>
          </p:sp>
          <p:sp>
            <p:nvSpPr>
              <p:cNvPr id="524" name="Google Shape;524;p4"/>
              <p:cNvSpPr/>
              <p:nvPr/>
            </p:nvSpPr>
            <p:spPr>
              <a:xfrm>
                <a:off x="7205761" y="1520826"/>
                <a:ext cx="2221920" cy="1561496"/>
              </a:xfrm>
              <a:prstGeom prst="rect">
                <a:avLst/>
              </a:prstGeom>
              <a:solidFill>
                <a:srgbClr val="FFFFFF"/>
              </a:solidFill>
              <a:ln w="12700" cap="flat" cmpd="sng">
                <a:solidFill>
                  <a:schemeClr val="dk2"/>
                </a:solidFill>
                <a:prstDash val="solid"/>
                <a:round/>
                <a:headEnd type="none" w="sm" len="sm"/>
                <a:tailEnd type="none" w="sm" len="sm"/>
              </a:ln>
            </p:spPr>
            <p:txBody>
              <a:bodyPr spcFirstLastPara="1" wrap="square" lIns="81000" tIns="243000" rIns="81000" bIns="54000" anchor="t"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7D7D7D"/>
                  </a:solidFill>
                  <a:latin typeface="Titillium Web" panose="00000500000000000000" pitchFamily="2" charset="0"/>
                  <a:ea typeface="Calibri"/>
                  <a:cs typeface="Calibri"/>
                  <a:sym typeface="Calibri"/>
                </a:endParaRPr>
              </a:p>
              <a:p>
                <a:pPr marL="0" marR="0" lvl="0" indent="0" algn="l" rtl="0">
                  <a:lnSpc>
                    <a:spcPct val="100000"/>
                  </a:lnSpc>
                  <a:spcBef>
                    <a:spcPts val="450"/>
                  </a:spcBef>
                  <a:spcAft>
                    <a:spcPts val="0"/>
                  </a:spcAft>
                  <a:buClr>
                    <a:srgbClr val="000000"/>
                  </a:buClr>
                  <a:buSzPts val="900"/>
                  <a:buFont typeface="Arial"/>
                  <a:buNone/>
                </a:pPr>
                <a:r>
                  <a:rPr lang="en-US" sz="900" b="0" i="0" u="none" strike="noStrike" cap="none">
                    <a:solidFill>
                      <a:srgbClr val="7D7D7D"/>
                    </a:solidFill>
                    <a:latin typeface="Titillium Web" panose="00000500000000000000" pitchFamily="2" charset="0"/>
                    <a:ea typeface="Calibri"/>
                    <a:cs typeface="Calibri"/>
                    <a:sym typeface="Calibri"/>
                  </a:rPr>
                  <a:t>How will we get, keep and grow customers?</a:t>
                </a:r>
                <a:endParaRPr sz="1400" b="0" i="0" u="none" strike="noStrike" cap="none">
                  <a:solidFill>
                    <a:srgbClr val="000000"/>
                  </a:solidFill>
                  <a:latin typeface="Titillium Web" panose="00000500000000000000" pitchFamily="2" charset="0"/>
                  <a:sym typeface="Arial"/>
                </a:endParaRPr>
              </a:p>
            </p:txBody>
          </p:sp>
          <p:sp>
            <p:nvSpPr>
              <p:cNvPr id="525" name="Google Shape;525;p4"/>
              <p:cNvSpPr/>
              <p:nvPr/>
            </p:nvSpPr>
            <p:spPr>
              <a:xfrm>
                <a:off x="2761918" y="3075176"/>
                <a:ext cx="2221920" cy="1568642"/>
              </a:xfrm>
              <a:prstGeom prst="rect">
                <a:avLst/>
              </a:prstGeom>
              <a:solidFill>
                <a:srgbClr val="FFFFFF"/>
              </a:solidFill>
              <a:ln w="12700" cap="flat" cmpd="sng">
                <a:solidFill>
                  <a:schemeClr val="dk2"/>
                </a:solidFill>
                <a:prstDash val="solid"/>
                <a:round/>
                <a:headEnd type="none" w="sm" len="sm"/>
                <a:tailEnd type="none" w="sm" len="sm"/>
              </a:ln>
            </p:spPr>
            <p:txBody>
              <a:bodyPr spcFirstLastPara="1" wrap="square" lIns="81000" tIns="243000" rIns="81000" bIns="54000" anchor="t"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7D7D7D"/>
                  </a:solidFill>
                  <a:latin typeface="Titillium Web" panose="00000500000000000000" pitchFamily="2" charset="0"/>
                  <a:ea typeface="Calibri"/>
                  <a:cs typeface="Calibri"/>
                  <a:sym typeface="Calibri"/>
                </a:endParaRPr>
              </a:p>
              <a:p>
                <a:pPr marL="0" marR="0" lvl="0" indent="0" algn="l" rtl="0">
                  <a:lnSpc>
                    <a:spcPct val="100000"/>
                  </a:lnSpc>
                  <a:spcBef>
                    <a:spcPts val="450"/>
                  </a:spcBef>
                  <a:spcAft>
                    <a:spcPts val="0"/>
                  </a:spcAft>
                  <a:buClr>
                    <a:srgbClr val="000000"/>
                  </a:buClr>
                  <a:buSzPts val="900"/>
                  <a:buFont typeface="Arial"/>
                  <a:buNone/>
                </a:pPr>
                <a:r>
                  <a:rPr lang="en-US" sz="900" b="0" i="0" u="none" strike="noStrike" cap="none">
                    <a:solidFill>
                      <a:srgbClr val="7D7D7D"/>
                    </a:solidFill>
                    <a:latin typeface="Titillium Web" panose="00000500000000000000" pitchFamily="2" charset="0"/>
                    <a:ea typeface="Calibri"/>
                    <a:cs typeface="Calibri"/>
                    <a:sym typeface="Calibri"/>
                  </a:rPr>
                  <a:t>What key resources does our</a:t>
                </a:r>
                <a:br>
                  <a:rPr lang="en-US" sz="900" b="0" i="0" u="none" strike="noStrike" cap="none">
                    <a:solidFill>
                      <a:srgbClr val="7D7D7D"/>
                    </a:solidFill>
                    <a:latin typeface="Titillium Web" panose="00000500000000000000" pitchFamily="2" charset="0"/>
                    <a:ea typeface="Calibri"/>
                    <a:cs typeface="Calibri"/>
                    <a:sym typeface="Calibri"/>
                  </a:rPr>
                </a:br>
                <a:r>
                  <a:rPr lang="en-US" sz="900" b="0" i="0" u="none" strike="noStrike" cap="none">
                    <a:solidFill>
                      <a:srgbClr val="7D7D7D"/>
                    </a:solidFill>
                    <a:latin typeface="Titillium Web" panose="00000500000000000000" pitchFamily="2" charset="0"/>
                    <a:ea typeface="Calibri"/>
                    <a:cs typeface="Calibri"/>
                    <a:sym typeface="Calibri"/>
                  </a:rPr>
                  <a:t>value proposition require?</a:t>
                </a:r>
                <a:endParaRPr sz="1400" b="0" i="0" u="none" strike="noStrike" cap="none">
                  <a:solidFill>
                    <a:srgbClr val="000000"/>
                  </a:solidFill>
                  <a:latin typeface="Titillium Web" panose="00000500000000000000" pitchFamily="2" charset="0"/>
                  <a:sym typeface="Arial"/>
                </a:endParaRPr>
              </a:p>
            </p:txBody>
          </p:sp>
          <p:sp>
            <p:nvSpPr>
              <p:cNvPr id="526" name="Google Shape;526;p4"/>
              <p:cNvSpPr/>
              <p:nvPr/>
            </p:nvSpPr>
            <p:spPr>
              <a:xfrm>
                <a:off x="7205758" y="3075177"/>
                <a:ext cx="2221920" cy="1568641"/>
              </a:xfrm>
              <a:prstGeom prst="rect">
                <a:avLst/>
              </a:prstGeom>
              <a:solidFill>
                <a:srgbClr val="FFFFFF"/>
              </a:solidFill>
              <a:ln w="12700" cap="flat" cmpd="sng">
                <a:solidFill>
                  <a:schemeClr val="dk2"/>
                </a:solidFill>
                <a:prstDash val="solid"/>
                <a:round/>
                <a:headEnd type="none" w="sm" len="sm"/>
                <a:tailEnd type="none" w="sm" len="sm"/>
              </a:ln>
            </p:spPr>
            <p:txBody>
              <a:bodyPr spcFirstLastPara="1" wrap="square" lIns="81000" tIns="243000" rIns="81000" bIns="54000" anchor="t" anchorCtr="0">
                <a:noAutofit/>
              </a:bodyPr>
              <a:lstStyle/>
              <a:p>
                <a:pPr marL="0" marR="0" lvl="0" indent="0" algn="l" rtl="0">
                  <a:lnSpc>
                    <a:spcPct val="100000"/>
                  </a:lnSpc>
                  <a:spcBef>
                    <a:spcPts val="0"/>
                  </a:spcBef>
                  <a:spcAft>
                    <a:spcPts val="0"/>
                  </a:spcAft>
                  <a:buClr>
                    <a:srgbClr val="000000"/>
                  </a:buClr>
                  <a:buSzPts val="900"/>
                  <a:buFont typeface="Arial"/>
                  <a:buNone/>
                </a:pPr>
                <a:br>
                  <a:rPr lang="en-US" sz="900" b="0" i="0" u="none" strike="noStrike" cap="none">
                    <a:solidFill>
                      <a:srgbClr val="7D7D7D"/>
                    </a:solidFill>
                    <a:latin typeface="Titillium Web" panose="00000500000000000000" pitchFamily="2" charset="0"/>
                    <a:ea typeface="Calibri"/>
                    <a:cs typeface="Calibri"/>
                    <a:sym typeface="Calibri"/>
                  </a:rPr>
                </a:br>
                <a:r>
                  <a:rPr lang="en-US" sz="900" b="0" i="0" u="none" strike="noStrike" cap="none">
                    <a:solidFill>
                      <a:srgbClr val="7D7D7D"/>
                    </a:solidFill>
                    <a:latin typeface="Titillium Web" panose="00000500000000000000" pitchFamily="2" charset="0"/>
                    <a:ea typeface="Calibri"/>
                    <a:cs typeface="Calibri"/>
                    <a:sym typeface="Calibri"/>
                  </a:rPr>
                  <a:t>Through which channels do our customer segments want to be reached?</a:t>
                </a:r>
                <a:endParaRPr sz="1400" b="0" i="0" u="none" strike="noStrike" cap="none">
                  <a:solidFill>
                    <a:srgbClr val="000000"/>
                  </a:solidFill>
                  <a:latin typeface="Titillium Web" panose="00000500000000000000" pitchFamily="2" charset="0"/>
                  <a:sym typeface="Arial"/>
                </a:endParaRPr>
              </a:p>
            </p:txBody>
          </p:sp>
          <p:sp>
            <p:nvSpPr>
              <p:cNvPr id="527" name="Google Shape;527;p4"/>
              <p:cNvSpPr/>
              <p:nvPr/>
            </p:nvSpPr>
            <p:spPr>
              <a:xfrm>
                <a:off x="540001" y="4636672"/>
                <a:ext cx="5554796" cy="1175342"/>
              </a:xfrm>
              <a:prstGeom prst="rect">
                <a:avLst/>
              </a:prstGeom>
              <a:solidFill>
                <a:srgbClr val="FFFFFF"/>
              </a:solidFill>
              <a:ln w="12700" cap="flat" cmpd="sng">
                <a:solidFill>
                  <a:schemeClr val="dk2"/>
                </a:solidFill>
                <a:prstDash val="solid"/>
                <a:round/>
                <a:headEnd type="none" w="sm" len="sm"/>
                <a:tailEnd type="none" w="sm" len="sm"/>
              </a:ln>
            </p:spPr>
            <p:txBody>
              <a:bodyPr spcFirstLastPara="1" wrap="square" lIns="81000" tIns="243000" rIns="81000" bIns="540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7D7D7D"/>
                    </a:solidFill>
                    <a:latin typeface="Titillium Web" panose="00000500000000000000" pitchFamily="2" charset="0"/>
                    <a:ea typeface="Calibri"/>
                    <a:cs typeface="Calibri"/>
                    <a:sym typeface="Calibri"/>
                  </a:rPr>
                  <a:t>What are the most important costs in our business model?</a:t>
                </a:r>
                <a:endParaRPr sz="1400" b="0" i="0" u="none" strike="noStrike" cap="none">
                  <a:solidFill>
                    <a:srgbClr val="000000"/>
                  </a:solidFill>
                  <a:latin typeface="Titillium Web" panose="00000500000000000000" pitchFamily="2" charset="0"/>
                  <a:sym typeface="Arial"/>
                </a:endParaRPr>
              </a:p>
            </p:txBody>
          </p:sp>
          <p:sp>
            <p:nvSpPr>
              <p:cNvPr id="528" name="Google Shape;528;p4"/>
              <p:cNvSpPr/>
              <p:nvPr/>
            </p:nvSpPr>
            <p:spPr>
              <a:xfrm>
                <a:off x="6094797" y="4636672"/>
                <a:ext cx="5554801" cy="1175342"/>
              </a:xfrm>
              <a:prstGeom prst="rect">
                <a:avLst/>
              </a:prstGeom>
              <a:solidFill>
                <a:srgbClr val="FFFFFF"/>
              </a:solidFill>
              <a:ln w="12700" cap="flat" cmpd="sng">
                <a:solidFill>
                  <a:schemeClr val="dk2"/>
                </a:solidFill>
                <a:prstDash val="solid"/>
                <a:round/>
                <a:headEnd type="none" w="sm" len="sm"/>
                <a:tailEnd type="none" w="sm" len="sm"/>
              </a:ln>
            </p:spPr>
            <p:txBody>
              <a:bodyPr spcFirstLastPara="1" wrap="square" lIns="81000" tIns="243000" rIns="81000" bIns="540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7D7D7D"/>
                    </a:solidFill>
                    <a:latin typeface="Titillium Web" panose="00000500000000000000" pitchFamily="2" charset="0"/>
                    <a:ea typeface="Calibri"/>
                    <a:cs typeface="Calibri"/>
                    <a:sym typeface="Calibri"/>
                  </a:rPr>
                  <a:t>What is the revenue model?</a:t>
                </a:r>
                <a:endParaRPr sz="1400" b="0" i="0" u="none" strike="noStrike" cap="none">
                  <a:solidFill>
                    <a:srgbClr val="000000"/>
                  </a:solidFill>
                  <a:latin typeface="Titillium Web" panose="00000500000000000000" pitchFamily="2" charset="0"/>
                  <a:sym typeface="Arial"/>
                </a:endParaRPr>
              </a:p>
              <a:p>
                <a:pPr marL="0" marR="0" lvl="0" indent="0" algn="l" rtl="0">
                  <a:lnSpc>
                    <a:spcPct val="100000"/>
                  </a:lnSpc>
                  <a:spcBef>
                    <a:spcPts val="450"/>
                  </a:spcBef>
                  <a:spcAft>
                    <a:spcPts val="0"/>
                  </a:spcAft>
                  <a:buClr>
                    <a:srgbClr val="000000"/>
                  </a:buClr>
                  <a:buSzPts val="900"/>
                  <a:buFont typeface="Arial"/>
                  <a:buNone/>
                </a:pPr>
                <a:r>
                  <a:rPr lang="en-US" sz="900" b="0" i="0" u="none" strike="noStrike" cap="none">
                    <a:solidFill>
                      <a:srgbClr val="7D7D7D"/>
                    </a:solidFill>
                    <a:latin typeface="Titillium Web" panose="00000500000000000000" pitchFamily="2" charset="0"/>
                    <a:ea typeface="Calibri"/>
                    <a:cs typeface="Calibri"/>
                    <a:sym typeface="Calibri"/>
                  </a:rPr>
                  <a:t>What are the pricing tactics?</a:t>
                </a:r>
                <a:endParaRPr sz="1400" b="0" i="0" u="none" strike="noStrike" cap="none">
                  <a:solidFill>
                    <a:srgbClr val="000000"/>
                  </a:solidFill>
                  <a:latin typeface="Titillium Web" panose="00000500000000000000" pitchFamily="2" charset="0"/>
                  <a:sym typeface="Arial"/>
                </a:endParaRPr>
              </a:p>
              <a:p>
                <a:pPr marL="0" marR="0" lvl="0" indent="0" algn="l" rtl="0">
                  <a:lnSpc>
                    <a:spcPct val="100000"/>
                  </a:lnSpc>
                  <a:spcBef>
                    <a:spcPts val="450"/>
                  </a:spcBef>
                  <a:spcAft>
                    <a:spcPts val="0"/>
                  </a:spcAft>
                  <a:buClr>
                    <a:srgbClr val="000000"/>
                  </a:buClr>
                  <a:buSzPts val="900"/>
                  <a:buFont typeface="Arial"/>
                  <a:buNone/>
                </a:pPr>
                <a:r>
                  <a:rPr lang="en-US" sz="900" b="0" i="0" u="none" strike="noStrike" cap="none">
                    <a:solidFill>
                      <a:srgbClr val="7D7D7D"/>
                    </a:solidFill>
                    <a:latin typeface="Titillium Web" panose="00000500000000000000" pitchFamily="2" charset="0"/>
                    <a:ea typeface="Calibri"/>
                    <a:cs typeface="Calibri"/>
                    <a:sym typeface="Calibri"/>
                  </a:rPr>
                  <a:t>What value are our customers willing to pay for?</a:t>
                </a:r>
                <a:endParaRPr sz="1400" b="0" i="0" u="none" strike="noStrike" cap="none">
                  <a:solidFill>
                    <a:srgbClr val="000000"/>
                  </a:solidFill>
                  <a:latin typeface="Titillium Web" panose="00000500000000000000" pitchFamily="2" charset="0"/>
                  <a:sym typeface="Arial"/>
                </a:endParaRPr>
              </a:p>
            </p:txBody>
          </p:sp>
          <p:sp>
            <p:nvSpPr>
              <p:cNvPr id="529" name="Google Shape;529;p4"/>
              <p:cNvSpPr/>
              <p:nvPr/>
            </p:nvSpPr>
            <p:spPr>
              <a:xfrm>
                <a:off x="9427681" y="1520825"/>
                <a:ext cx="2221920" cy="3115845"/>
              </a:xfrm>
              <a:prstGeom prst="rect">
                <a:avLst/>
              </a:prstGeom>
              <a:solidFill>
                <a:srgbClr val="FFFFFF"/>
              </a:solidFill>
              <a:ln w="12700" cap="flat" cmpd="sng">
                <a:solidFill>
                  <a:schemeClr val="dk2"/>
                </a:solidFill>
                <a:prstDash val="solid"/>
                <a:round/>
                <a:headEnd type="none" w="sm" len="sm"/>
                <a:tailEnd type="none" w="sm" len="sm"/>
              </a:ln>
            </p:spPr>
            <p:txBody>
              <a:bodyPr spcFirstLastPara="1" wrap="square" lIns="81000" tIns="243000" rIns="81000" bIns="540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7D7D7D"/>
                    </a:solidFill>
                    <a:latin typeface="Titillium Web" panose="00000500000000000000" pitchFamily="2" charset="0"/>
                    <a:ea typeface="Calibri"/>
                    <a:cs typeface="Calibri"/>
                    <a:sym typeface="Calibri"/>
                  </a:rPr>
                  <a:t>For whom are we solving </a:t>
                </a:r>
                <a:br>
                  <a:rPr lang="en-US" sz="900" b="0" i="0" u="none" strike="noStrike" cap="none">
                    <a:solidFill>
                      <a:srgbClr val="7D7D7D"/>
                    </a:solidFill>
                    <a:latin typeface="Titillium Web" panose="00000500000000000000" pitchFamily="2" charset="0"/>
                    <a:ea typeface="Calibri"/>
                    <a:cs typeface="Calibri"/>
                    <a:sym typeface="Calibri"/>
                  </a:rPr>
                </a:br>
                <a:r>
                  <a:rPr lang="en-US" sz="900" b="0" i="0" u="none" strike="noStrike" cap="none">
                    <a:solidFill>
                      <a:srgbClr val="7D7D7D"/>
                    </a:solidFill>
                    <a:latin typeface="Titillium Web" panose="00000500000000000000" pitchFamily="2" charset="0"/>
                    <a:ea typeface="Calibri"/>
                    <a:cs typeface="Calibri"/>
                    <a:sym typeface="Calibri"/>
                  </a:rPr>
                  <a:t>a problem or fulfilling </a:t>
                </a:r>
                <a:br>
                  <a:rPr lang="en-US" sz="900" b="0" i="0" u="none" strike="noStrike" cap="none">
                    <a:solidFill>
                      <a:srgbClr val="7D7D7D"/>
                    </a:solidFill>
                    <a:latin typeface="Titillium Web" panose="00000500000000000000" pitchFamily="2" charset="0"/>
                    <a:ea typeface="Calibri"/>
                    <a:cs typeface="Calibri"/>
                    <a:sym typeface="Calibri"/>
                  </a:rPr>
                </a:br>
                <a:r>
                  <a:rPr lang="en-US" sz="900" b="0" i="0" u="none" strike="noStrike" cap="none">
                    <a:solidFill>
                      <a:srgbClr val="7D7D7D"/>
                    </a:solidFill>
                    <a:latin typeface="Titillium Web" panose="00000500000000000000" pitchFamily="2" charset="0"/>
                    <a:ea typeface="Calibri"/>
                    <a:cs typeface="Calibri"/>
                    <a:sym typeface="Calibri"/>
                  </a:rPr>
                  <a:t>a need?</a:t>
                </a:r>
                <a:endParaRPr sz="1400" b="0" i="0" u="none" strike="noStrike" cap="none">
                  <a:solidFill>
                    <a:srgbClr val="000000"/>
                  </a:solidFill>
                  <a:latin typeface="Titillium Web" panose="00000500000000000000" pitchFamily="2" charset="0"/>
                  <a:sym typeface="Arial"/>
                </a:endParaRPr>
              </a:p>
              <a:p>
                <a:pPr marL="0" marR="0" lvl="0" indent="0" algn="l" rtl="0">
                  <a:lnSpc>
                    <a:spcPct val="100000"/>
                  </a:lnSpc>
                  <a:spcBef>
                    <a:spcPts val="450"/>
                  </a:spcBef>
                  <a:spcAft>
                    <a:spcPts val="0"/>
                  </a:spcAft>
                  <a:buClr>
                    <a:srgbClr val="000000"/>
                  </a:buClr>
                  <a:buSzPts val="900"/>
                  <a:buFont typeface="Arial"/>
                  <a:buNone/>
                </a:pPr>
                <a:r>
                  <a:rPr lang="en-US" sz="900" b="0" i="0" u="none" strike="noStrike" cap="none">
                    <a:solidFill>
                      <a:srgbClr val="7D7D7D"/>
                    </a:solidFill>
                    <a:latin typeface="Titillium Web" panose="00000500000000000000" pitchFamily="2" charset="0"/>
                    <a:ea typeface="Calibri"/>
                    <a:cs typeface="Calibri"/>
                    <a:sym typeface="Calibri"/>
                  </a:rPr>
                  <a:t>Who are the customers?</a:t>
                </a:r>
                <a:endParaRPr sz="1400" b="0" i="0" u="none" strike="noStrike" cap="none">
                  <a:solidFill>
                    <a:srgbClr val="000000"/>
                  </a:solidFill>
                  <a:latin typeface="Titillium Web" panose="00000500000000000000" pitchFamily="2" charset="0"/>
                  <a:sym typeface="Arial"/>
                </a:endParaRPr>
              </a:p>
              <a:p>
                <a:pPr marL="0" marR="0" lvl="0" indent="0" algn="l" rtl="0">
                  <a:lnSpc>
                    <a:spcPct val="100000"/>
                  </a:lnSpc>
                  <a:spcBef>
                    <a:spcPts val="450"/>
                  </a:spcBef>
                  <a:spcAft>
                    <a:spcPts val="0"/>
                  </a:spcAft>
                  <a:buClr>
                    <a:srgbClr val="000000"/>
                  </a:buClr>
                  <a:buSzPts val="900"/>
                  <a:buFont typeface="Arial"/>
                  <a:buNone/>
                </a:pPr>
                <a:r>
                  <a:rPr lang="en-US" sz="900" b="0" i="0" u="none" strike="noStrike" cap="none">
                    <a:solidFill>
                      <a:srgbClr val="7D7D7D"/>
                    </a:solidFill>
                    <a:latin typeface="Titillium Web" panose="00000500000000000000" pitchFamily="2" charset="0"/>
                    <a:ea typeface="Calibri"/>
                    <a:cs typeface="Calibri"/>
                    <a:sym typeface="Calibri"/>
                  </a:rPr>
                  <a:t>Does the value proposition match their needs?</a:t>
                </a:r>
                <a:endParaRPr sz="1400" b="0" i="0" u="none" strike="noStrike" cap="none">
                  <a:solidFill>
                    <a:srgbClr val="000000"/>
                  </a:solidFill>
                  <a:latin typeface="Titillium Web" panose="00000500000000000000" pitchFamily="2" charset="0"/>
                  <a:sym typeface="Arial"/>
                </a:endParaRPr>
              </a:p>
              <a:p>
                <a:pPr marL="0" marR="0" lvl="0" indent="0" algn="l" rtl="0">
                  <a:lnSpc>
                    <a:spcPct val="100000"/>
                  </a:lnSpc>
                  <a:spcBef>
                    <a:spcPts val="450"/>
                  </a:spcBef>
                  <a:spcAft>
                    <a:spcPts val="0"/>
                  </a:spcAft>
                  <a:buClr>
                    <a:srgbClr val="000000"/>
                  </a:buClr>
                  <a:buSzPts val="900"/>
                  <a:buFont typeface="Arial"/>
                  <a:buNone/>
                </a:pPr>
                <a:endParaRPr sz="900" b="0" i="0" u="none" strike="noStrike" cap="none">
                  <a:solidFill>
                    <a:srgbClr val="7D7D7D"/>
                  </a:solidFill>
                  <a:latin typeface="Titillium Web" panose="00000500000000000000" pitchFamily="2" charset="0"/>
                  <a:ea typeface="Calibri"/>
                  <a:cs typeface="Calibri"/>
                  <a:sym typeface="Calibri"/>
                </a:endParaRPr>
              </a:p>
              <a:p>
                <a:pPr marL="0" marR="0" lvl="0" indent="0" algn="l" rtl="0">
                  <a:lnSpc>
                    <a:spcPct val="100000"/>
                  </a:lnSpc>
                  <a:spcBef>
                    <a:spcPts val="450"/>
                  </a:spcBef>
                  <a:spcAft>
                    <a:spcPts val="0"/>
                  </a:spcAft>
                  <a:buClr>
                    <a:srgbClr val="000000"/>
                  </a:buClr>
                  <a:buSzPts val="900"/>
                  <a:buFont typeface="Arial"/>
                  <a:buNone/>
                </a:pPr>
                <a:endParaRPr sz="900" b="0" i="0" u="none" strike="noStrike" cap="none">
                  <a:solidFill>
                    <a:srgbClr val="7D7D7D"/>
                  </a:solidFill>
                  <a:latin typeface="Titillium Web" panose="00000500000000000000" pitchFamily="2" charset="0"/>
                  <a:ea typeface="Calibri"/>
                  <a:cs typeface="Calibri"/>
                  <a:sym typeface="Calibri"/>
                </a:endParaRPr>
              </a:p>
            </p:txBody>
          </p:sp>
        </p:grpSp>
        <p:sp>
          <p:nvSpPr>
            <p:cNvPr id="530" name="Google Shape;530;p4"/>
            <p:cNvSpPr/>
            <p:nvPr/>
          </p:nvSpPr>
          <p:spPr>
            <a:xfrm>
              <a:off x="2761918" y="3145019"/>
              <a:ext cx="1449020" cy="423872"/>
            </a:xfrm>
            <a:prstGeom prst="rect">
              <a:avLst/>
            </a:prstGeom>
            <a:noFill/>
            <a:ln>
              <a:noFill/>
            </a:ln>
          </p:spPr>
          <p:txBody>
            <a:bodyPr spcFirstLastPara="1" wrap="square" lIns="81000" tIns="81000" rIns="27000" bIns="45700" anchor="ctr" anchorCtr="0">
              <a:noAutofit/>
            </a:bodyPr>
            <a:lstStyle/>
            <a:p>
              <a:pPr marL="0" marR="0" lvl="0" indent="0" algn="l" rtl="0">
                <a:lnSpc>
                  <a:spcPct val="80000"/>
                </a:lnSpc>
                <a:spcBef>
                  <a:spcPts val="0"/>
                </a:spcBef>
                <a:spcAft>
                  <a:spcPts val="0"/>
                </a:spcAft>
                <a:buClr>
                  <a:srgbClr val="000000"/>
                </a:buClr>
                <a:buSzPts val="1200"/>
                <a:buFont typeface="Arial"/>
                <a:buNone/>
              </a:pPr>
              <a:r>
                <a:rPr lang="en-US" sz="1200" b="0" i="0" u="none" strike="noStrike" cap="none">
                  <a:solidFill>
                    <a:srgbClr val="2C3E50"/>
                  </a:solidFill>
                  <a:latin typeface="Titillium Web" panose="00000500000000000000" pitchFamily="2" charset="0"/>
                  <a:ea typeface="Bebas Neue"/>
                  <a:cs typeface="Bebas Neue"/>
                  <a:sym typeface="Bebas Neue"/>
                </a:rPr>
                <a:t>Key </a:t>
              </a:r>
              <a:br>
                <a:rPr lang="en-US" sz="1200" b="0" i="0" u="none" strike="noStrike" cap="none">
                  <a:solidFill>
                    <a:srgbClr val="2C3E50"/>
                  </a:solidFill>
                  <a:latin typeface="Titillium Web" panose="00000500000000000000" pitchFamily="2" charset="0"/>
                  <a:ea typeface="Bebas Neue"/>
                  <a:cs typeface="Bebas Neue"/>
                  <a:sym typeface="Bebas Neue"/>
                </a:rPr>
              </a:br>
              <a:r>
                <a:rPr lang="en-US" sz="1200" b="0" i="0" u="none" strike="noStrike" cap="none">
                  <a:solidFill>
                    <a:srgbClr val="2C3E50"/>
                  </a:solidFill>
                  <a:latin typeface="Titillium Web" panose="00000500000000000000" pitchFamily="2" charset="0"/>
                  <a:ea typeface="Bebas Neue"/>
                  <a:cs typeface="Bebas Neue"/>
                  <a:sym typeface="Bebas Neue"/>
                </a:rPr>
                <a:t>Resources</a:t>
              </a:r>
              <a:endParaRPr sz="1400" b="0" i="0" u="none" strike="noStrike" cap="none">
                <a:solidFill>
                  <a:srgbClr val="000000"/>
                </a:solidFill>
                <a:latin typeface="Titillium Web" panose="00000500000000000000" pitchFamily="2" charset="0"/>
                <a:sym typeface="Arial"/>
              </a:endParaRPr>
            </a:p>
          </p:txBody>
        </p:sp>
        <p:sp>
          <p:nvSpPr>
            <p:cNvPr id="531" name="Google Shape;531;p4"/>
            <p:cNvSpPr/>
            <p:nvPr/>
          </p:nvSpPr>
          <p:spPr>
            <a:xfrm>
              <a:off x="7205761" y="3145019"/>
              <a:ext cx="2221920" cy="423872"/>
            </a:xfrm>
            <a:prstGeom prst="rect">
              <a:avLst/>
            </a:prstGeom>
            <a:noFill/>
            <a:ln>
              <a:noFill/>
            </a:ln>
          </p:spPr>
          <p:txBody>
            <a:bodyPr spcFirstLastPara="1" wrap="square" lIns="81000" tIns="81000" rIns="27000" bIns="45700" anchor="ctr" anchorCtr="0">
              <a:noAutofit/>
            </a:bodyPr>
            <a:lstStyle/>
            <a:p>
              <a:pPr marL="0" marR="0" lvl="0" indent="0" algn="l" rtl="0">
                <a:lnSpc>
                  <a:spcPct val="80000"/>
                </a:lnSpc>
                <a:spcBef>
                  <a:spcPts val="0"/>
                </a:spcBef>
                <a:spcAft>
                  <a:spcPts val="0"/>
                </a:spcAft>
                <a:buClr>
                  <a:srgbClr val="000000"/>
                </a:buClr>
                <a:buSzPts val="1200"/>
                <a:buFont typeface="Arial"/>
                <a:buNone/>
              </a:pPr>
              <a:r>
                <a:rPr lang="en-US" sz="1200" b="0" i="0" u="none" strike="noStrike" cap="none">
                  <a:solidFill>
                    <a:srgbClr val="2C3E50"/>
                  </a:solidFill>
                  <a:latin typeface="Titillium Web" panose="00000500000000000000" pitchFamily="2" charset="0"/>
                  <a:ea typeface="Bebas Neue"/>
                  <a:cs typeface="Bebas Neue"/>
                  <a:sym typeface="Bebas Neue"/>
                </a:rPr>
                <a:t>Channels</a:t>
              </a:r>
              <a:endParaRPr sz="1400" b="0" i="0" u="none" strike="noStrike" cap="none">
                <a:solidFill>
                  <a:srgbClr val="000000"/>
                </a:solidFill>
                <a:latin typeface="Titillium Web" panose="00000500000000000000" pitchFamily="2" charset="0"/>
                <a:sym typeface="Arial"/>
              </a:endParaRPr>
            </a:p>
          </p:txBody>
        </p:sp>
        <p:sp>
          <p:nvSpPr>
            <p:cNvPr id="532" name="Google Shape;532;p4"/>
            <p:cNvSpPr/>
            <p:nvPr/>
          </p:nvSpPr>
          <p:spPr>
            <a:xfrm>
              <a:off x="540001" y="4699369"/>
              <a:ext cx="3940021" cy="243073"/>
            </a:xfrm>
            <a:prstGeom prst="rect">
              <a:avLst/>
            </a:prstGeom>
            <a:noFill/>
            <a:ln>
              <a:noFill/>
            </a:ln>
          </p:spPr>
          <p:txBody>
            <a:bodyPr spcFirstLastPara="1" wrap="square" lIns="81000" tIns="81000" rIns="27000" bIns="45700" anchor="ctr" anchorCtr="0">
              <a:noAutofit/>
            </a:bodyPr>
            <a:lstStyle/>
            <a:p>
              <a:pPr marL="0" marR="0" lvl="0" indent="0" algn="l" rtl="0">
                <a:lnSpc>
                  <a:spcPct val="80000"/>
                </a:lnSpc>
                <a:spcBef>
                  <a:spcPts val="0"/>
                </a:spcBef>
                <a:spcAft>
                  <a:spcPts val="0"/>
                </a:spcAft>
                <a:buClr>
                  <a:srgbClr val="000000"/>
                </a:buClr>
                <a:buSzPts val="1200"/>
                <a:buFont typeface="Arial"/>
                <a:buNone/>
              </a:pPr>
              <a:r>
                <a:rPr lang="en-US" sz="1200" b="0" i="0" u="none" strike="noStrike" cap="none">
                  <a:solidFill>
                    <a:srgbClr val="2C3E50"/>
                  </a:solidFill>
                  <a:latin typeface="Titillium Web" panose="00000500000000000000" pitchFamily="2" charset="0"/>
                  <a:ea typeface="Bebas Neue"/>
                  <a:cs typeface="Bebas Neue"/>
                  <a:sym typeface="Bebas Neue"/>
                </a:rPr>
                <a:t>Cost Structure</a:t>
              </a:r>
              <a:endParaRPr sz="1400" b="0" i="0" u="none" strike="noStrike" cap="none">
                <a:solidFill>
                  <a:srgbClr val="000000"/>
                </a:solidFill>
                <a:latin typeface="Titillium Web" panose="00000500000000000000" pitchFamily="2" charset="0"/>
                <a:sym typeface="Arial"/>
              </a:endParaRPr>
            </a:p>
          </p:txBody>
        </p:sp>
        <p:sp>
          <p:nvSpPr>
            <p:cNvPr id="533" name="Google Shape;533;p4"/>
            <p:cNvSpPr/>
            <p:nvPr/>
          </p:nvSpPr>
          <p:spPr>
            <a:xfrm>
              <a:off x="540002" y="1681114"/>
              <a:ext cx="2221916" cy="243073"/>
            </a:xfrm>
            <a:prstGeom prst="rect">
              <a:avLst/>
            </a:prstGeom>
            <a:noFill/>
            <a:ln>
              <a:noFill/>
            </a:ln>
          </p:spPr>
          <p:txBody>
            <a:bodyPr spcFirstLastPara="1" wrap="square" lIns="81000" tIns="81000" rIns="27000" bIns="45700" anchor="ctr" anchorCtr="0">
              <a:noAutofit/>
            </a:bodyPr>
            <a:lstStyle/>
            <a:p>
              <a:pPr marL="0" marR="0" lvl="0" indent="0" algn="l" rtl="0">
                <a:lnSpc>
                  <a:spcPct val="80000"/>
                </a:lnSpc>
                <a:spcBef>
                  <a:spcPts val="0"/>
                </a:spcBef>
                <a:spcAft>
                  <a:spcPts val="0"/>
                </a:spcAft>
                <a:buClr>
                  <a:srgbClr val="000000"/>
                </a:buClr>
                <a:buSzPts val="1200"/>
                <a:buFont typeface="Arial"/>
                <a:buNone/>
              </a:pPr>
              <a:r>
                <a:rPr lang="en-US" sz="1200" b="0" i="0" u="none" strike="noStrike" cap="none">
                  <a:solidFill>
                    <a:srgbClr val="2C3E50"/>
                  </a:solidFill>
                  <a:latin typeface="Titillium Web" panose="00000500000000000000" pitchFamily="2" charset="0"/>
                  <a:ea typeface="Bebas Neue"/>
                  <a:cs typeface="Bebas Neue"/>
                  <a:sym typeface="Bebas Neue"/>
                </a:rPr>
                <a:t>Key </a:t>
              </a:r>
              <a:br>
                <a:rPr lang="en-US" sz="1200" b="0" i="0" u="none" strike="noStrike" cap="none">
                  <a:solidFill>
                    <a:srgbClr val="2C3E50"/>
                  </a:solidFill>
                  <a:latin typeface="Titillium Web" panose="00000500000000000000" pitchFamily="2" charset="0"/>
                  <a:ea typeface="Bebas Neue"/>
                  <a:cs typeface="Bebas Neue"/>
                  <a:sym typeface="Bebas Neue"/>
                </a:rPr>
              </a:br>
              <a:r>
                <a:rPr lang="en-US" sz="1200" b="0" i="0" u="none" strike="noStrike" cap="none">
                  <a:solidFill>
                    <a:srgbClr val="2C3E50"/>
                  </a:solidFill>
                  <a:latin typeface="Titillium Web" panose="00000500000000000000" pitchFamily="2" charset="0"/>
                  <a:ea typeface="Bebas Neue"/>
                  <a:cs typeface="Bebas Neue"/>
                  <a:sym typeface="Bebas Neue"/>
                </a:rPr>
                <a:t>Partners</a:t>
              </a:r>
              <a:endParaRPr sz="1400" b="0" i="0" u="none" strike="noStrike" cap="none">
                <a:solidFill>
                  <a:srgbClr val="000000"/>
                </a:solidFill>
                <a:latin typeface="Titillium Web" panose="00000500000000000000" pitchFamily="2" charset="0"/>
                <a:sym typeface="Arial"/>
              </a:endParaRPr>
            </a:p>
          </p:txBody>
        </p:sp>
        <p:sp>
          <p:nvSpPr>
            <p:cNvPr id="534" name="Google Shape;534;p4"/>
            <p:cNvSpPr/>
            <p:nvPr/>
          </p:nvSpPr>
          <p:spPr>
            <a:xfrm>
              <a:off x="2761922" y="1583524"/>
              <a:ext cx="1718100" cy="423872"/>
            </a:xfrm>
            <a:prstGeom prst="rect">
              <a:avLst/>
            </a:prstGeom>
            <a:noFill/>
            <a:ln>
              <a:noFill/>
            </a:ln>
          </p:spPr>
          <p:txBody>
            <a:bodyPr spcFirstLastPara="1" wrap="square" lIns="81000" tIns="81000" rIns="27000" bIns="45700" anchor="ctr" anchorCtr="0">
              <a:noAutofit/>
            </a:bodyPr>
            <a:lstStyle/>
            <a:p>
              <a:pPr marL="0" marR="0" lvl="0" indent="0" algn="l" rtl="0">
                <a:lnSpc>
                  <a:spcPct val="80000"/>
                </a:lnSpc>
                <a:spcBef>
                  <a:spcPts val="0"/>
                </a:spcBef>
                <a:spcAft>
                  <a:spcPts val="0"/>
                </a:spcAft>
                <a:buClr>
                  <a:srgbClr val="000000"/>
                </a:buClr>
                <a:buSzPts val="1200"/>
                <a:buFont typeface="Arial"/>
                <a:buNone/>
              </a:pPr>
              <a:r>
                <a:rPr lang="en-US" sz="1200" b="0" i="0" u="none" strike="noStrike" cap="none">
                  <a:solidFill>
                    <a:srgbClr val="2C3E50"/>
                  </a:solidFill>
                  <a:latin typeface="Titillium Web" panose="00000500000000000000" pitchFamily="2" charset="0"/>
                  <a:ea typeface="Bebas Neue"/>
                  <a:cs typeface="Bebas Neue"/>
                  <a:sym typeface="Bebas Neue"/>
                </a:rPr>
                <a:t>Key </a:t>
              </a:r>
              <a:br>
                <a:rPr lang="en-US" sz="1200" b="0" i="0" u="none" strike="noStrike" cap="none">
                  <a:solidFill>
                    <a:srgbClr val="2C3E50"/>
                  </a:solidFill>
                  <a:latin typeface="Titillium Web" panose="00000500000000000000" pitchFamily="2" charset="0"/>
                  <a:ea typeface="Bebas Neue"/>
                  <a:cs typeface="Bebas Neue"/>
                  <a:sym typeface="Bebas Neue"/>
                </a:rPr>
              </a:br>
              <a:r>
                <a:rPr lang="en-US" sz="1200" b="0" i="0" u="none" strike="noStrike" cap="none">
                  <a:solidFill>
                    <a:srgbClr val="2C3E50"/>
                  </a:solidFill>
                  <a:latin typeface="Titillium Web" panose="00000500000000000000" pitchFamily="2" charset="0"/>
                  <a:ea typeface="Bebas Neue"/>
                  <a:cs typeface="Bebas Neue"/>
                  <a:sym typeface="Bebas Neue"/>
                </a:rPr>
                <a:t>Activities</a:t>
              </a:r>
              <a:endParaRPr sz="1400" b="0" i="0" u="none" strike="noStrike" cap="none">
                <a:solidFill>
                  <a:srgbClr val="000000"/>
                </a:solidFill>
                <a:latin typeface="Titillium Web" panose="00000500000000000000" pitchFamily="2" charset="0"/>
                <a:sym typeface="Arial"/>
              </a:endParaRPr>
            </a:p>
          </p:txBody>
        </p:sp>
        <p:sp>
          <p:nvSpPr>
            <p:cNvPr id="535" name="Google Shape;535;p4"/>
            <p:cNvSpPr/>
            <p:nvPr/>
          </p:nvSpPr>
          <p:spPr>
            <a:xfrm>
              <a:off x="4983841" y="1583524"/>
              <a:ext cx="2221920" cy="423872"/>
            </a:xfrm>
            <a:prstGeom prst="rect">
              <a:avLst/>
            </a:prstGeom>
            <a:noFill/>
            <a:ln>
              <a:noFill/>
            </a:ln>
          </p:spPr>
          <p:txBody>
            <a:bodyPr spcFirstLastPara="1" wrap="square" lIns="81000" tIns="81000" rIns="27000" bIns="45700" anchor="ctr" anchorCtr="0">
              <a:noAutofit/>
            </a:bodyPr>
            <a:lstStyle/>
            <a:p>
              <a:pPr marL="0" marR="0" lvl="0" indent="0" algn="l" rtl="0">
                <a:lnSpc>
                  <a:spcPct val="80000"/>
                </a:lnSpc>
                <a:spcBef>
                  <a:spcPts val="0"/>
                </a:spcBef>
                <a:spcAft>
                  <a:spcPts val="0"/>
                </a:spcAft>
                <a:buClr>
                  <a:srgbClr val="000000"/>
                </a:buClr>
                <a:buSzPts val="1200"/>
                <a:buFont typeface="Arial"/>
                <a:buNone/>
              </a:pPr>
              <a:r>
                <a:rPr lang="en-US" sz="1200" b="0" i="0" u="none" strike="noStrike" cap="none">
                  <a:solidFill>
                    <a:srgbClr val="2C3E50"/>
                  </a:solidFill>
                  <a:latin typeface="Titillium Web" panose="00000500000000000000" pitchFamily="2" charset="0"/>
                  <a:ea typeface="Bebas Neue"/>
                  <a:cs typeface="Bebas Neue"/>
                  <a:sym typeface="Bebas Neue"/>
                </a:rPr>
                <a:t>Value </a:t>
              </a:r>
              <a:br>
                <a:rPr lang="en-US" sz="1200" b="0" i="0" u="none" strike="noStrike" cap="none">
                  <a:solidFill>
                    <a:srgbClr val="2C3E50"/>
                  </a:solidFill>
                  <a:latin typeface="Titillium Web" panose="00000500000000000000" pitchFamily="2" charset="0"/>
                  <a:ea typeface="Bebas Neue"/>
                  <a:cs typeface="Bebas Neue"/>
                  <a:sym typeface="Bebas Neue"/>
                </a:rPr>
              </a:br>
              <a:r>
                <a:rPr lang="en-US" sz="1200" b="0" i="0" u="none" strike="noStrike" cap="none">
                  <a:solidFill>
                    <a:srgbClr val="2C3E50"/>
                  </a:solidFill>
                  <a:latin typeface="Titillium Web" panose="00000500000000000000" pitchFamily="2" charset="0"/>
                  <a:ea typeface="Bebas Neue"/>
                  <a:cs typeface="Bebas Neue"/>
                  <a:sym typeface="Bebas Neue"/>
                </a:rPr>
                <a:t>Proposition</a:t>
              </a:r>
              <a:endParaRPr sz="1400" b="0" i="0" u="none" strike="noStrike" cap="none">
                <a:solidFill>
                  <a:srgbClr val="000000"/>
                </a:solidFill>
                <a:latin typeface="Titillium Web" panose="00000500000000000000" pitchFamily="2" charset="0"/>
                <a:sym typeface="Arial"/>
              </a:endParaRPr>
            </a:p>
          </p:txBody>
        </p:sp>
        <p:sp>
          <p:nvSpPr>
            <p:cNvPr id="536" name="Google Shape;536;p4"/>
            <p:cNvSpPr/>
            <p:nvPr/>
          </p:nvSpPr>
          <p:spPr>
            <a:xfrm>
              <a:off x="7205756" y="1593050"/>
              <a:ext cx="1870800" cy="425400"/>
            </a:xfrm>
            <a:prstGeom prst="rect">
              <a:avLst/>
            </a:prstGeom>
            <a:noFill/>
            <a:ln>
              <a:noFill/>
            </a:ln>
          </p:spPr>
          <p:txBody>
            <a:bodyPr spcFirstLastPara="1" wrap="square" lIns="81000" tIns="81000" rIns="27000" bIns="45700" anchor="ctr" anchorCtr="0">
              <a:noAutofit/>
            </a:bodyPr>
            <a:lstStyle/>
            <a:p>
              <a:pPr marL="0" marR="0" lvl="0" indent="0" algn="l" rtl="0">
                <a:lnSpc>
                  <a:spcPct val="80000"/>
                </a:lnSpc>
                <a:spcBef>
                  <a:spcPts val="0"/>
                </a:spcBef>
                <a:spcAft>
                  <a:spcPts val="0"/>
                </a:spcAft>
                <a:buClr>
                  <a:srgbClr val="000000"/>
                </a:buClr>
                <a:buSzPts val="1200"/>
                <a:buFont typeface="Arial"/>
                <a:buNone/>
              </a:pPr>
              <a:r>
                <a:rPr lang="en-US" sz="1200" b="0" i="0" u="none" strike="noStrike" cap="none">
                  <a:solidFill>
                    <a:srgbClr val="2C3E50"/>
                  </a:solidFill>
                  <a:latin typeface="Titillium Web" panose="00000500000000000000" pitchFamily="2" charset="0"/>
                  <a:ea typeface="Bebas Neue"/>
                  <a:cs typeface="Bebas Neue"/>
                  <a:sym typeface="Bebas Neue"/>
                </a:rPr>
                <a:t>Customer </a:t>
              </a:r>
              <a:br>
                <a:rPr lang="en-US" sz="1200" b="0" i="0" u="none" strike="noStrike" cap="none">
                  <a:solidFill>
                    <a:srgbClr val="2C3E50"/>
                  </a:solidFill>
                  <a:latin typeface="Titillium Web" panose="00000500000000000000" pitchFamily="2" charset="0"/>
                  <a:ea typeface="Bebas Neue"/>
                  <a:cs typeface="Bebas Neue"/>
                  <a:sym typeface="Bebas Neue"/>
                </a:rPr>
              </a:br>
              <a:r>
                <a:rPr lang="en-US" sz="1200" b="0" i="0" u="none" strike="noStrike" cap="none">
                  <a:solidFill>
                    <a:srgbClr val="2C3E50"/>
                  </a:solidFill>
                  <a:latin typeface="Titillium Web" panose="00000500000000000000" pitchFamily="2" charset="0"/>
                  <a:ea typeface="Bebas Neue"/>
                  <a:cs typeface="Bebas Neue"/>
                  <a:sym typeface="Bebas Neue"/>
                </a:rPr>
                <a:t>Relationships</a:t>
              </a:r>
              <a:endParaRPr sz="1400" b="0" i="0" u="none" strike="noStrike" cap="none">
                <a:solidFill>
                  <a:srgbClr val="000000"/>
                </a:solidFill>
                <a:latin typeface="Titillium Web" panose="00000500000000000000" pitchFamily="2" charset="0"/>
                <a:sym typeface="Arial"/>
              </a:endParaRPr>
            </a:p>
          </p:txBody>
        </p:sp>
        <p:sp>
          <p:nvSpPr>
            <p:cNvPr id="537" name="Google Shape;537;p4"/>
            <p:cNvSpPr/>
            <p:nvPr/>
          </p:nvSpPr>
          <p:spPr>
            <a:xfrm>
              <a:off x="9427677" y="1583525"/>
              <a:ext cx="1726278" cy="243073"/>
            </a:xfrm>
            <a:prstGeom prst="rect">
              <a:avLst/>
            </a:prstGeom>
            <a:noFill/>
            <a:ln>
              <a:noFill/>
            </a:ln>
          </p:spPr>
          <p:txBody>
            <a:bodyPr spcFirstLastPara="1" wrap="square" lIns="81000" tIns="81000" rIns="27000" bIns="45700" anchor="ctr" anchorCtr="0">
              <a:noAutofit/>
            </a:bodyPr>
            <a:lstStyle/>
            <a:p>
              <a:pPr marL="0" marR="0" lvl="0" indent="0" algn="l" rtl="0">
                <a:lnSpc>
                  <a:spcPct val="80000"/>
                </a:lnSpc>
                <a:spcBef>
                  <a:spcPts val="0"/>
                </a:spcBef>
                <a:spcAft>
                  <a:spcPts val="0"/>
                </a:spcAft>
                <a:buClr>
                  <a:srgbClr val="000000"/>
                </a:buClr>
                <a:buSzPts val="1200"/>
                <a:buFont typeface="Arial"/>
                <a:buNone/>
              </a:pPr>
              <a:r>
                <a:rPr lang="en-US" sz="1200" b="0" i="0" u="none" strike="noStrike" cap="none">
                  <a:solidFill>
                    <a:srgbClr val="2C3E50"/>
                  </a:solidFill>
                  <a:latin typeface="Titillium Web" panose="00000500000000000000" pitchFamily="2" charset="0"/>
                  <a:ea typeface="Bebas Neue"/>
                  <a:cs typeface="Bebas Neue"/>
                  <a:sym typeface="Bebas Neue"/>
                </a:rPr>
                <a:t>Customer Segments</a:t>
              </a:r>
              <a:endParaRPr sz="1400" b="0" i="0" u="none" strike="noStrike" cap="none">
                <a:solidFill>
                  <a:srgbClr val="000000"/>
                </a:solidFill>
                <a:latin typeface="Titillium Web" panose="00000500000000000000" pitchFamily="2" charset="0"/>
                <a:sym typeface="Arial"/>
              </a:endParaRPr>
            </a:p>
          </p:txBody>
        </p:sp>
        <p:sp>
          <p:nvSpPr>
            <p:cNvPr id="538" name="Google Shape;538;p4"/>
            <p:cNvSpPr/>
            <p:nvPr/>
          </p:nvSpPr>
          <p:spPr>
            <a:xfrm>
              <a:off x="6094761" y="4707509"/>
              <a:ext cx="3726112" cy="242770"/>
            </a:xfrm>
            <a:prstGeom prst="rect">
              <a:avLst/>
            </a:prstGeom>
            <a:noFill/>
            <a:ln>
              <a:noFill/>
            </a:ln>
          </p:spPr>
          <p:txBody>
            <a:bodyPr spcFirstLastPara="1" wrap="square" lIns="81000" tIns="81000" rIns="27000" bIns="45700" anchor="ctr" anchorCtr="0">
              <a:noAutofit/>
            </a:bodyPr>
            <a:lstStyle/>
            <a:p>
              <a:pPr marL="0" marR="0" lvl="0" indent="0" algn="l" rtl="0">
                <a:lnSpc>
                  <a:spcPct val="80000"/>
                </a:lnSpc>
                <a:spcBef>
                  <a:spcPts val="0"/>
                </a:spcBef>
                <a:spcAft>
                  <a:spcPts val="0"/>
                </a:spcAft>
                <a:buClr>
                  <a:srgbClr val="000000"/>
                </a:buClr>
                <a:buSzPts val="1200"/>
                <a:buFont typeface="Arial"/>
                <a:buNone/>
              </a:pPr>
              <a:r>
                <a:rPr lang="en-US" sz="1200" b="0" i="0" u="none" strike="noStrike" cap="none">
                  <a:solidFill>
                    <a:srgbClr val="2C3E50"/>
                  </a:solidFill>
                  <a:latin typeface="Titillium Web" panose="00000500000000000000" pitchFamily="2" charset="0"/>
                  <a:ea typeface="Bebas Neue"/>
                  <a:cs typeface="Bebas Neue"/>
                  <a:sym typeface="Bebas Neue"/>
                </a:rPr>
                <a:t>Revenue Streams</a:t>
              </a:r>
              <a:endParaRPr sz="1400" b="0" i="0" u="none" strike="noStrike" cap="none">
                <a:solidFill>
                  <a:srgbClr val="000000"/>
                </a:solidFill>
                <a:latin typeface="Titillium Web" panose="00000500000000000000" pitchFamily="2" charset="0"/>
                <a:sym typeface="Arial"/>
              </a:endParaRPr>
            </a:p>
          </p:txBody>
        </p:sp>
        <p:grpSp>
          <p:nvGrpSpPr>
            <p:cNvPr id="539" name="Google Shape;539;p4"/>
            <p:cNvGrpSpPr/>
            <p:nvPr/>
          </p:nvGrpSpPr>
          <p:grpSpPr>
            <a:xfrm>
              <a:off x="2192510" y="1676645"/>
              <a:ext cx="364143" cy="363374"/>
              <a:chOff x="14842424" y="9461856"/>
              <a:chExt cx="783304" cy="781651"/>
            </a:xfrm>
          </p:grpSpPr>
          <p:sp>
            <p:nvSpPr>
              <p:cNvPr id="540" name="Google Shape;540;p4"/>
              <p:cNvSpPr/>
              <p:nvPr/>
            </p:nvSpPr>
            <p:spPr>
              <a:xfrm>
                <a:off x="15308630" y="9879019"/>
                <a:ext cx="260348" cy="363277"/>
              </a:xfrm>
              <a:custGeom>
                <a:avLst/>
                <a:gdLst/>
                <a:ahLst/>
                <a:cxnLst/>
                <a:rect l="l" t="t" r="r" b="b"/>
                <a:pathLst>
                  <a:path w="350230" h="488693" extrusionOk="0">
                    <a:moveTo>
                      <a:pt x="338420" y="476883"/>
                    </a:moveTo>
                    <a:lnTo>
                      <a:pt x="314800" y="278963"/>
                    </a:lnTo>
                    <a:cubicBezTo>
                      <a:pt x="306655" y="240681"/>
                      <a:pt x="286293" y="204844"/>
                      <a:pt x="255342" y="179595"/>
                    </a:cubicBezTo>
                    <a:cubicBezTo>
                      <a:pt x="235795" y="163305"/>
                      <a:pt x="216247" y="153532"/>
                      <a:pt x="197514" y="149459"/>
                    </a:cubicBezTo>
                    <a:lnTo>
                      <a:pt x="47648" y="105476"/>
                    </a:lnTo>
                    <a:cubicBezTo>
                      <a:pt x="44390" y="104662"/>
                      <a:pt x="41132" y="103033"/>
                      <a:pt x="38688" y="101404"/>
                    </a:cubicBezTo>
                    <a:cubicBezTo>
                      <a:pt x="30543" y="95702"/>
                      <a:pt x="25656" y="87558"/>
                      <a:pt x="24842" y="77784"/>
                    </a:cubicBezTo>
                    <a:lnTo>
                      <a:pt x="18326" y="18326"/>
                    </a:lnTo>
                  </a:path>
                </a:pathLst>
              </a:custGeom>
              <a:noFill/>
              <a:ln w="12700" cap="rnd"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541" name="Google Shape;541;p4"/>
              <p:cNvSpPr/>
              <p:nvPr/>
            </p:nvSpPr>
            <p:spPr>
              <a:xfrm>
                <a:off x="14896311" y="9674373"/>
                <a:ext cx="260348" cy="569134"/>
              </a:xfrm>
              <a:custGeom>
                <a:avLst/>
                <a:gdLst/>
                <a:ahLst/>
                <a:cxnLst/>
                <a:rect l="l" t="t" r="r" b="b"/>
                <a:pathLst>
                  <a:path w="350230" h="765619" extrusionOk="0">
                    <a:moveTo>
                      <a:pt x="243125" y="18326"/>
                    </a:moveTo>
                    <a:cubicBezTo>
                      <a:pt x="220319" y="24842"/>
                      <a:pt x="203215" y="52535"/>
                      <a:pt x="203215" y="86743"/>
                    </a:cubicBezTo>
                    <a:cubicBezTo>
                      <a:pt x="203215" y="124210"/>
                      <a:pt x="223577" y="154346"/>
                      <a:pt x="250455" y="156789"/>
                    </a:cubicBezTo>
                    <a:cubicBezTo>
                      <a:pt x="265116" y="213803"/>
                      <a:pt x="296067" y="262673"/>
                      <a:pt x="338420" y="295252"/>
                    </a:cubicBezTo>
                    <a:lnTo>
                      <a:pt x="331904" y="354710"/>
                    </a:lnTo>
                    <a:cubicBezTo>
                      <a:pt x="331090" y="364484"/>
                      <a:pt x="325389" y="372629"/>
                      <a:pt x="318058" y="378330"/>
                    </a:cubicBezTo>
                    <a:cubicBezTo>
                      <a:pt x="315615" y="379959"/>
                      <a:pt x="312357" y="381588"/>
                      <a:pt x="309099" y="382403"/>
                    </a:cubicBezTo>
                    <a:lnTo>
                      <a:pt x="160047" y="425571"/>
                    </a:lnTo>
                    <a:cubicBezTo>
                      <a:pt x="140499" y="429643"/>
                      <a:pt x="120952" y="440231"/>
                      <a:pt x="101404" y="456521"/>
                    </a:cubicBezTo>
                    <a:cubicBezTo>
                      <a:pt x="70454" y="481771"/>
                      <a:pt x="50091" y="516794"/>
                      <a:pt x="41946" y="555889"/>
                    </a:cubicBezTo>
                    <a:lnTo>
                      <a:pt x="18326" y="753810"/>
                    </a:lnTo>
                  </a:path>
                </a:pathLst>
              </a:custGeom>
              <a:noFill/>
              <a:ln w="12700" cap="rnd"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542" name="Google Shape;542;p4"/>
              <p:cNvSpPr/>
              <p:nvPr/>
            </p:nvSpPr>
            <p:spPr>
              <a:xfrm>
                <a:off x="15308024" y="9674373"/>
                <a:ext cx="260348" cy="569134"/>
              </a:xfrm>
              <a:custGeom>
                <a:avLst/>
                <a:gdLst/>
                <a:ahLst/>
                <a:cxnLst/>
                <a:rect l="l" t="t" r="r" b="b"/>
                <a:pathLst>
                  <a:path w="350230" h="765619" extrusionOk="0">
                    <a:moveTo>
                      <a:pt x="113621" y="18326"/>
                    </a:moveTo>
                    <a:cubicBezTo>
                      <a:pt x="136427" y="24842"/>
                      <a:pt x="153531" y="52535"/>
                      <a:pt x="153531" y="86743"/>
                    </a:cubicBezTo>
                    <a:cubicBezTo>
                      <a:pt x="153531" y="124210"/>
                      <a:pt x="133169" y="154346"/>
                      <a:pt x="106291" y="156789"/>
                    </a:cubicBezTo>
                    <a:cubicBezTo>
                      <a:pt x="91630" y="213803"/>
                      <a:pt x="60680" y="262673"/>
                      <a:pt x="18326" y="295252"/>
                    </a:cubicBezTo>
                    <a:lnTo>
                      <a:pt x="24842" y="354710"/>
                    </a:lnTo>
                    <a:cubicBezTo>
                      <a:pt x="25657" y="364484"/>
                      <a:pt x="31358" y="372629"/>
                      <a:pt x="38688" y="378330"/>
                    </a:cubicBezTo>
                    <a:cubicBezTo>
                      <a:pt x="41132" y="379959"/>
                      <a:pt x="44390" y="381588"/>
                      <a:pt x="47648" y="382403"/>
                    </a:cubicBezTo>
                    <a:lnTo>
                      <a:pt x="196699" y="425571"/>
                    </a:lnTo>
                    <a:cubicBezTo>
                      <a:pt x="216247" y="429643"/>
                      <a:pt x="235795" y="440231"/>
                      <a:pt x="255342" y="456521"/>
                    </a:cubicBezTo>
                    <a:cubicBezTo>
                      <a:pt x="286293" y="481771"/>
                      <a:pt x="306655" y="516794"/>
                      <a:pt x="314800" y="555889"/>
                    </a:cubicBezTo>
                    <a:lnTo>
                      <a:pt x="338420" y="753810"/>
                    </a:lnTo>
                  </a:path>
                </a:pathLst>
              </a:custGeom>
              <a:noFill/>
              <a:ln w="12700" cap="rnd"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543" name="Google Shape;543;p4"/>
              <p:cNvSpPr/>
              <p:nvPr/>
            </p:nvSpPr>
            <p:spPr>
              <a:xfrm>
                <a:off x="15110644" y="9948042"/>
                <a:ext cx="248239" cy="90819"/>
              </a:xfrm>
              <a:custGeom>
                <a:avLst/>
                <a:gdLst/>
                <a:ahLst/>
                <a:cxnLst/>
                <a:rect l="l" t="t" r="r" b="b"/>
                <a:pathLst>
                  <a:path w="333940" h="122173" extrusionOk="0">
                    <a:moveTo>
                      <a:pt x="316429" y="18326"/>
                    </a:moveTo>
                    <a:lnTo>
                      <a:pt x="258600" y="70453"/>
                    </a:lnTo>
                    <a:cubicBezTo>
                      <a:pt x="206473" y="116879"/>
                      <a:pt x="128282" y="116879"/>
                      <a:pt x="76155" y="70453"/>
                    </a:cubicBezTo>
                    <a:lnTo>
                      <a:pt x="18326" y="18326"/>
                    </a:lnTo>
                  </a:path>
                </a:pathLst>
              </a:custGeom>
              <a:noFill/>
              <a:ln w="12700"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544" name="Google Shape;544;p4"/>
              <p:cNvSpPr/>
              <p:nvPr/>
            </p:nvSpPr>
            <p:spPr>
              <a:xfrm>
                <a:off x="15062965" y="9461856"/>
                <a:ext cx="339058" cy="236130"/>
              </a:xfrm>
              <a:custGeom>
                <a:avLst/>
                <a:gdLst/>
                <a:ahLst/>
                <a:cxnLst/>
                <a:rect l="l" t="t" r="r" b="b"/>
                <a:pathLst>
                  <a:path w="456113" h="317650" extrusionOk="0">
                    <a:moveTo>
                      <a:pt x="18935" y="304212"/>
                    </a:moveTo>
                    <a:cubicBezTo>
                      <a:pt x="18935" y="304212"/>
                      <a:pt x="14048" y="236609"/>
                      <a:pt x="31967" y="179595"/>
                    </a:cubicBezTo>
                    <a:cubicBezTo>
                      <a:pt x="31967" y="179595"/>
                      <a:pt x="73506" y="18326"/>
                      <a:pt x="230702" y="18326"/>
                    </a:cubicBezTo>
                    <a:cubicBezTo>
                      <a:pt x="387899" y="18326"/>
                      <a:pt x="429437" y="179595"/>
                      <a:pt x="429437" y="179595"/>
                    </a:cubicBezTo>
                    <a:cubicBezTo>
                      <a:pt x="447356" y="235794"/>
                      <a:pt x="442469" y="304212"/>
                      <a:pt x="442469" y="304212"/>
                    </a:cubicBezTo>
                  </a:path>
                </a:pathLst>
              </a:custGeom>
              <a:noFill/>
              <a:ln w="12700" cap="rnd"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545" name="Google Shape;545;p4"/>
              <p:cNvSpPr/>
              <p:nvPr/>
            </p:nvSpPr>
            <p:spPr>
              <a:xfrm>
                <a:off x="15068867" y="9553854"/>
                <a:ext cx="314840" cy="84765"/>
              </a:xfrm>
              <a:custGeom>
                <a:avLst/>
                <a:gdLst/>
                <a:ahLst/>
                <a:cxnLst/>
                <a:rect l="l" t="t" r="r" b="b"/>
                <a:pathLst>
                  <a:path w="423534" h="114028" extrusionOk="0">
                    <a:moveTo>
                      <a:pt x="18326" y="90045"/>
                    </a:moveTo>
                    <a:cubicBezTo>
                      <a:pt x="62309" y="106335"/>
                      <a:pt x="129097" y="107149"/>
                      <a:pt x="228464" y="52578"/>
                    </a:cubicBezTo>
                    <a:cubicBezTo>
                      <a:pt x="288737" y="19184"/>
                      <a:pt x="352267" y="13483"/>
                      <a:pt x="407652" y="21628"/>
                    </a:cubicBezTo>
                  </a:path>
                </a:pathLst>
              </a:custGeom>
              <a:noFill/>
              <a:ln w="12700" cap="rnd"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546" name="Google Shape;546;p4"/>
              <p:cNvSpPr/>
              <p:nvPr/>
            </p:nvSpPr>
            <p:spPr>
              <a:xfrm>
                <a:off x="15407762" y="9713728"/>
                <a:ext cx="217966" cy="405659"/>
              </a:xfrm>
              <a:custGeom>
                <a:avLst/>
                <a:gdLst/>
                <a:ahLst/>
                <a:cxnLst/>
                <a:rect l="l" t="t" r="r" b="b"/>
                <a:pathLst>
                  <a:path w="293216" h="545707" extrusionOk="0">
                    <a:moveTo>
                      <a:pt x="114656" y="18326"/>
                    </a:moveTo>
                    <a:cubicBezTo>
                      <a:pt x="135833" y="28914"/>
                      <a:pt x="146421" y="58236"/>
                      <a:pt x="139905" y="90816"/>
                    </a:cubicBezTo>
                    <a:cubicBezTo>
                      <a:pt x="133389" y="126653"/>
                      <a:pt x="108140" y="151088"/>
                      <a:pt x="82076" y="148644"/>
                    </a:cubicBezTo>
                    <a:cubicBezTo>
                      <a:pt x="68230" y="177151"/>
                      <a:pt x="51126" y="201586"/>
                      <a:pt x="29949" y="222763"/>
                    </a:cubicBezTo>
                    <a:cubicBezTo>
                      <a:pt x="9587" y="243125"/>
                      <a:pt x="16917" y="261044"/>
                      <a:pt x="44610" y="270818"/>
                    </a:cubicBezTo>
                    <a:lnTo>
                      <a:pt x="76375" y="281406"/>
                    </a:lnTo>
                    <a:cubicBezTo>
                      <a:pt x="174928" y="313986"/>
                      <a:pt x="271038" y="366113"/>
                      <a:pt x="275925" y="515979"/>
                    </a:cubicBezTo>
                    <a:cubicBezTo>
                      <a:pt x="275925" y="520051"/>
                      <a:pt x="276739" y="524124"/>
                      <a:pt x="276739" y="528196"/>
                    </a:cubicBezTo>
                  </a:path>
                </a:pathLst>
              </a:custGeom>
              <a:noFill/>
              <a:ln w="12700" cap="rnd"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547" name="Google Shape;547;p4"/>
              <p:cNvSpPr/>
              <p:nvPr/>
            </p:nvSpPr>
            <p:spPr>
              <a:xfrm>
                <a:off x="15369176" y="9483047"/>
                <a:ext cx="145310" cy="254294"/>
              </a:xfrm>
              <a:custGeom>
                <a:avLst/>
                <a:gdLst/>
                <a:ahLst/>
                <a:cxnLst/>
                <a:rect l="l" t="t" r="r" b="b"/>
                <a:pathLst>
                  <a:path w="195477" h="342085" extrusionOk="0">
                    <a:moveTo>
                      <a:pt x="166563" y="328646"/>
                    </a:moveTo>
                    <a:cubicBezTo>
                      <a:pt x="166563" y="328646"/>
                      <a:pt x="183667" y="265116"/>
                      <a:pt x="177151" y="208102"/>
                    </a:cubicBezTo>
                    <a:cubicBezTo>
                      <a:pt x="177151" y="208102"/>
                      <a:pt x="167378" y="47647"/>
                      <a:pt x="18326" y="18326"/>
                    </a:cubicBezTo>
                  </a:path>
                </a:pathLst>
              </a:custGeom>
              <a:noFill/>
              <a:ln w="12700" cap="rnd"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548" name="Google Shape;548;p4"/>
              <p:cNvSpPr/>
              <p:nvPr/>
            </p:nvSpPr>
            <p:spPr>
              <a:xfrm>
                <a:off x="14842424" y="9713728"/>
                <a:ext cx="217966" cy="405659"/>
              </a:xfrm>
              <a:custGeom>
                <a:avLst/>
                <a:gdLst/>
                <a:ahLst/>
                <a:cxnLst/>
                <a:rect l="l" t="t" r="r" b="b"/>
                <a:pathLst>
                  <a:path w="293216" h="545707" extrusionOk="0">
                    <a:moveTo>
                      <a:pt x="180409" y="18326"/>
                    </a:moveTo>
                    <a:cubicBezTo>
                      <a:pt x="159233" y="28914"/>
                      <a:pt x="148644" y="58236"/>
                      <a:pt x="155160" y="90816"/>
                    </a:cubicBezTo>
                    <a:cubicBezTo>
                      <a:pt x="161676" y="126653"/>
                      <a:pt x="186925" y="151088"/>
                      <a:pt x="212989" y="148644"/>
                    </a:cubicBezTo>
                    <a:cubicBezTo>
                      <a:pt x="226835" y="177151"/>
                      <a:pt x="243940" y="201586"/>
                      <a:pt x="265116" y="222763"/>
                    </a:cubicBezTo>
                    <a:cubicBezTo>
                      <a:pt x="285479" y="243125"/>
                      <a:pt x="278148" y="261044"/>
                      <a:pt x="250455" y="270818"/>
                    </a:cubicBezTo>
                    <a:lnTo>
                      <a:pt x="218690" y="281406"/>
                    </a:lnTo>
                    <a:cubicBezTo>
                      <a:pt x="120137" y="313986"/>
                      <a:pt x="24028" y="366113"/>
                      <a:pt x="19141" y="515979"/>
                    </a:cubicBezTo>
                    <a:cubicBezTo>
                      <a:pt x="19141" y="520051"/>
                      <a:pt x="18326" y="524124"/>
                      <a:pt x="18326" y="528196"/>
                    </a:cubicBezTo>
                  </a:path>
                </a:pathLst>
              </a:custGeom>
              <a:noFill/>
              <a:ln w="12700" cap="rnd"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549" name="Google Shape;549;p4"/>
              <p:cNvSpPr/>
              <p:nvPr/>
            </p:nvSpPr>
            <p:spPr>
              <a:xfrm>
                <a:off x="14953940" y="9483047"/>
                <a:ext cx="145310" cy="254294"/>
              </a:xfrm>
              <a:custGeom>
                <a:avLst/>
                <a:gdLst/>
                <a:ahLst/>
                <a:cxnLst/>
                <a:rect l="l" t="t" r="r" b="b"/>
                <a:pathLst>
                  <a:path w="195477" h="342085" extrusionOk="0">
                    <a:moveTo>
                      <a:pt x="30395" y="328646"/>
                    </a:moveTo>
                    <a:cubicBezTo>
                      <a:pt x="30395" y="328646"/>
                      <a:pt x="13291" y="265116"/>
                      <a:pt x="19806" y="208102"/>
                    </a:cubicBezTo>
                    <a:cubicBezTo>
                      <a:pt x="19806" y="208102"/>
                      <a:pt x="29580" y="47647"/>
                      <a:pt x="178632" y="18326"/>
                    </a:cubicBezTo>
                  </a:path>
                </a:pathLst>
              </a:custGeom>
              <a:noFill/>
              <a:ln w="12700" cap="rnd"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grpSp>
        <p:grpSp>
          <p:nvGrpSpPr>
            <p:cNvPr id="550" name="Google Shape;550;p4"/>
            <p:cNvGrpSpPr/>
            <p:nvPr/>
          </p:nvGrpSpPr>
          <p:grpSpPr>
            <a:xfrm>
              <a:off x="4483100" y="3209638"/>
              <a:ext cx="358765" cy="430346"/>
              <a:chOff x="9950261" y="7309727"/>
              <a:chExt cx="593886" cy="712378"/>
            </a:xfrm>
          </p:grpSpPr>
          <p:sp>
            <p:nvSpPr>
              <p:cNvPr id="551" name="Google Shape;551;p4"/>
              <p:cNvSpPr/>
              <p:nvPr/>
            </p:nvSpPr>
            <p:spPr>
              <a:xfrm>
                <a:off x="10401133" y="7598991"/>
                <a:ext cx="43668" cy="136463"/>
              </a:xfrm>
              <a:custGeom>
                <a:avLst/>
                <a:gdLst/>
                <a:ahLst/>
                <a:cxnLst/>
                <a:rect l="l" t="t" r="r" b="b"/>
                <a:pathLst>
                  <a:path w="43668" h="136462" extrusionOk="0">
                    <a:moveTo>
                      <a:pt x="12282" y="127456"/>
                    </a:moveTo>
                    <a:cubicBezTo>
                      <a:pt x="43941" y="95797"/>
                      <a:pt x="43941" y="43941"/>
                      <a:pt x="12282" y="12282"/>
                    </a:cubicBezTo>
                  </a:path>
                </a:pathLst>
              </a:custGeom>
              <a:noFill/>
              <a:ln w="12700" cap="rnd"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552" name="Google Shape;552;p4"/>
              <p:cNvSpPr/>
              <p:nvPr/>
            </p:nvSpPr>
            <p:spPr>
              <a:xfrm>
                <a:off x="9950261" y="7749180"/>
                <a:ext cx="294759" cy="272925"/>
              </a:xfrm>
              <a:custGeom>
                <a:avLst/>
                <a:gdLst/>
                <a:ahLst/>
                <a:cxnLst/>
                <a:rect l="l" t="t" r="r" b="b"/>
                <a:pathLst>
                  <a:path w="294759" h="272925" extrusionOk="0">
                    <a:moveTo>
                      <a:pt x="175491" y="238729"/>
                    </a:moveTo>
                    <a:lnTo>
                      <a:pt x="186408" y="257834"/>
                    </a:lnTo>
                    <a:cubicBezTo>
                      <a:pt x="190775" y="264930"/>
                      <a:pt x="200054" y="267659"/>
                      <a:pt x="207151" y="263293"/>
                    </a:cubicBezTo>
                    <a:lnTo>
                      <a:pt x="227893" y="251284"/>
                    </a:lnTo>
                    <a:cubicBezTo>
                      <a:pt x="234989" y="246917"/>
                      <a:pt x="237718" y="237638"/>
                      <a:pt x="233351" y="230542"/>
                    </a:cubicBezTo>
                    <a:lnTo>
                      <a:pt x="222434" y="211983"/>
                    </a:lnTo>
                    <a:cubicBezTo>
                      <a:pt x="235535" y="198882"/>
                      <a:pt x="244268" y="183053"/>
                      <a:pt x="248635" y="166131"/>
                    </a:cubicBezTo>
                    <a:lnTo>
                      <a:pt x="270469" y="166131"/>
                    </a:lnTo>
                    <a:cubicBezTo>
                      <a:pt x="278657" y="166131"/>
                      <a:pt x="285753" y="159581"/>
                      <a:pt x="285753" y="150847"/>
                    </a:cubicBezTo>
                    <a:lnTo>
                      <a:pt x="285753" y="126830"/>
                    </a:lnTo>
                    <a:cubicBezTo>
                      <a:pt x="285753" y="118642"/>
                      <a:pt x="279203" y="111546"/>
                      <a:pt x="270469" y="111546"/>
                    </a:cubicBezTo>
                    <a:lnTo>
                      <a:pt x="248635" y="111546"/>
                    </a:lnTo>
                    <a:cubicBezTo>
                      <a:pt x="244268" y="94625"/>
                      <a:pt x="235535" y="78795"/>
                      <a:pt x="222434" y="65695"/>
                    </a:cubicBezTo>
                    <a:lnTo>
                      <a:pt x="233351" y="47136"/>
                    </a:lnTo>
                    <a:cubicBezTo>
                      <a:pt x="237718" y="40040"/>
                      <a:pt x="234989" y="30760"/>
                      <a:pt x="227893" y="26393"/>
                    </a:cubicBezTo>
                    <a:lnTo>
                      <a:pt x="207151" y="14385"/>
                    </a:lnTo>
                    <a:cubicBezTo>
                      <a:pt x="200054" y="10018"/>
                      <a:pt x="190775" y="12747"/>
                      <a:pt x="186408" y="19843"/>
                    </a:cubicBezTo>
                    <a:lnTo>
                      <a:pt x="175491" y="38948"/>
                    </a:lnTo>
                    <a:cubicBezTo>
                      <a:pt x="158024" y="34581"/>
                      <a:pt x="140011" y="34581"/>
                      <a:pt x="122544" y="38948"/>
                    </a:cubicBezTo>
                    <a:lnTo>
                      <a:pt x="111627" y="19843"/>
                    </a:lnTo>
                    <a:cubicBezTo>
                      <a:pt x="107260" y="12747"/>
                      <a:pt x="97980" y="10018"/>
                      <a:pt x="90884" y="14385"/>
                    </a:cubicBezTo>
                    <a:lnTo>
                      <a:pt x="70142" y="26393"/>
                    </a:lnTo>
                    <a:cubicBezTo>
                      <a:pt x="63046" y="30760"/>
                      <a:pt x="60317" y="40040"/>
                      <a:pt x="64683" y="47136"/>
                    </a:cubicBezTo>
                    <a:lnTo>
                      <a:pt x="75601" y="65695"/>
                    </a:lnTo>
                    <a:cubicBezTo>
                      <a:pt x="62500" y="78795"/>
                      <a:pt x="53766" y="94625"/>
                      <a:pt x="49400" y="111546"/>
                    </a:cubicBezTo>
                    <a:lnTo>
                      <a:pt x="27566" y="111546"/>
                    </a:lnTo>
                    <a:cubicBezTo>
                      <a:pt x="19378" y="111546"/>
                      <a:pt x="12282" y="118096"/>
                      <a:pt x="12282" y="126830"/>
                    </a:cubicBezTo>
                    <a:lnTo>
                      <a:pt x="12282" y="150847"/>
                    </a:lnTo>
                    <a:cubicBezTo>
                      <a:pt x="12282" y="159035"/>
                      <a:pt x="18832" y="166131"/>
                      <a:pt x="27566" y="166131"/>
                    </a:cubicBezTo>
                    <a:lnTo>
                      <a:pt x="49400" y="166131"/>
                    </a:lnTo>
                    <a:cubicBezTo>
                      <a:pt x="53766" y="183053"/>
                      <a:pt x="62500" y="198882"/>
                      <a:pt x="75601" y="211983"/>
                    </a:cubicBezTo>
                    <a:lnTo>
                      <a:pt x="64683" y="230542"/>
                    </a:lnTo>
                    <a:cubicBezTo>
                      <a:pt x="60317" y="237638"/>
                      <a:pt x="63046" y="246917"/>
                      <a:pt x="70142" y="251284"/>
                    </a:cubicBezTo>
                    <a:lnTo>
                      <a:pt x="90884" y="263293"/>
                    </a:lnTo>
                    <a:cubicBezTo>
                      <a:pt x="97980" y="267659"/>
                      <a:pt x="107260" y="264930"/>
                      <a:pt x="111627" y="257834"/>
                    </a:cubicBezTo>
                    <a:lnTo>
                      <a:pt x="122544" y="238729"/>
                    </a:lnTo>
                    <a:cubicBezTo>
                      <a:pt x="140011" y="243096"/>
                      <a:pt x="158024" y="243096"/>
                      <a:pt x="175491" y="238729"/>
                    </a:cubicBezTo>
                    <a:close/>
                  </a:path>
                </a:pathLst>
              </a:custGeom>
              <a:noFill/>
              <a:ln w="12700" cap="flat"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553" name="Google Shape;553;p4"/>
              <p:cNvSpPr/>
              <p:nvPr/>
            </p:nvSpPr>
            <p:spPr>
              <a:xfrm>
                <a:off x="10156593" y="7488829"/>
                <a:ext cx="387554" cy="360261"/>
              </a:xfrm>
              <a:custGeom>
                <a:avLst/>
                <a:gdLst/>
                <a:ahLst/>
                <a:cxnLst/>
                <a:rect l="l" t="t" r="r" b="b"/>
                <a:pathLst>
                  <a:path w="387553" h="360261" extrusionOk="0">
                    <a:moveTo>
                      <a:pt x="230622" y="313492"/>
                    </a:moveTo>
                    <a:lnTo>
                      <a:pt x="245360" y="338601"/>
                    </a:lnTo>
                    <a:cubicBezTo>
                      <a:pt x="250818" y="348426"/>
                      <a:pt x="263373" y="351701"/>
                      <a:pt x="273198" y="346243"/>
                    </a:cubicBezTo>
                    <a:lnTo>
                      <a:pt x="301037" y="330413"/>
                    </a:lnTo>
                    <a:cubicBezTo>
                      <a:pt x="310862" y="324954"/>
                      <a:pt x="314137" y="312400"/>
                      <a:pt x="308678" y="302575"/>
                    </a:cubicBezTo>
                    <a:lnTo>
                      <a:pt x="294486" y="277465"/>
                    </a:lnTo>
                    <a:cubicBezTo>
                      <a:pt x="311954" y="259998"/>
                      <a:pt x="323416" y="238710"/>
                      <a:pt x="329421" y="216876"/>
                    </a:cubicBezTo>
                    <a:lnTo>
                      <a:pt x="358351" y="216876"/>
                    </a:lnTo>
                    <a:cubicBezTo>
                      <a:pt x="369268" y="216876"/>
                      <a:pt x="378547" y="207596"/>
                      <a:pt x="378547" y="196679"/>
                    </a:cubicBezTo>
                    <a:lnTo>
                      <a:pt x="378547" y="164474"/>
                    </a:lnTo>
                    <a:cubicBezTo>
                      <a:pt x="378547" y="153557"/>
                      <a:pt x="369268" y="144278"/>
                      <a:pt x="358351" y="144278"/>
                    </a:cubicBezTo>
                    <a:lnTo>
                      <a:pt x="329421" y="144278"/>
                    </a:lnTo>
                    <a:cubicBezTo>
                      <a:pt x="323416" y="121898"/>
                      <a:pt x="311954" y="101156"/>
                      <a:pt x="294486" y="83688"/>
                    </a:cubicBezTo>
                    <a:lnTo>
                      <a:pt x="308678" y="58579"/>
                    </a:lnTo>
                    <a:cubicBezTo>
                      <a:pt x="314137" y="48754"/>
                      <a:pt x="310862" y="36745"/>
                      <a:pt x="301037" y="30741"/>
                    </a:cubicBezTo>
                    <a:lnTo>
                      <a:pt x="273198" y="14911"/>
                    </a:lnTo>
                    <a:cubicBezTo>
                      <a:pt x="263373" y="9453"/>
                      <a:pt x="251364" y="12728"/>
                      <a:pt x="245360" y="22553"/>
                    </a:cubicBezTo>
                    <a:lnTo>
                      <a:pt x="230622" y="47662"/>
                    </a:lnTo>
                    <a:cubicBezTo>
                      <a:pt x="207696" y="41658"/>
                      <a:pt x="183679" y="41658"/>
                      <a:pt x="160207" y="47662"/>
                    </a:cubicBezTo>
                    <a:lnTo>
                      <a:pt x="145469" y="22553"/>
                    </a:lnTo>
                    <a:cubicBezTo>
                      <a:pt x="140011" y="12728"/>
                      <a:pt x="127456" y="9453"/>
                      <a:pt x="117630" y="14911"/>
                    </a:cubicBezTo>
                    <a:lnTo>
                      <a:pt x="89792" y="30741"/>
                    </a:lnTo>
                    <a:cubicBezTo>
                      <a:pt x="79967" y="36199"/>
                      <a:pt x="76692" y="48754"/>
                      <a:pt x="82150" y="58579"/>
                    </a:cubicBezTo>
                    <a:lnTo>
                      <a:pt x="96343" y="83688"/>
                    </a:lnTo>
                    <a:cubicBezTo>
                      <a:pt x="78875" y="101156"/>
                      <a:pt x="67412" y="122444"/>
                      <a:pt x="61408" y="144278"/>
                    </a:cubicBezTo>
                    <a:lnTo>
                      <a:pt x="32478" y="144278"/>
                    </a:lnTo>
                    <a:cubicBezTo>
                      <a:pt x="21561" y="144278"/>
                      <a:pt x="12282" y="153557"/>
                      <a:pt x="12282" y="164474"/>
                    </a:cubicBezTo>
                    <a:lnTo>
                      <a:pt x="12282" y="196679"/>
                    </a:lnTo>
                    <a:cubicBezTo>
                      <a:pt x="12282" y="207596"/>
                      <a:pt x="21561" y="216876"/>
                      <a:pt x="32478" y="216876"/>
                    </a:cubicBezTo>
                    <a:lnTo>
                      <a:pt x="61408" y="216876"/>
                    </a:lnTo>
                    <a:cubicBezTo>
                      <a:pt x="67412" y="239256"/>
                      <a:pt x="78875" y="259998"/>
                      <a:pt x="96343" y="277465"/>
                    </a:cubicBezTo>
                    <a:lnTo>
                      <a:pt x="82150" y="302575"/>
                    </a:lnTo>
                    <a:cubicBezTo>
                      <a:pt x="76692" y="312400"/>
                      <a:pt x="79967" y="324409"/>
                      <a:pt x="89792" y="330413"/>
                    </a:cubicBezTo>
                    <a:lnTo>
                      <a:pt x="117630" y="346243"/>
                    </a:lnTo>
                    <a:cubicBezTo>
                      <a:pt x="127456" y="351701"/>
                      <a:pt x="139464" y="348426"/>
                      <a:pt x="145469" y="338601"/>
                    </a:cubicBezTo>
                    <a:lnTo>
                      <a:pt x="160207" y="313492"/>
                    </a:lnTo>
                    <a:cubicBezTo>
                      <a:pt x="183132" y="319496"/>
                      <a:pt x="207696" y="319496"/>
                      <a:pt x="230622" y="313492"/>
                    </a:cubicBezTo>
                    <a:close/>
                  </a:path>
                </a:pathLst>
              </a:custGeom>
              <a:noFill/>
              <a:ln w="12700" cap="flat"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554" name="Google Shape;554;p4"/>
              <p:cNvSpPr/>
              <p:nvPr/>
            </p:nvSpPr>
            <p:spPr>
              <a:xfrm>
                <a:off x="9950775" y="7309727"/>
                <a:ext cx="294759" cy="283842"/>
              </a:xfrm>
              <a:custGeom>
                <a:avLst/>
                <a:gdLst/>
                <a:ahLst/>
                <a:cxnLst/>
                <a:rect l="l" t="t" r="r" b="b"/>
                <a:pathLst>
                  <a:path w="294759" h="283842" extrusionOk="0">
                    <a:moveTo>
                      <a:pt x="251396" y="162354"/>
                    </a:moveTo>
                    <a:lnTo>
                      <a:pt x="273230" y="160716"/>
                    </a:lnTo>
                    <a:cubicBezTo>
                      <a:pt x="281418" y="160171"/>
                      <a:pt x="287968" y="152529"/>
                      <a:pt x="287422" y="144341"/>
                    </a:cubicBezTo>
                    <a:lnTo>
                      <a:pt x="285785" y="120324"/>
                    </a:lnTo>
                    <a:cubicBezTo>
                      <a:pt x="285238" y="112136"/>
                      <a:pt x="277597" y="105585"/>
                      <a:pt x="269409" y="106131"/>
                    </a:cubicBezTo>
                    <a:lnTo>
                      <a:pt x="247575" y="107769"/>
                    </a:lnTo>
                    <a:cubicBezTo>
                      <a:pt x="241570" y="90302"/>
                      <a:pt x="230653" y="75564"/>
                      <a:pt x="217553" y="64101"/>
                    </a:cubicBezTo>
                    <a:lnTo>
                      <a:pt x="226833" y="44450"/>
                    </a:lnTo>
                    <a:cubicBezTo>
                      <a:pt x="230653" y="36808"/>
                      <a:pt x="227378" y="28075"/>
                      <a:pt x="219736" y="24254"/>
                    </a:cubicBezTo>
                    <a:lnTo>
                      <a:pt x="197902" y="13883"/>
                    </a:lnTo>
                    <a:cubicBezTo>
                      <a:pt x="190261" y="10062"/>
                      <a:pt x="181527" y="13337"/>
                      <a:pt x="177706" y="20979"/>
                    </a:cubicBezTo>
                    <a:lnTo>
                      <a:pt x="168427" y="40629"/>
                    </a:lnTo>
                    <a:cubicBezTo>
                      <a:pt x="151505" y="37354"/>
                      <a:pt x="133492" y="38446"/>
                      <a:pt x="116025" y="44450"/>
                    </a:cubicBezTo>
                    <a:lnTo>
                      <a:pt x="103471" y="26437"/>
                    </a:lnTo>
                    <a:cubicBezTo>
                      <a:pt x="98558" y="19341"/>
                      <a:pt x="89278" y="17703"/>
                      <a:pt x="82182" y="22616"/>
                    </a:cubicBezTo>
                    <a:lnTo>
                      <a:pt x="62532" y="36262"/>
                    </a:lnTo>
                    <a:cubicBezTo>
                      <a:pt x="55435" y="41175"/>
                      <a:pt x="53798" y="50455"/>
                      <a:pt x="58711" y="57551"/>
                    </a:cubicBezTo>
                    <a:lnTo>
                      <a:pt x="71265" y="75564"/>
                    </a:lnTo>
                    <a:cubicBezTo>
                      <a:pt x="59803" y="89210"/>
                      <a:pt x="52160" y="105585"/>
                      <a:pt x="48339" y="123053"/>
                    </a:cubicBezTo>
                    <a:lnTo>
                      <a:pt x="26505" y="124690"/>
                    </a:lnTo>
                    <a:cubicBezTo>
                      <a:pt x="18318" y="125236"/>
                      <a:pt x="11767" y="132878"/>
                      <a:pt x="12313" y="141066"/>
                    </a:cubicBezTo>
                    <a:lnTo>
                      <a:pt x="13951" y="165083"/>
                    </a:lnTo>
                    <a:cubicBezTo>
                      <a:pt x="14497" y="173271"/>
                      <a:pt x="22139" y="179821"/>
                      <a:pt x="30326" y="179275"/>
                    </a:cubicBezTo>
                    <a:lnTo>
                      <a:pt x="52160" y="177638"/>
                    </a:lnTo>
                    <a:cubicBezTo>
                      <a:pt x="58165" y="195105"/>
                      <a:pt x="69082" y="209843"/>
                      <a:pt x="82182" y="221306"/>
                    </a:cubicBezTo>
                    <a:lnTo>
                      <a:pt x="72903" y="240956"/>
                    </a:lnTo>
                    <a:cubicBezTo>
                      <a:pt x="69082" y="248598"/>
                      <a:pt x="72357" y="257332"/>
                      <a:pt x="79999" y="261153"/>
                    </a:cubicBezTo>
                    <a:lnTo>
                      <a:pt x="101833" y="271524"/>
                    </a:lnTo>
                    <a:cubicBezTo>
                      <a:pt x="109475" y="275345"/>
                      <a:pt x="118208" y="272070"/>
                      <a:pt x="122029" y="264428"/>
                    </a:cubicBezTo>
                    <a:lnTo>
                      <a:pt x="131309" y="244777"/>
                    </a:lnTo>
                    <a:cubicBezTo>
                      <a:pt x="148230" y="248053"/>
                      <a:pt x="166243" y="246961"/>
                      <a:pt x="183710" y="240956"/>
                    </a:cubicBezTo>
                    <a:lnTo>
                      <a:pt x="196265" y="258970"/>
                    </a:lnTo>
                    <a:cubicBezTo>
                      <a:pt x="201178" y="266066"/>
                      <a:pt x="210457" y="267703"/>
                      <a:pt x="217553" y="262790"/>
                    </a:cubicBezTo>
                    <a:lnTo>
                      <a:pt x="237204" y="249144"/>
                    </a:lnTo>
                    <a:cubicBezTo>
                      <a:pt x="244300" y="244232"/>
                      <a:pt x="245937" y="234952"/>
                      <a:pt x="241025" y="227856"/>
                    </a:cubicBezTo>
                    <a:lnTo>
                      <a:pt x="228471" y="209843"/>
                    </a:lnTo>
                    <a:cubicBezTo>
                      <a:pt x="239933" y="196197"/>
                      <a:pt x="248121" y="179821"/>
                      <a:pt x="251396" y="162354"/>
                    </a:cubicBezTo>
                    <a:close/>
                  </a:path>
                </a:pathLst>
              </a:custGeom>
              <a:noFill/>
              <a:ln w="12700" cap="flat"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555" name="Google Shape;555;p4"/>
              <p:cNvSpPr/>
              <p:nvPr/>
            </p:nvSpPr>
            <p:spPr>
              <a:xfrm>
                <a:off x="10048514" y="7400847"/>
                <a:ext cx="98253" cy="98253"/>
              </a:xfrm>
              <a:custGeom>
                <a:avLst/>
                <a:gdLst/>
                <a:ahLst/>
                <a:cxnLst/>
                <a:rect l="l" t="t" r="r" b="b"/>
                <a:pathLst>
                  <a:path w="98253" h="98253" extrusionOk="0">
                    <a:moveTo>
                      <a:pt x="90884" y="51583"/>
                    </a:moveTo>
                    <a:cubicBezTo>
                      <a:pt x="90884" y="29749"/>
                      <a:pt x="73417" y="12282"/>
                      <a:pt x="51583" y="12282"/>
                    </a:cubicBezTo>
                    <a:cubicBezTo>
                      <a:pt x="29749" y="12282"/>
                      <a:pt x="12282" y="29749"/>
                      <a:pt x="12282" y="51583"/>
                    </a:cubicBezTo>
                    <a:cubicBezTo>
                      <a:pt x="12282" y="73417"/>
                      <a:pt x="29749" y="90884"/>
                      <a:pt x="51583" y="90884"/>
                    </a:cubicBezTo>
                    <a:cubicBezTo>
                      <a:pt x="73417" y="90884"/>
                      <a:pt x="90884" y="73417"/>
                      <a:pt x="90884" y="51583"/>
                    </a:cubicBezTo>
                    <a:close/>
                  </a:path>
                </a:pathLst>
              </a:custGeom>
              <a:noFill/>
              <a:ln w="12700" cap="flat"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556" name="Google Shape;556;p4"/>
              <p:cNvSpPr/>
              <p:nvPr/>
            </p:nvSpPr>
            <p:spPr>
              <a:xfrm>
                <a:off x="10047422" y="7835890"/>
                <a:ext cx="98253" cy="98253"/>
              </a:xfrm>
              <a:custGeom>
                <a:avLst/>
                <a:gdLst/>
                <a:ahLst/>
                <a:cxnLst/>
                <a:rect l="l" t="t" r="r" b="b"/>
                <a:pathLst>
                  <a:path w="98253" h="98253" extrusionOk="0">
                    <a:moveTo>
                      <a:pt x="90884" y="51583"/>
                    </a:moveTo>
                    <a:cubicBezTo>
                      <a:pt x="90884" y="73288"/>
                      <a:pt x="73289" y="90884"/>
                      <a:pt x="51583" y="90884"/>
                    </a:cubicBezTo>
                    <a:cubicBezTo>
                      <a:pt x="29878" y="90884"/>
                      <a:pt x="12282" y="73288"/>
                      <a:pt x="12282" y="51583"/>
                    </a:cubicBezTo>
                    <a:cubicBezTo>
                      <a:pt x="12282" y="29877"/>
                      <a:pt x="29878" y="12282"/>
                      <a:pt x="51583" y="12282"/>
                    </a:cubicBezTo>
                    <a:cubicBezTo>
                      <a:pt x="73289" y="12282"/>
                      <a:pt x="90884" y="29877"/>
                      <a:pt x="90884" y="51583"/>
                    </a:cubicBezTo>
                    <a:close/>
                  </a:path>
                </a:pathLst>
              </a:custGeom>
              <a:noFill/>
              <a:ln w="12700" cap="flat"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557" name="Google Shape;557;p4"/>
              <p:cNvSpPr/>
              <p:nvPr/>
            </p:nvSpPr>
            <p:spPr>
              <a:xfrm>
                <a:off x="10304654" y="7621507"/>
                <a:ext cx="92795" cy="92795"/>
              </a:xfrm>
              <a:custGeom>
                <a:avLst/>
                <a:gdLst/>
                <a:ahLst/>
                <a:cxnLst/>
                <a:rect l="l" t="t" r="r" b="b"/>
                <a:pathLst>
                  <a:path w="92794" h="92794" extrusionOk="0">
                    <a:moveTo>
                      <a:pt x="72189" y="22516"/>
                    </a:moveTo>
                    <a:cubicBezTo>
                      <a:pt x="58542" y="8870"/>
                      <a:pt x="36163" y="8870"/>
                      <a:pt x="22516" y="22516"/>
                    </a:cubicBezTo>
                    <a:cubicBezTo>
                      <a:pt x="8870" y="36163"/>
                      <a:pt x="8870" y="58543"/>
                      <a:pt x="22516" y="72189"/>
                    </a:cubicBezTo>
                    <a:cubicBezTo>
                      <a:pt x="36163" y="85835"/>
                      <a:pt x="58542" y="85835"/>
                      <a:pt x="72189" y="72189"/>
                    </a:cubicBezTo>
                    <a:cubicBezTo>
                      <a:pt x="85835" y="58543"/>
                      <a:pt x="85835" y="36163"/>
                      <a:pt x="72189" y="22516"/>
                    </a:cubicBezTo>
                    <a:close/>
                  </a:path>
                </a:pathLst>
              </a:custGeom>
              <a:noFill/>
              <a:ln w="12700" cap="flat"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grpSp>
        <p:grpSp>
          <p:nvGrpSpPr>
            <p:cNvPr id="558" name="Google Shape;558;p4"/>
            <p:cNvGrpSpPr/>
            <p:nvPr/>
          </p:nvGrpSpPr>
          <p:grpSpPr>
            <a:xfrm>
              <a:off x="11089361" y="1658945"/>
              <a:ext cx="409880" cy="419491"/>
              <a:chOff x="9963221" y="4066766"/>
              <a:chExt cx="630632" cy="645417"/>
            </a:xfrm>
          </p:grpSpPr>
          <p:sp>
            <p:nvSpPr>
              <p:cNvPr id="559" name="Google Shape;559;p4"/>
              <p:cNvSpPr/>
              <p:nvPr/>
            </p:nvSpPr>
            <p:spPr>
              <a:xfrm>
                <a:off x="10292469" y="4184476"/>
                <a:ext cx="301384" cy="420801"/>
              </a:xfrm>
              <a:custGeom>
                <a:avLst/>
                <a:gdLst/>
                <a:ahLst/>
                <a:cxnLst/>
                <a:rect l="l" t="t" r="r" b="b"/>
                <a:pathLst>
                  <a:path w="431679" h="602722" extrusionOk="0">
                    <a:moveTo>
                      <a:pt x="303601" y="15272"/>
                    </a:moveTo>
                    <a:lnTo>
                      <a:pt x="240885" y="77987"/>
                    </a:lnTo>
                    <a:lnTo>
                      <a:pt x="15272" y="303601"/>
                    </a:lnTo>
                    <a:lnTo>
                      <a:pt x="240885" y="529214"/>
                    </a:lnTo>
                    <a:lnTo>
                      <a:pt x="303601" y="591930"/>
                    </a:lnTo>
                    <a:cubicBezTo>
                      <a:pt x="377719" y="517812"/>
                      <a:pt x="423331" y="416000"/>
                      <a:pt x="423331" y="303601"/>
                    </a:cubicBezTo>
                    <a:cubicBezTo>
                      <a:pt x="423331" y="190387"/>
                      <a:pt x="377719" y="88576"/>
                      <a:pt x="303601" y="15272"/>
                    </a:cubicBezTo>
                    <a:close/>
                  </a:path>
                </a:pathLst>
              </a:custGeom>
              <a:noFill/>
              <a:ln w="12700" cap="rnd"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560" name="Google Shape;560;p4"/>
              <p:cNvSpPr/>
              <p:nvPr/>
            </p:nvSpPr>
            <p:spPr>
              <a:xfrm>
                <a:off x="10258918" y="4066766"/>
                <a:ext cx="221774" cy="301384"/>
              </a:xfrm>
              <a:custGeom>
                <a:avLst/>
                <a:gdLst/>
                <a:ahLst/>
                <a:cxnLst/>
                <a:rect l="l" t="t" r="r" b="b"/>
                <a:pathLst>
                  <a:path w="317650" h="431679" extrusionOk="0">
                    <a:moveTo>
                      <a:pt x="303601" y="135002"/>
                    </a:moveTo>
                    <a:cubicBezTo>
                      <a:pt x="229482" y="60883"/>
                      <a:pt x="127671" y="15272"/>
                      <a:pt x="15272" y="15272"/>
                    </a:cubicBezTo>
                    <a:lnTo>
                      <a:pt x="15272" y="422516"/>
                    </a:lnTo>
                    <a:lnTo>
                      <a:pt x="303601" y="135002"/>
                    </a:lnTo>
                    <a:close/>
                  </a:path>
                </a:pathLst>
              </a:custGeom>
              <a:noFill/>
              <a:ln w="12700" cap="rnd"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561" name="Google Shape;561;p4"/>
              <p:cNvSpPr/>
              <p:nvPr/>
            </p:nvSpPr>
            <p:spPr>
              <a:xfrm>
                <a:off x="10057617" y="4067334"/>
                <a:ext cx="221774" cy="301384"/>
              </a:xfrm>
              <a:custGeom>
                <a:avLst/>
                <a:gdLst/>
                <a:ahLst/>
                <a:cxnLst/>
                <a:rect l="l" t="t" r="r" b="b"/>
                <a:pathLst>
                  <a:path w="317650" h="431679" extrusionOk="0">
                    <a:moveTo>
                      <a:pt x="303601" y="15272"/>
                    </a:moveTo>
                    <a:cubicBezTo>
                      <a:pt x="191202" y="15272"/>
                      <a:pt x="89390" y="60883"/>
                      <a:pt x="15272" y="135002"/>
                    </a:cubicBezTo>
                    <a:lnTo>
                      <a:pt x="303601" y="422516"/>
                    </a:lnTo>
                    <a:lnTo>
                      <a:pt x="303601" y="15272"/>
                    </a:lnTo>
                    <a:close/>
                  </a:path>
                </a:pathLst>
              </a:custGeom>
              <a:noFill/>
              <a:ln w="12700" cap="rnd"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562" name="Google Shape;562;p4"/>
              <p:cNvSpPr/>
              <p:nvPr/>
            </p:nvSpPr>
            <p:spPr>
              <a:xfrm>
                <a:off x="9963221" y="4206085"/>
                <a:ext cx="506098" cy="506098"/>
              </a:xfrm>
              <a:custGeom>
                <a:avLst/>
                <a:gdLst/>
                <a:ahLst/>
                <a:cxnLst/>
                <a:rect l="l" t="t" r="r" b="b"/>
                <a:pathLst>
                  <a:path w="724895" h="724895" extrusionOk="0">
                    <a:moveTo>
                      <a:pt x="135002" y="15272"/>
                    </a:moveTo>
                    <a:cubicBezTo>
                      <a:pt x="60883" y="89390"/>
                      <a:pt x="15272" y="191201"/>
                      <a:pt x="15272" y="303601"/>
                    </a:cubicBezTo>
                    <a:cubicBezTo>
                      <a:pt x="15272" y="528400"/>
                      <a:pt x="197717" y="710846"/>
                      <a:pt x="422516" y="710846"/>
                    </a:cubicBezTo>
                    <a:cubicBezTo>
                      <a:pt x="534916" y="710846"/>
                      <a:pt x="636727" y="665234"/>
                      <a:pt x="710845" y="591116"/>
                    </a:cubicBezTo>
                    <a:lnTo>
                      <a:pt x="422516" y="302786"/>
                    </a:lnTo>
                    <a:lnTo>
                      <a:pt x="135002" y="15272"/>
                    </a:lnTo>
                    <a:close/>
                  </a:path>
                </a:pathLst>
              </a:custGeom>
              <a:noFill/>
              <a:ln w="12700" cap="rnd"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grpSp>
        <p:grpSp>
          <p:nvGrpSpPr>
            <p:cNvPr id="563" name="Google Shape;563;p4"/>
            <p:cNvGrpSpPr/>
            <p:nvPr/>
          </p:nvGrpSpPr>
          <p:grpSpPr>
            <a:xfrm>
              <a:off x="8804295" y="1648614"/>
              <a:ext cx="459493" cy="260893"/>
              <a:chOff x="1806086" y="4262696"/>
              <a:chExt cx="785404" cy="445939"/>
            </a:xfrm>
          </p:grpSpPr>
          <p:sp>
            <p:nvSpPr>
              <p:cNvPr id="564" name="Google Shape;564;p4"/>
              <p:cNvSpPr/>
              <p:nvPr/>
            </p:nvSpPr>
            <p:spPr>
              <a:xfrm>
                <a:off x="2101573" y="4373664"/>
                <a:ext cx="292270" cy="163671"/>
              </a:xfrm>
              <a:custGeom>
                <a:avLst/>
                <a:gdLst/>
                <a:ahLst/>
                <a:cxnLst/>
                <a:rect l="l" t="t" r="r" b="b"/>
                <a:pathLst>
                  <a:path w="293320" h="164259" extrusionOk="0">
                    <a:moveTo>
                      <a:pt x="282330" y="132794"/>
                    </a:moveTo>
                    <a:cubicBezTo>
                      <a:pt x="194522" y="191746"/>
                      <a:pt x="129017" y="94633"/>
                      <a:pt x="129017" y="94633"/>
                    </a:cubicBezTo>
                    <a:cubicBezTo>
                      <a:pt x="97978" y="52201"/>
                      <a:pt x="75768" y="96059"/>
                      <a:pt x="75768" y="96059"/>
                    </a:cubicBezTo>
                    <a:cubicBezTo>
                      <a:pt x="59435" y="135733"/>
                      <a:pt x="35894" y="132131"/>
                      <a:pt x="22014" y="125320"/>
                    </a:cubicBezTo>
                    <a:cubicBezTo>
                      <a:pt x="15044" y="121747"/>
                      <a:pt x="11630" y="113705"/>
                      <a:pt x="13894" y="106213"/>
                    </a:cubicBezTo>
                    <a:lnTo>
                      <a:pt x="24372" y="70246"/>
                    </a:lnTo>
                    <a:cubicBezTo>
                      <a:pt x="28965" y="54477"/>
                      <a:pt x="40305" y="41542"/>
                      <a:pt x="55347" y="34931"/>
                    </a:cubicBezTo>
                    <a:lnTo>
                      <a:pt x="94957" y="17495"/>
                    </a:lnTo>
                    <a:cubicBezTo>
                      <a:pt x="109124" y="11265"/>
                      <a:pt x="122183" y="12685"/>
                      <a:pt x="139670" y="16252"/>
                    </a:cubicBezTo>
                    <a:lnTo>
                      <a:pt x="242931" y="40703"/>
                    </a:lnTo>
                    <a:close/>
                  </a:path>
                </a:pathLst>
              </a:custGeom>
              <a:noFill/>
              <a:ln w="12700" cap="flat"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565" name="Google Shape;565;p4"/>
              <p:cNvSpPr/>
              <p:nvPr/>
            </p:nvSpPr>
            <p:spPr>
              <a:xfrm>
                <a:off x="2281258" y="4492830"/>
                <a:ext cx="134444" cy="93527"/>
              </a:xfrm>
              <a:custGeom>
                <a:avLst/>
                <a:gdLst/>
                <a:ahLst/>
                <a:cxnLst/>
                <a:rect l="l" t="t" r="r" b="b"/>
                <a:pathLst>
                  <a:path w="134927" h="93862" extrusionOk="0">
                    <a:moveTo>
                      <a:pt x="123805" y="64179"/>
                    </a:moveTo>
                    <a:lnTo>
                      <a:pt x="55801" y="85791"/>
                    </a:lnTo>
                    <a:lnTo>
                      <a:pt x="13199" y="26423"/>
                    </a:lnTo>
                    <a:cubicBezTo>
                      <a:pt x="13199" y="26423"/>
                      <a:pt x="62935" y="47019"/>
                      <a:pt x="101999" y="13199"/>
                    </a:cubicBezTo>
                    <a:close/>
                  </a:path>
                </a:pathLst>
              </a:custGeom>
              <a:noFill/>
              <a:ln w="12700" cap="flat"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566" name="Google Shape;566;p4"/>
              <p:cNvSpPr/>
              <p:nvPr/>
            </p:nvSpPr>
            <p:spPr>
              <a:xfrm>
                <a:off x="1806086" y="4262696"/>
                <a:ext cx="192898" cy="356569"/>
              </a:xfrm>
              <a:custGeom>
                <a:avLst/>
                <a:gdLst/>
                <a:ahLst/>
                <a:cxnLst/>
                <a:rect l="l" t="t" r="r" b="b"/>
                <a:pathLst>
                  <a:path w="193591" h="357851" extrusionOk="0">
                    <a:moveTo>
                      <a:pt x="13199" y="13199"/>
                    </a:moveTo>
                    <a:lnTo>
                      <a:pt x="13199" y="321908"/>
                    </a:lnTo>
                    <a:lnTo>
                      <a:pt x="73577" y="345825"/>
                    </a:lnTo>
                    <a:lnTo>
                      <a:pt x="181794" y="81549"/>
                    </a:lnTo>
                    <a:lnTo>
                      <a:pt x="13199" y="13199"/>
                    </a:lnTo>
                    <a:close/>
                  </a:path>
                </a:pathLst>
              </a:custGeom>
              <a:noFill/>
              <a:ln w="12700" cap="flat"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567" name="Google Shape;567;p4"/>
              <p:cNvSpPr/>
              <p:nvPr/>
            </p:nvSpPr>
            <p:spPr>
              <a:xfrm>
                <a:off x="1898905" y="4352078"/>
                <a:ext cx="169516" cy="216279"/>
              </a:xfrm>
              <a:custGeom>
                <a:avLst/>
                <a:gdLst/>
                <a:ahLst/>
                <a:cxnLst/>
                <a:rect l="l" t="t" r="r" b="b"/>
                <a:pathLst>
                  <a:path w="170126" h="217057" extrusionOk="0">
                    <a:moveTo>
                      <a:pt x="79895" y="13199"/>
                    </a:moveTo>
                    <a:lnTo>
                      <a:pt x="156991" y="45664"/>
                    </a:lnTo>
                    <a:lnTo>
                      <a:pt x="88642" y="205436"/>
                    </a:lnTo>
                    <a:lnTo>
                      <a:pt x="13199" y="176086"/>
                    </a:lnTo>
                  </a:path>
                </a:pathLst>
              </a:custGeom>
              <a:noFill/>
              <a:ln w="12700" cap="flat"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568" name="Google Shape;568;p4"/>
              <p:cNvSpPr/>
              <p:nvPr/>
            </p:nvSpPr>
            <p:spPr>
              <a:xfrm>
                <a:off x="2398592" y="4279337"/>
                <a:ext cx="192898" cy="356569"/>
              </a:xfrm>
              <a:custGeom>
                <a:avLst/>
                <a:gdLst/>
                <a:ahLst/>
                <a:cxnLst/>
                <a:rect l="l" t="t" r="r" b="b"/>
                <a:pathLst>
                  <a:path w="193591" h="357851" extrusionOk="0">
                    <a:moveTo>
                      <a:pt x="181788" y="13199"/>
                    </a:moveTo>
                    <a:lnTo>
                      <a:pt x="181788" y="321908"/>
                    </a:lnTo>
                    <a:lnTo>
                      <a:pt x="121417" y="345825"/>
                    </a:lnTo>
                    <a:lnTo>
                      <a:pt x="13199" y="81543"/>
                    </a:lnTo>
                    <a:lnTo>
                      <a:pt x="181788" y="13199"/>
                    </a:lnTo>
                    <a:close/>
                  </a:path>
                </a:pathLst>
              </a:custGeom>
              <a:noFill/>
              <a:ln w="12700" cap="flat"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569" name="Google Shape;569;p4"/>
              <p:cNvSpPr/>
              <p:nvPr/>
            </p:nvSpPr>
            <p:spPr>
              <a:xfrm>
                <a:off x="2330488" y="4368720"/>
                <a:ext cx="169516" cy="216279"/>
              </a:xfrm>
              <a:custGeom>
                <a:avLst/>
                <a:gdLst/>
                <a:ahLst/>
                <a:cxnLst/>
                <a:rect l="l" t="t" r="r" b="b"/>
                <a:pathLst>
                  <a:path w="170126" h="217057" extrusionOk="0">
                    <a:moveTo>
                      <a:pt x="90290" y="13199"/>
                    </a:moveTo>
                    <a:lnTo>
                      <a:pt x="13199" y="45664"/>
                    </a:lnTo>
                    <a:lnTo>
                      <a:pt x="81549" y="205430"/>
                    </a:lnTo>
                    <a:lnTo>
                      <a:pt x="156991" y="176086"/>
                    </a:lnTo>
                  </a:path>
                </a:pathLst>
              </a:custGeom>
              <a:noFill/>
              <a:ln w="12700" cap="flat"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570" name="Google Shape;570;p4"/>
              <p:cNvSpPr/>
              <p:nvPr/>
            </p:nvSpPr>
            <p:spPr>
              <a:xfrm>
                <a:off x="2218110" y="4505614"/>
                <a:ext cx="146134" cy="134444"/>
              </a:xfrm>
              <a:custGeom>
                <a:avLst/>
                <a:gdLst/>
                <a:ahLst/>
                <a:cxnLst/>
                <a:rect l="l" t="t" r="r" b="b"/>
                <a:pathLst>
                  <a:path w="146660" h="134927" extrusionOk="0">
                    <a:moveTo>
                      <a:pt x="71523" y="13199"/>
                    </a:moveTo>
                    <a:lnTo>
                      <a:pt x="130158" y="86729"/>
                    </a:lnTo>
                    <a:cubicBezTo>
                      <a:pt x="134646" y="92355"/>
                      <a:pt x="135919" y="99893"/>
                      <a:pt x="133531" y="106681"/>
                    </a:cubicBezTo>
                    <a:lnTo>
                      <a:pt x="133531" y="106681"/>
                    </a:lnTo>
                    <a:cubicBezTo>
                      <a:pt x="129167" y="119100"/>
                      <a:pt x="115563" y="125630"/>
                      <a:pt x="103143" y="121265"/>
                    </a:cubicBezTo>
                    <a:cubicBezTo>
                      <a:pt x="99547" y="119998"/>
                      <a:pt x="96309" y="117892"/>
                      <a:pt x="93698" y="115123"/>
                    </a:cubicBezTo>
                    <a:lnTo>
                      <a:pt x="13199" y="29702"/>
                    </a:lnTo>
                  </a:path>
                </a:pathLst>
              </a:custGeom>
              <a:noFill/>
              <a:ln w="12700" cap="rnd"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571" name="Google Shape;571;p4"/>
              <p:cNvSpPr/>
              <p:nvPr/>
            </p:nvSpPr>
            <p:spPr>
              <a:xfrm>
                <a:off x="2182640" y="4562075"/>
                <a:ext cx="151980" cy="105217"/>
              </a:xfrm>
              <a:custGeom>
                <a:avLst/>
                <a:gdLst/>
                <a:ahLst/>
                <a:cxnLst/>
                <a:rect l="l" t="t" r="r" b="b"/>
                <a:pathLst>
                  <a:path w="152526" h="105595" extrusionOk="0">
                    <a:moveTo>
                      <a:pt x="13199" y="13199"/>
                    </a:moveTo>
                    <a:lnTo>
                      <a:pt x="80945" y="84066"/>
                    </a:lnTo>
                    <a:cubicBezTo>
                      <a:pt x="94279" y="98127"/>
                      <a:pt x="116483" y="98714"/>
                      <a:pt x="130539" y="85386"/>
                    </a:cubicBezTo>
                    <a:cubicBezTo>
                      <a:pt x="134716" y="81426"/>
                      <a:pt x="137855" y="76504"/>
                      <a:pt x="139679" y="71043"/>
                    </a:cubicBezTo>
                    <a:cubicBezTo>
                      <a:pt x="139803" y="70655"/>
                      <a:pt x="139926" y="70256"/>
                      <a:pt x="140043" y="69863"/>
                    </a:cubicBezTo>
                  </a:path>
                </a:pathLst>
              </a:custGeom>
              <a:noFill/>
              <a:ln w="12700" cap="rnd"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572" name="Google Shape;572;p4"/>
              <p:cNvSpPr/>
              <p:nvPr/>
            </p:nvSpPr>
            <p:spPr>
              <a:xfrm>
                <a:off x="2150292" y="4595270"/>
                <a:ext cx="140289" cy="99372"/>
              </a:xfrm>
              <a:custGeom>
                <a:avLst/>
                <a:gdLst/>
                <a:ahLst/>
                <a:cxnLst/>
                <a:rect l="l" t="t" r="r" b="b"/>
                <a:pathLst>
                  <a:path w="140793" h="99729" extrusionOk="0">
                    <a:moveTo>
                      <a:pt x="13199" y="13199"/>
                    </a:moveTo>
                    <a:lnTo>
                      <a:pt x="69230" y="75419"/>
                    </a:lnTo>
                    <a:cubicBezTo>
                      <a:pt x="75342" y="82494"/>
                      <a:pt x="84007" y="86870"/>
                      <a:pt x="93335" y="87592"/>
                    </a:cubicBezTo>
                    <a:cubicBezTo>
                      <a:pt x="103906" y="88172"/>
                      <a:pt x="117293" y="84142"/>
                      <a:pt x="128539" y="65721"/>
                    </a:cubicBezTo>
                  </a:path>
                </a:pathLst>
              </a:custGeom>
              <a:noFill/>
              <a:ln w="12700" cap="rnd"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573" name="Google Shape;573;p4"/>
              <p:cNvSpPr/>
              <p:nvPr/>
            </p:nvSpPr>
            <p:spPr>
              <a:xfrm>
                <a:off x="2042175" y="4383298"/>
                <a:ext cx="134444" cy="29227"/>
              </a:xfrm>
              <a:custGeom>
                <a:avLst/>
                <a:gdLst/>
                <a:ahLst/>
                <a:cxnLst/>
                <a:rect l="l" t="t" r="r" b="b"/>
                <a:pathLst>
                  <a:path w="134927" h="29332" extrusionOk="0">
                    <a:moveTo>
                      <a:pt x="125213" y="20745"/>
                    </a:moveTo>
                    <a:cubicBezTo>
                      <a:pt x="74885" y="9211"/>
                      <a:pt x="13199" y="14332"/>
                      <a:pt x="13199" y="14332"/>
                    </a:cubicBezTo>
                  </a:path>
                </a:pathLst>
              </a:custGeom>
              <a:noFill/>
              <a:ln w="12700" cap="flat"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574" name="Google Shape;574;p4"/>
              <p:cNvSpPr/>
              <p:nvPr/>
            </p:nvSpPr>
            <p:spPr>
              <a:xfrm>
                <a:off x="1986001" y="4515737"/>
                <a:ext cx="251352" cy="192898"/>
              </a:xfrm>
              <a:custGeom>
                <a:avLst/>
                <a:gdLst/>
                <a:ahLst/>
                <a:cxnLst/>
                <a:rect l="l" t="t" r="r" b="b"/>
                <a:pathLst>
                  <a:path w="252255" h="193591" extrusionOk="0">
                    <a:moveTo>
                      <a:pt x="13199" y="13199"/>
                    </a:moveTo>
                    <a:cubicBezTo>
                      <a:pt x="70503" y="54429"/>
                      <a:pt x="124573" y="99964"/>
                      <a:pt x="174948" y="149406"/>
                    </a:cubicBezTo>
                    <a:lnTo>
                      <a:pt x="201206" y="174614"/>
                    </a:lnTo>
                    <a:cubicBezTo>
                      <a:pt x="210276" y="183461"/>
                      <a:pt x="224801" y="183273"/>
                      <a:pt x="233642" y="174203"/>
                    </a:cubicBezTo>
                    <a:cubicBezTo>
                      <a:pt x="236810" y="170959"/>
                      <a:pt x="238945" y="166847"/>
                      <a:pt x="239772" y="162388"/>
                    </a:cubicBezTo>
                    <a:cubicBezTo>
                      <a:pt x="239807" y="162148"/>
                      <a:pt x="239848" y="161902"/>
                      <a:pt x="239878" y="161655"/>
                    </a:cubicBezTo>
                  </a:path>
                </a:pathLst>
              </a:custGeom>
              <a:noFill/>
              <a:ln w="12700" cap="flat"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575" name="Google Shape;575;p4"/>
              <p:cNvSpPr/>
              <p:nvPr/>
            </p:nvSpPr>
            <p:spPr>
              <a:xfrm>
                <a:off x="2018928" y="4548969"/>
                <a:ext cx="64300" cy="58454"/>
              </a:xfrm>
              <a:custGeom>
                <a:avLst/>
                <a:gdLst/>
                <a:ahLst/>
                <a:cxnLst/>
                <a:rect l="l" t="t" r="r" b="b"/>
                <a:pathLst>
                  <a:path w="64530" h="58664" extrusionOk="0">
                    <a:moveTo>
                      <a:pt x="24628" y="13199"/>
                    </a:moveTo>
                    <a:lnTo>
                      <a:pt x="17723" y="20914"/>
                    </a:lnTo>
                    <a:cubicBezTo>
                      <a:pt x="11182" y="28229"/>
                      <a:pt x="11810" y="39458"/>
                      <a:pt x="19119" y="45993"/>
                    </a:cubicBezTo>
                    <a:cubicBezTo>
                      <a:pt x="19313" y="46169"/>
                      <a:pt x="19512" y="46339"/>
                      <a:pt x="19712" y="46497"/>
                    </a:cubicBezTo>
                    <a:lnTo>
                      <a:pt x="19712" y="46503"/>
                    </a:lnTo>
                    <a:cubicBezTo>
                      <a:pt x="27913" y="53220"/>
                      <a:pt x="39957" y="52258"/>
                      <a:pt x="46985" y="44321"/>
                    </a:cubicBezTo>
                    <a:lnTo>
                      <a:pt x="53725" y="36706"/>
                    </a:lnTo>
                  </a:path>
                </a:pathLst>
              </a:custGeom>
              <a:noFill/>
              <a:ln w="12700" cap="flat"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576" name="Google Shape;576;p4"/>
              <p:cNvSpPr/>
              <p:nvPr/>
            </p:nvSpPr>
            <p:spPr>
              <a:xfrm>
                <a:off x="2041581" y="4573806"/>
                <a:ext cx="75990" cy="75990"/>
              </a:xfrm>
              <a:custGeom>
                <a:avLst/>
                <a:gdLst/>
                <a:ahLst/>
                <a:cxnLst/>
                <a:rect l="l" t="t" r="r" b="b"/>
                <a:pathLst>
                  <a:path w="76263" h="76263" extrusionOk="0">
                    <a:moveTo>
                      <a:pt x="66670" y="42320"/>
                    </a:moveTo>
                    <a:lnTo>
                      <a:pt x="51534" y="58829"/>
                    </a:lnTo>
                    <a:cubicBezTo>
                      <a:pt x="43462" y="67628"/>
                      <a:pt x="29858" y="68414"/>
                      <a:pt x="20830" y="60600"/>
                    </a:cubicBezTo>
                    <a:lnTo>
                      <a:pt x="20830" y="60600"/>
                    </a:lnTo>
                    <a:cubicBezTo>
                      <a:pt x="11613" y="52628"/>
                      <a:pt x="10604" y="38695"/>
                      <a:pt x="18577" y="29479"/>
                    </a:cubicBezTo>
                    <a:cubicBezTo>
                      <a:pt x="18583" y="29467"/>
                      <a:pt x="18588" y="29461"/>
                      <a:pt x="18600" y="29450"/>
                    </a:cubicBezTo>
                    <a:lnTo>
                      <a:pt x="32697" y="13199"/>
                    </a:lnTo>
                  </a:path>
                </a:pathLst>
              </a:custGeom>
              <a:noFill/>
              <a:ln w="12700" cap="flat"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577" name="Google Shape;577;p4"/>
              <p:cNvSpPr/>
              <p:nvPr/>
            </p:nvSpPr>
            <p:spPr>
              <a:xfrm>
                <a:off x="2079365" y="4602822"/>
                <a:ext cx="70145" cy="70145"/>
              </a:xfrm>
              <a:custGeom>
                <a:avLst/>
                <a:gdLst/>
                <a:ahLst/>
                <a:cxnLst/>
                <a:rect l="l" t="t" r="r" b="b"/>
                <a:pathLst>
                  <a:path w="70396" h="70396" extrusionOk="0">
                    <a:moveTo>
                      <a:pt x="28749" y="13199"/>
                    </a:moveTo>
                    <a:lnTo>
                      <a:pt x="18958" y="23882"/>
                    </a:lnTo>
                    <a:cubicBezTo>
                      <a:pt x="10828" y="32752"/>
                      <a:pt x="11373" y="46515"/>
                      <a:pt x="20173" y="54716"/>
                    </a:cubicBezTo>
                    <a:lnTo>
                      <a:pt x="20173" y="54716"/>
                    </a:lnTo>
                    <a:cubicBezTo>
                      <a:pt x="28990" y="62923"/>
                      <a:pt x="42782" y="62471"/>
                      <a:pt x="51042" y="53707"/>
                    </a:cubicBezTo>
                    <a:lnTo>
                      <a:pt x="61279" y="42843"/>
                    </a:lnTo>
                  </a:path>
                </a:pathLst>
              </a:custGeom>
              <a:noFill/>
              <a:ln w="12700" cap="flat"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578" name="Google Shape;578;p4"/>
              <p:cNvSpPr/>
              <p:nvPr/>
            </p:nvSpPr>
            <p:spPr>
              <a:xfrm>
                <a:off x="2116386" y="4633855"/>
                <a:ext cx="64300" cy="64300"/>
              </a:xfrm>
              <a:custGeom>
                <a:avLst/>
                <a:gdLst/>
                <a:ahLst/>
                <a:cxnLst/>
                <a:rect l="l" t="t" r="r" b="b"/>
                <a:pathLst>
                  <a:path w="64530" h="64530" extrusionOk="0">
                    <a:moveTo>
                      <a:pt x="54102" y="40472"/>
                    </a:moveTo>
                    <a:lnTo>
                      <a:pt x="48717" y="45981"/>
                    </a:lnTo>
                    <a:cubicBezTo>
                      <a:pt x="40791" y="54094"/>
                      <a:pt x="27809" y="54317"/>
                      <a:pt x="19608" y="46486"/>
                    </a:cubicBezTo>
                    <a:lnTo>
                      <a:pt x="19608" y="46486"/>
                    </a:lnTo>
                    <a:cubicBezTo>
                      <a:pt x="11371" y="38624"/>
                      <a:pt x="11031" y="25589"/>
                      <a:pt x="18839" y="17306"/>
                    </a:cubicBezTo>
                    <a:lnTo>
                      <a:pt x="22711" y="13199"/>
                    </a:lnTo>
                  </a:path>
                </a:pathLst>
              </a:custGeom>
              <a:noFill/>
              <a:ln w="12700" cap="flat"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grpSp>
        <p:grpSp>
          <p:nvGrpSpPr>
            <p:cNvPr id="579" name="Google Shape;579;p4"/>
            <p:cNvGrpSpPr/>
            <p:nvPr/>
          </p:nvGrpSpPr>
          <p:grpSpPr>
            <a:xfrm>
              <a:off x="6597735" y="1626303"/>
              <a:ext cx="452079" cy="452133"/>
              <a:chOff x="8113818" y="1811130"/>
              <a:chExt cx="747502" cy="747591"/>
            </a:xfrm>
          </p:grpSpPr>
          <p:sp>
            <p:nvSpPr>
              <p:cNvPr id="580" name="Google Shape;580;p4"/>
              <p:cNvSpPr/>
              <p:nvPr/>
            </p:nvSpPr>
            <p:spPr>
              <a:xfrm>
                <a:off x="8476940" y="2028445"/>
                <a:ext cx="140284" cy="280569"/>
              </a:xfrm>
              <a:custGeom>
                <a:avLst/>
                <a:gdLst/>
                <a:ahLst/>
                <a:cxnLst/>
                <a:rect l="l" t="t" r="r" b="b"/>
                <a:pathLst>
                  <a:path w="203622" h="407244" extrusionOk="0">
                    <a:moveTo>
                      <a:pt x="192627" y="392177"/>
                    </a:moveTo>
                    <a:lnTo>
                      <a:pt x="173893" y="300139"/>
                    </a:lnTo>
                    <a:cubicBezTo>
                      <a:pt x="169821" y="279777"/>
                      <a:pt x="158418" y="261044"/>
                      <a:pt x="142943" y="248012"/>
                    </a:cubicBezTo>
                    <a:cubicBezTo>
                      <a:pt x="132355" y="239867"/>
                      <a:pt x="122581" y="234166"/>
                      <a:pt x="112807" y="231722"/>
                    </a:cubicBezTo>
                    <a:lnTo>
                      <a:pt x="33802" y="208917"/>
                    </a:lnTo>
                    <a:cubicBezTo>
                      <a:pt x="32172" y="208102"/>
                      <a:pt x="30543" y="207288"/>
                      <a:pt x="28914" y="206473"/>
                    </a:cubicBezTo>
                    <a:cubicBezTo>
                      <a:pt x="24842" y="204030"/>
                      <a:pt x="22398" y="199143"/>
                      <a:pt x="21584" y="194256"/>
                    </a:cubicBezTo>
                    <a:lnTo>
                      <a:pt x="18326" y="163305"/>
                    </a:lnTo>
                    <a:cubicBezTo>
                      <a:pt x="40317" y="146201"/>
                      <a:pt x="56607" y="120952"/>
                      <a:pt x="64752" y="90816"/>
                    </a:cubicBezTo>
                    <a:cubicBezTo>
                      <a:pt x="78598" y="89187"/>
                      <a:pt x="90001" y="73711"/>
                      <a:pt x="90001" y="54164"/>
                    </a:cubicBezTo>
                    <a:cubicBezTo>
                      <a:pt x="90001" y="36245"/>
                      <a:pt x="81042" y="20770"/>
                      <a:pt x="68010" y="18326"/>
                    </a:cubicBezTo>
                  </a:path>
                </a:pathLst>
              </a:custGeom>
              <a:noFill/>
              <a:ln w="12700" cap="rnd"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581" name="Google Shape;581;p4"/>
              <p:cNvSpPr/>
              <p:nvPr/>
            </p:nvSpPr>
            <p:spPr>
              <a:xfrm>
                <a:off x="8271564" y="2027884"/>
                <a:ext cx="140284" cy="280569"/>
              </a:xfrm>
              <a:custGeom>
                <a:avLst/>
                <a:gdLst/>
                <a:ahLst/>
                <a:cxnLst/>
                <a:rect l="l" t="t" r="r" b="b"/>
                <a:pathLst>
                  <a:path w="203622" h="407244" extrusionOk="0">
                    <a:moveTo>
                      <a:pt x="142943" y="18326"/>
                    </a:moveTo>
                    <a:cubicBezTo>
                      <a:pt x="130725" y="21584"/>
                      <a:pt x="121766" y="36245"/>
                      <a:pt x="121766" y="54163"/>
                    </a:cubicBezTo>
                    <a:cubicBezTo>
                      <a:pt x="121766" y="73711"/>
                      <a:pt x="132355" y="89187"/>
                      <a:pt x="146200" y="90816"/>
                    </a:cubicBezTo>
                    <a:cubicBezTo>
                      <a:pt x="154345" y="120952"/>
                      <a:pt x="170635" y="146201"/>
                      <a:pt x="192626" y="163305"/>
                    </a:cubicBezTo>
                    <a:lnTo>
                      <a:pt x="189369" y="194256"/>
                    </a:lnTo>
                    <a:cubicBezTo>
                      <a:pt x="188554" y="199143"/>
                      <a:pt x="186111" y="204029"/>
                      <a:pt x="182038" y="206473"/>
                    </a:cubicBezTo>
                    <a:cubicBezTo>
                      <a:pt x="180409" y="207288"/>
                      <a:pt x="178780" y="208102"/>
                      <a:pt x="177151" y="208916"/>
                    </a:cubicBezTo>
                    <a:lnTo>
                      <a:pt x="98960" y="231722"/>
                    </a:lnTo>
                    <a:cubicBezTo>
                      <a:pt x="89186" y="234166"/>
                      <a:pt x="78598" y="239053"/>
                      <a:pt x="68010" y="248012"/>
                    </a:cubicBezTo>
                    <a:cubicBezTo>
                      <a:pt x="51720" y="261044"/>
                      <a:pt x="41132" y="279777"/>
                      <a:pt x="37059" y="300139"/>
                    </a:cubicBezTo>
                    <a:lnTo>
                      <a:pt x="18326" y="392177"/>
                    </a:lnTo>
                  </a:path>
                </a:pathLst>
              </a:custGeom>
              <a:noFill/>
              <a:ln w="12700" cap="rnd"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582" name="Google Shape;582;p4"/>
              <p:cNvSpPr/>
              <p:nvPr/>
            </p:nvSpPr>
            <p:spPr>
              <a:xfrm>
                <a:off x="8357387" y="1938102"/>
                <a:ext cx="173953" cy="112228"/>
              </a:xfrm>
              <a:custGeom>
                <a:avLst/>
                <a:gdLst/>
                <a:ahLst/>
                <a:cxnLst/>
                <a:rect l="l" t="t" r="r" b="b"/>
                <a:pathLst>
                  <a:path w="252491" h="162897" extrusionOk="0">
                    <a:moveTo>
                      <a:pt x="240726" y="148644"/>
                    </a:moveTo>
                    <a:cubicBezTo>
                      <a:pt x="240726" y="148644"/>
                      <a:pt x="247242" y="18326"/>
                      <a:pt x="129956" y="18326"/>
                    </a:cubicBezTo>
                    <a:cubicBezTo>
                      <a:pt x="12669" y="18326"/>
                      <a:pt x="18371" y="149459"/>
                      <a:pt x="18371" y="149459"/>
                    </a:cubicBezTo>
                  </a:path>
                </a:pathLst>
              </a:custGeom>
              <a:noFill/>
              <a:ln w="12700" cap="rnd"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583" name="Google Shape;583;p4"/>
              <p:cNvSpPr/>
              <p:nvPr/>
            </p:nvSpPr>
            <p:spPr>
              <a:xfrm>
                <a:off x="8363029" y="1973403"/>
                <a:ext cx="162730" cy="44891"/>
              </a:xfrm>
              <a:custGeom>
                <a:avLst/>
                <a:gdLst/>
                <a:ahLst/>
                <a:cxnLst/>
                <a:rect l="l" t="t" r="r" b="b"/>
                <a:pathLst>
                  <a:path w="236201" h="65159" extrusionOk="0">
                    <a:moveTo>
                      <a:pt x="18326" y="41205"/>
                    </a:moveTo>
                    <a:cubicBezTo>
                      <a:pt x="23213" y="31431"/>
                      <a:pt x="32172" y="24915"/>
                      <a:pt x="41946" y="20843"/>
                    </a:cubicBezTo>
                    <a:cubicBezTo>
                      <a:pt x="58236" y="15141"/>
                      <a:pt x="75340" y="20028"/>
                      <a:pt x="90815" y="26544"/>
                    </a:cubicBezTo>
                    <a:cubicBezTo>
                      <a:pt x="112807" y="36318"/>
                      <a:pt x="132355" y="48535"/>
                      <a:pt x="157603" y="50979"/>
                    </a:cubicBezTo>
                    <a:cubicBezTo>
                      <a:pt x="181224" y="53422"/>
                      <a:pt x="203215" y="50979"/>
                      <a:pt x="224392" y="40390"/>
                    </a:cubicBezTo>
                  </a:path>
                </a:pathLst>
              </a:custGeom>
              <a:noFill/>
              <a:ln w="12700" cap="rnd"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584" name="Google Shape;584;p4"/>
              <p:cNvSpPr/>
              <p:nvPr/>
            </p:nvSpPr>
            <p:spPr>
              <a:xfrm>
                <a:off x="8384352" y="2158068"/>
                <a:ext cx="72948" cy="72948"/>
              </a:xfrm>
              <a:custGeom>
                <a:avLst/>
                <a:gdLst/>
                <a:ahLst/>
                <a:cxnLst/>
                <a:rect l="l" t="t" r="r" b="b"/>
                <a:pathLst>
                  <a:path w="105883" h="105883" extrusionOk="0">
                    <a:moveTo>
                      <a:pt x="18326" y="18326"/>
                    </a:moveTo>
                    <a:lnTo>
                      <a:pt x="90816" y="93259"/>
                    </a:lnTo>
                  </a:path>
                </a:pathLst>
              </a:custGeom>
              <a:noFill/>
              <a:ln w="12700" cap="rnd"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585" name="Google Shape;585;p4"/>
              <p:cNvSpPr/>
              <p:nvPr/>
            </p:nvSpPr>
            <p:spPr>
              <a:xfrm>
                <a:off x="8434294" y="2158068"/>
                <a:ext cx="72948" cy="72948"/>
              </a:xfrm>
              <a:custGeom>
                <a:avLst/>
                <a:gdLst/>
                <a:ahLst/>
                <a:cxnLst/>
                <a:rect l="l" t="t" r="r" b="b"/>
                <a:pathLst>
                  <a:path w="105883" h="105883" extrusionOk="0">
                    <a:moveTo>
                      <a:pt x="90815" y="18326"/>
                    </a:moveTo>
                    <a:lnTo>
                      <a:pt x="18326" y="93259"/>
                    </a:lnTo>
                  </a:path>
                </a:pathLst>
              </a:custGeom>
              <a:noFill/>
              <a:ln w="12700" cap="rnd"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586" name="Google Shape;586;p4"/>
              <p:cNvSpPr/>
              <p:nvPr/>
            </p:nvSpPr>
            <p:spPr>
              <a:xfrm>
                <a:off x="8434294" y="2209693"/>
                <a:ext cx="22446" cy="56114"/>
              </a:xfrm>
              <a:custGeom>
                <a:avLst/>
                <a:gdLst/>
                <a:ahLst/>
                <a:cxnLst/>
                <a:rect l="l" t="t" r="r" b="b"/>
                <a:pathLst>
                  <a:path w="32579" h="81448" extrusionOk="0">
                    <a:moveTo>
                      <a:pt x="18326" y="18326"/>
                    </a:moveTo>
                    <a:lnTo>
                      <a:pt x="18326" y="68010"/>
                    </a:lnTo>
                  </a:path>
                </a:pathLst>
              </a:custGeom>
              <a:noFill/>
              <a:ln w="12700" cap="rnd"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587" name="Google Shape;587;p4"/>
              <p:cNvSpPr/>
              <p:nvPr/>
            </p:nvSpPr>
            <p:spPr>
              <a:xfrm>
                <a:off x="8113818" y="1811130"/>
                <a:ext cx="662143" cy="662142"/>
              </a:xfrm>
              <a:custGeom>
                <a:avLst/>
                <a:gdLst/>
                <a:ahLst/>
                <a:cxnLst/>
                <a:rect l="l" t="t" r="r" b="b"/>
                <a:pathLst>
                  <a:path w="961097" h="961097" extrusionOk="0">
                    <a:moveTo>
                      <a:pt x="923635" y="459290"/>
                    </a:moveTo>
                    <a:cubicBezTo>
                      <a:pt x="937093" y="702283"/>
                      <a:pt x="751018" y="910177"/>
                      <a:pt x="508025" y="923635"/>
                    </a:cubicBezTo>
                    <a:cubicBezTo>
                      <a:pt x="265032" y="937093"/>
                      <a:pt x="57138" y="751018"/>
                      <a:pt x="43680" y="508025"/>
                    </a:cubicBezTo>
                    <a:cubicBezTo>
                      <a:pt x="30222" y="265032"/>
                      <a:pt x="216297" y="57137"/>
                      <a:pt x="459290" y="43679"/>
                    </a:cubicBezTo>
                    <a:cubicBezTo>
                      <a:pt x="702283" y="30222"/>
                      <a:pt x="910177" y="216297"/>
                      <a:pt x="923635" y="459290"/>
                    </a:cubicBezTo>
                    <a:close/>
                  </a:path>
                </a:pathLst>
              </a:custGeom>
              <a:noFill/>
              <a:ln w="12700" cap="rnd"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588" name="Google Shape;588;p4"/>
              <p:cNvSpPr/>
              <p:nvPr/>
            </p:nvSpPr>
            <p:spPr>
              <a:xfrm>
                <a:off x="8659310" y="2356711"/>
                <a:ext cx="202010" cy="202010"/>
              </a:xfrm>
              <a:custGeom>
                <a:avLst/>
                <a:gdLst/>
                <a:ahLst/>
                <a:cxnLst/>
                <a:rect l="l" t="t" r="r" b="b"/>
                <a:pathLst>
                  <a:path w="293216" h="293216" extrusionOk="0">
                    <a:moveTo>
                      <a:pt x="100589" y="18326"/>
                    </a:moveTo>
                    <a:lnTo>
                      <a:pt x="261044" y="178780"/>
                    </a:lnTo>
                    <a:cubicBezTo>
                      <a:pt x="283849" y="201586"/>
                      <a:pt x="283849" y="238238"/>
                      <a:pt x="261044" y="261044"/>
                    </a:cubicBezTo>
                    <a:lnTo>
                      <a:pt x="261044" y="261044"/>
                    </a:lnTo>
                    <a:cubicBezTo>
                      <a:pt x="238238" y="283849"/>
                      <a:pt x="201586" y="283849"/>
                      <a:pt x="178780" y="261044"/>
                    </a:cubicBezTo>
                    <a:lnTo>
                      <a:pt x="18326" y="100589"/>
                    </a:lnTo>
                  </a:path>
                </a:pathLst>
              </a:custGeom>
              <a:noFill/>
              <a:ln w="12700" cap="rnd"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589" name="Google Shape;589;p4"/>
              <p:cNvSpPr/>
              <p:nvPr/>
            </p:nvSpPr>
            <p:spPr>
              <a:xfrm>
                <a:off x="8559988" y="2257390"/>
                <a:ext cx="230067" cy="230067"/>
              </a:xfrm>
              <a:custGeom>
                <a:avLst/>
                <a:gdLst/>
                <a:ahLst/>
                <a:cxnLst/>
                <a:rect l="l" t="t" r="r" b="b"/>
                <a:pathLst>
                  <a:path w="333940" h="333940" extrusionOk="0">
                    <a:moveTo>
                      <a:pt x="18326" y="322130"/>
                    </a:moveTo>
                    <a:cubicBezTo>
                      <a:pt x="159233" y="271632"/>
                      <a:pt x="270818" y="159233"/>
                      <a:pt x="322130" y="18326"/>
                    </a:cubicBezTo>
                  </a:path>
                </a:pathLst>
              </a:custGeom>
              <a:noFill/>
              <a:ln w="12700" cap="rnd"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grpSp>
        <p:grpSp>
          <p:nvGrpSpPr>
            <p:cNvPr id="590" name="Google Shape;590;p4"/>
            <p:cNvGrpSpPr/>
            <p:nvPr/>
          </p:nvGrpSpPr>
          <p:grpSpPr>
            <a:xfrm>
              <a:off x="8921751" y="3197527"/>
              <a:ext cx="355624" cy="360952"/>
              <a:chOff x="7986064" y="5303416"/>
              <a:chExt cx="734069" cy="745069"/>
            </a:xfrm>
          </p:grpSpPr>
          <p:sp>
            <p:nvSpPr>
              <p:cNvPr id="591" name="Google Shape;591;p4"/>
              <p:cNvSpPr/>
              <p:nvPr/>
            </p:nvSpPr>
            <p:spPr>
              <a:xfrm>
                <a:off x="8383353" y="5963527"/>
                <a:ext cx="48897" cy="24449"/>
              </a:xfrm>
              <a:custGeom>
                <a:avLst/>
                <a:gdLst/>
                <a:ahLst/>
                <a:cxnLst/>
                <a:rect l="l" t="t" r="r" b="b"/>
                <a:pathLst>
                  <a:path w="65159" h="32579" extrusionOk="0">
                    <a:moveTo>
                      <a:pt x="50905" y="18326"/>
                    </a:moveTo>
                    <a:lnTo>
                      <a:pt x="18326" y="18326"/>
                    </a:lnTo>
                  </a:path>
                </a:pathLst>
              </a:custGeom>
              <a:noFill/>
              <a:ln w="12700"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592" name="Google Shape;592;p4"/>
              <p:cNvSpPr/>
              <p:nvPr/>
            </p:nvSpPr>
            <p:spPr>
              <a:xfrm>
                <a:off x="8387632" y="5898739"/>
                <a:ext cx="61121" cy="24449"/>
              </a:xfrm>
              <a:custGeom>
                <a:avLst/>
                <a:gdLst/>
                <a:ahLst/>
                <a:cxnLst/>
                <a:rect l="l" t="t" r="r" b="b"/>
                <a:pathLst>
                  <a:path w="81448" h="32579" extrusionOk="0">
                    <a:moveTo>
                      <a:pt x="67195" y="18326"/>
                    </a:moveTo>
                    <a:lnTo>
                      <a:pt x="18326" y="18326"/>
                    </a:lnTo>
                  </a:path>
                </a:pathLst>
              </a:custGeom>
              <a:noFill/>
              <a:ln w="12700"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593" name="Google Shape;593;p4"/>
              <p:cNvSpPr/>
              <p:nvPr/>
            </p:nvSpPr>
            <p:spPr>
              <a:xfrm>
                <a:off x="8392522" y="5833950"/>
                <a:ext cx="67234" cy="24449"/>
              </a:xfrm>
              <a:custGeom>
                <a:avLst/>
                <a:gdLst/>
                <a:ahLst/>
                <a:cxnLst/>
                <a:rect l="l" t="t" r="r" b="b"/>
                <a:pathLst>
                  <a:path w="89593" h="32579" extrusionOk="0">
                    <a:moveTo>
                      <a:pt x="76969" y="18326"/>
                    </a:moveTo>
                    <a:lnTo>
                      <a:pt x="18326" y="18326"/>
                    </a:lnTo>
                  </a:path>
                </a:pathLst>
              </a:custGeom>
              <a:noFill/>
              <a:ln w="12700"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594" name="Google Shape;594;p4"/>
              <p:cNvSpPr/>
              <p:nvPr/>
            </p:nvSpPr>
            <p:spPr>
              <a:xfrm>
                <a:off x="7986064" y="5755102"/>
                <a:ext cx="134467" cy="293383"/>
              </a:xfrm>
              <a:custGeom>
                <a:avLst/>
                <a:gdLst/>
                <a:ahLst/>
                <a:cxnLst/>
                <a:rect l="l" t="t" r="r" b="b"/>
                <a:pathLst>
                  <a:path w="179187" h="390954" extrusionOk="0">
                    <a:moveTo>
                      <a:pt x="18326" y="375072"/>
                    </a:moveTo>
                    <a:lnTo>
                      <a:pt x="150273" y="375072"/>
                    </a:lnTo>
                    <a:cubicBezTo>
                      <a:pt x="160047" y="375072"/>
                      <a:pt x="168192" y="366928"/>
                      <a:pt x="168192" y="357154"/>
                    </a:cubicBezTo>
                    <a:lnTo>
                      <a:pt x="168192" y="36245"/>
                    </a:lnTo>
                    <a:cubicBezTo>
                      <a:pt x="168192" y="26471"/>
                      <a:pt x="160047" y="18326"/>
                      <a:pt x="150273" y="18326"/>
                    </a:cubicBezTo>
                    <a:lnTo>
                      <a:pt x="18326" y="18326"/>
                    </a:lnTo>
                    <a:lnTo>
                      <a:pt x="18326" y="375072"/>
                    </a:lnTo>
                    <a:close/>
                  </a:path>
                </a:pathLst>
              </a:custGeom>
              <a:noFill/>
              <a:ln w="12700"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595" name="Google Shape;595;p4"/>
              <p:cNvSpPr/>
              <p:nvPr/>
            </p:nvSpPr>
            <p:spPr>
              <a:xfrm>
                <a:off x="8099139" y="5768549"/>
                <a:ext cx="409514" cy="275046"/>
              </a:xfrm>
              <a:custGeom>
                <a:avLst/>
                <a:gdLst/>
                <a:ahLst/>
                <a:cxnLst/>
                <a:rect l="l" t="t" r="r" b="b"/>
                <a:pathLst>
                  <a:path w="545707" h="366520" extrusionOk="0">
                    <a:moveTo>
                      <a:pt x="299325" y="18326"/>
                    </a:moveTo>
                    <a:lnTo>
                      <a:pt x="489915" y="18326"/>
                    </a:lnTo>
                    <a:cubicBezTo>
                      <a:pt x="514350" y="18326"/>
                      <a:pt x="533898" y="38688"/>
                      <a:pt x="533083" y="63123"/>
                    </a:cubicBezTo>
                    <a:cubicBezTo>
                      <a:pt x="532269" y="85929"/>
                      <a:pt x="511092" y="104662"/>
                      <a:pt x="488286" y="104662"/>
                    </a:cubicBezTo>
                    <a:lnTo>
                      <a:pt x="470368" y="104662"/>
                    </a:lnTo>
                    <a:cubicBezTo>
                      <a:pt x="494802" y="104662"/>
                      <a:pt x="514350" y="125024"/>
                      <a:pt x="513536" y="149459"/>
                    </a:cubicBezTo>
                    <a:cubicBezTo>
                      <a:pt x="512721" y="172264"/>
                      <a:pt x="491545" y="190998"/>
                      <a:pt x="468739" y="190998"/>
                    </a:cubicBezTo>
                    <a:lnTo>
                      <a:pt x="450820" y="190998"/>
                    </a:lnTo>
                    <a:cubicBezTo>
                      <a:pt x="475255" y="190998"/>
                      <a:pt x="494802" y="211360"/>
                      <a:pt x="493988" y="235795"/>
                    </a:cubicBezTo>
                    <a:cubicBezTo>
                      <a:pt x="493174" y="258600"/>
                      <a:pt x="471997" y="277334"/>
                      <a:pt x="449191" y="277334"/>
                    </a:cubicBezTo>
                    <a:lnTo>
                      <a:pt x="431272" y="277334"/>
                    </a:lnTo>
                    <a:cubicBezTo>
                      <a:pt x="455707" y="277334"/>
                      <a:pt x="474440" y="294438"/>
                      <a:pt x="474440" y="316429"/>
                    </a:cubicBezTo>
                    <a:cubicBezTo>
                      <a:pt x="474440" y="343307"/>
                      <a:pt x="452449" y="355525"/>
                      <a:pt x="429643" y="355525"/>
                    </a:cubicBezTo>
                    <a:cubicBezTo>
                      <a:pt x="283035" y="355525"/>
                      <a:pt x="200772" y="331090"/>
                      <a:pt x="158418" y="312357"/>
                    </a:cubicBezTo>
                    <a:cubicBezTo>
                      <a:pt x="129911" y="299325"/>
                      <a:pt x="98146" y="296067"/>
                      <a:pt x="68010" y="303397"/>
                    </a:cubicBezTo>
                    <a:lnTo>
                      <a:pt x="18326" y="315615"/>
                    </a:lnTo>
                  </a:path>
                </a:pathLst>
              </a:custGeom>
              <a:noFill/>
              <a:ln w="12700"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596" name="Google Shape;596;p4"/>
              <p:cNvSpPr/>
              <p:nvPr/>
            </p:nvSpPr>
            <p:spPr>
              <a:xfrm>
                <a:off x="8098527" y="5676867"/>
                <a:ext cx="262822" cy="122243"/>
              </a:xfrm>
              <a:custGeom>
                <a:avLst/>
                <a:gdLst/>
                <a:ahLst/>
                <a:cxnLst/>
                <a:rect l="l" t="t" r="r" b="b"/>
                <a:pathLst>
                  <a:path w="350230" h="162897" extrusionOk="0">
                    <a:moveTo>
                      <a:pt x="18326" y="149459"/>
                    </a:moveTo>
                    <a:lnTo>
                      <a:pt x="121766" y="149459"/>
                    </a:lnTo>
                    <a:lnTo>
                      <a:pt x="179595" y="149459"/>
                    </a:lnTo>
                    <a:cubicBezTo>
                      <a:pt x="179595" y="149459"/>
                      <a:pt x="186925" y="44390"/>
                      <a:pt x="338420" y="18326"/>
                    </a:cubicBezTo>
                  </a:path>
                </a:pathLst>
              </a:custGeom>
              <a:noFill/>
              <a:ln w="12700"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597" name="Google Shape;597;p4"/>
              <p:cNvSpPr/>
              <p:nvPr/>
            </p:nvSpPr>
            <p:spPr>
              <a:xfrm>
                <a:off x="8124809" y="5326642"/>
                <a:ext cx="537869" cy="140580"/>
              </a:xfrm>
              <a:custGeom>
                <a:avLst/>
                <a:gdLst/>
                <a:ahLst/>
                <a:cxnLst/>
                <a:rect l="l" t="t" r="r" b="b"/>
                <a:pathLst>
                  <a:path w="716750" h="187332" extrusionOk="0">
                    <a:moveTo>
                      <a:pt x="705755" y="18326"/>
                    </a:moveTo>
                    <a:cubicBezTo>
                      <a:pt x="551816" y="92445"/>
                      <a:pt x="421498" y="133169"/>
                      <a:pt x="323759" y="155160"/>
                    </a:cubicBezTo>
                    <a:cubicBezTo>
                      <a:pt x="223577" y="177966"/>
                      <a:pt x="120137" y="180409"/>
                      <a:pt x="18326" y="163305"/>
                    </a:cubicBezTo>
                    <a:lnTo>
                      <a:pt x="18326" y="163305"/>
                    </a:lnTo>
                  </a:path>
                </a:pathLst>
              </a:custGeom>
              <a:noFill/>
              <a:ln w="12700"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598" name="Google Shape;598;p4"/>
              <p:cNvSpPr/>
              <p:nvPr/>
            </p:nvSpPr>
            <p:spPr>
              <a:xfrm>
                <a:off x="8338735" y="5596798"/>
                <a:ext cx="97794" cy="195589"/>
              </a:xfrm>
              <a:custGeom>
                <a:avLst/>
                <a:gdLst/>
                <a:ahLst/>
                <a:cxnLst/>
                <a:rect l="l" t="t" r="r" b="b"/>
                <a:pathLst>
                  <a:path w="130318" h="260636" extrusionOk="0">
                    <a:moveTo>
                      <a:pt x="117694" y="42761"/>
                    </a:moveTo>
                    <a:lnTo>
                      <a:pt x="117694" y="247198"/>
                    </a:lnTo>
                    <a:lnTo>
                      <a:pt x="18326" y="247198"/>
                    </a:lnTo>
                    <a:lnTo>
                      <a:pt x="18326" y="18326"/>
                    </a:lnTo>
                  </a:path>
                </a:pathLst>
              </a:custGeom>
              <a:noFill/>
              <a:ln w="12700"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599" name="Google Shape;599;p4"/>
              <p:cNvSpPr/>
              <p:nvPr/>
            </p:nvSpPr>
            <p:spPr>
              <a:xfrm>
                <a:off x="8640675" y="5303416"/>
                <a:ext cx="79458" cy="446186"/>
              </a:xfrm>
              <a:custGeom>
                <a:avLst/>
                <a:gdLst/>
                <a:ahLst/>
                <a:cxnLst/>
                <a:rect l="l" t="t" r="r" b="b"/>
                <a:pathLst>
                  <a:path w="105883" h="594577" extrusionOk="0">
                    <a:moveTo>
                      <a:pt x="61494" y="581953"/>
                    </a:moveTo>
                    <a:lnTo>
                      <a:pt x="18326" y="581953"/>
                    </a:lnTo>
                    <a:lnTo>
                      <a:pt x="18326" y="18326"/>
                    </a:lnTo>
                    <a:lnTo>
                      <a:pt x="61494" y="18326"/>
                    </a:lnTo>
                    <a:cubicBezTo>
                      <a:pt x="79413" y="18326"/>
                      <a:pt x="94073" y="32987"/>
                      <a:pt x="94073" y="50906"/>
                    </a:cubicBezTo>
                    <a:lnTo>
                      <a:pt x="94073" y="549373"/>
                    </a:lnTo>
                    <a:cubicBezTo>
                      <a:pt x="94073" y="567292"/>
                      <a:pt x="79413" y="581953"/>
                      <a:pt x="61494" y="581953"/>
                    </a:cubicBezTo>
                    <a:close/>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600" name="Google Shape;600;p4"/>
              <p:cNvSpPr/>
              <p:nvPr/>
            </p:nvSpPr>
            <p:spPr>
              <a:xfrm>
                <a:off x="8125421" y="5585273"/>
                <a:ext cx="537869" cy="140580"/>
              </a:xfrm>
              <a:custGeom>
                <a:avLst/>
                <a:gdLst/>
                <a:ahLst/>
                <a:cxnLst/>
                <a:rect l="l" t="t" r="r" b="b"/>
                <a:pathLst>
                  <a:path w="716750" h="187332" extrusionOk="0">
                    <a:moveTo>
                      <a:pt x="704940" y="174591"/>
                    </a:moveTo>
                    <a:cubicBezTo>
                      <a:pt x="555074" y="102101"/>
                      <a:pt x="428014" y="62191"/>
                      <a:pt x="331904" y="39386"/>
                    </a:cubicBezTo>
                    <a:cubicBezTo>
                      <a:pt x="229278" y="15765"/>
                      <a:pt x="122581" y="11693"/>
                      <a:pt x="18326" y="28797"/>
                    </a:cubicBezTo>
                    <a:lnTo>
                      <a:pt x="18326" y="28797"/>
                    </a:lnTo>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601" name="Google Shape;601;p4"/>
              <p:cNvSpPr/>
              <p:nvPr/>
            </p:nvSpPr>
            <p:spPr>
              <a:xfrm>
                <a:off x="8071634" y="5415267"/>
                <a:ext cx="79458" cy="226149"/>
              </a:xfrm>
              <a:custGeom>
                <a:avLst/>
                <a:gdLst/>
                <a:ahLst/>
                <a:cxnLst/>
                <a:rect l="l" t="t" r="r" b="b"/>
                <a:pathLst>
                  <a:path w="105883" h="301361" extrusionOk="0">
                    <a:moveTo>
                      <a:pt x="89187" y="283035"/>
                    </a:moveTo>
                    <a:lnTo>
                      <a:pt x="52535" y="283035"/>
                    </a:lnTo>
                    <a:cubicBezTo>
                      <a:pt x="33802" y="283035"/>
                      <a:pt x="18326" y="267560"/>
                      <a:pt x="18326" y="248827"/>
                    </a:cubicBezTo>
                    <a:lnTo>
                      <a:pt x="18326" y="52535"/>
                    </a:lnTo>
                    <a:cubicBezTo>
                      <a:pt x="18326" y="33801"/>
                      <a:pt x="33802" y="18326"/>
                      <a:pt x="52535" y="18326"/>
                    </a:cubicBezTo>
                    <a:lnTo>
                      <a:pt x="89187" y="18326"/>
                    </a:lnTo>
                    <a:lnTo>
                      <a:pt x="89187" y="283035"/>
                    </a:lnTo>
                    <a:close/>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grpSp>
        <p:grpSp>
          <p:nvGrpSpPr>
            <p:cNvPr id="602" name="Google Shape;602;p4"/>
            <p:cNvGrpSpPr/>
            <p:nvPr/>
          </p:nvGrpSpPr>
          <p:grpSpPr>
            <a:xfrm>
              <a:off x="4363116" y="1676645"/>
              <a:ext cx="442498" cy="390279"/>
              <a:chOff x="8797658" y="7629428"/>
              <a:chExt cx="712335" cy="628274"/>
            </a:xfrm>
          </p:grpSpPr>
          <p:sp>
            <p:nvSpPr>
              <p:cNvPr id="603" name="Google Shape;603;p4"/>
              <p:cNvSpPr/>
              <p:nvPr/>
            </p:nvSpPr>
            <p:spPr>
              <a:xfrm>
                <a:off x="9030736" y="7823205"/>
                <a:ext cx="92795" cy="141921"/>
              </a:xfrm>
              <a:custGeom>
                <a:avLst/>
                <a:gdLst/>
                <a:ahLst/>
                <a:cxnLst/>
                <a:rect l="l" t="t" r="r" b="b"/>
                <a:pathLst>
                  <a:path w="92794" h="141921" extrusionOk="0">
                    <a:moveTo>
                      <a:pt x="12282" y="132369"/>
                    </a:moveTo>
                    <a:lnTo>
                      <a:pt x="12282" y="12282"/>
                    </a:lnTo>
                    <a:lnTo>
                      <a:pt x="82150" y="12282"/>
                    </a:lnTo>
                    <a:lnTo>
                      <a:pt x="82150" y="132369"/>
                    </a:lnTo>
                  </a:path>
                </a:pathLst>
              </a:custGeom>
              <a:noFill/>
              <a:ln w="12700" cap="flat"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604" name="Google Shape;604;p4"/>
              <p:cNvSpPr/>
              <p:nvPr/>
            </p:nvSpPr>
            <p:spPr>
              <a:xfrm>
                <a:off x="9065671" y="7823205"/>
                <a:ext cx="21834" cy="174672"/>
              </a:xfrm>
              <a:custGeom>
                <a:avLst/>
                <a:gdLst/>
                <a:ahLst/>
                <a:cxnLst/>
                <a:rect l="l" t="t" r="r" b="b"/>
                <a:pathLst>
                  <a:path w="21834" h="174672" extrusionOk="0">
                    <a:moveTo>
                      <a:pt x="12282" y="12282"/>
                    </a:moveTo>
                    <a:lnTo>
                      <a:pt x="12282" y="165120"/>
                    </a:lnTo>
                  </a:path>
                </a:pathLst>
              </a:custGeom>
              <a:noFill/>
              <a:ln w="12700" cap="flat"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605" name="Google Shape;605;p4"/>
              <p:cNvSpPr/>
              <p:nvPr/>
            </p:nvSpPr>
            <p:spPr>
              <a:xfrm>
                <a:off x="9043836" y="7656720"/>
                <a:ext cx="65502" cy="65502"/>
              </a:xfrm>
              <a:custGeom>
                <a:avLst/>
                <a:gdLst/>
                <a:ahLst/>
                <a:cxnLst/>
                <a:rect l="l" t="t" r="r" b="b"/>
                <a:pathLst>
                  <a:path w="65502" h="65502" extrusionOk="0">
                    <a:moveTo>
                      <a:pt x="55950" y="34116"/>
                    </a:moveTo>
                    <a:cubicBezTo>
                      <a:pt x="55950" y="46124"/>
                      <a:pt x="46124" y="55950"/>
                      <a:pt x="34116" y="55950"/>
                    </a:cubicBezTo>
                    <a:cubicBezTo>
                      <a:pt x="22107" y="55950"/>
                      <a:pt x="12282" y="46124"/>
                      <a:pt x="12282" y="34116"/>
                    </a:cubicBezTo>
                    <a:cubicBezTo>
                      <a:pt x="12282" y="22107"/>
                      <a:pt x="22107" y="12282"/>
                      <a:pt x="34116" y="12282"/>
                    </a:cubicBezTo>
                    <a:cubicBezTo>
                      <a:pt x="46124" y="12282"/>
                      <a:pt x="55950" y="22107"/>
                      <a:pt x="55950" y="34116"/>
                    </a:cubicBezTo>
                    <a:close/>
                  </a:path>
                </a:pathLst>
              </a:custGeom>
              <a:noFill/>
              <a:ln w="12700" cap="flat"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606" name="Google Shape;606;p4"/>
              <p:cNvSpPr/>
              <p:nvPr/>
            </p:nvSpPr>
            <p:spPr>
              <a:xfrm>
                <a:off x="9065671" y="7726043"/>
                <a:ext cx="21834" cy="87336"/>
              </a:xfrm>
              <a:custGeom>
                <a:avLst/>
                <a:gdLst/>
                <a:ahLst/>
                <a:cxnLst/>
                <a:rect l="l" t="t" r="r" b="b"/>
                <a:pathLst>
                  <a:path w="21834" h="87336" extrusionOk="0">
                    <a:moveTo>
                      <a:pt x="12282" y="12282"/>
                    </a:moveTo>
                    <a:lnTo>
                      <a:pt x="12282" y="78875"/>
                    </a:lnTo>
                  </a:path>
                </a:pathLst>
              </a:custGeom>
              <a:noFill/>
              <a:ln w="12700" cap="flat"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607" name="Google Shape;607;p4"/>
              <p:cNvSpPr/>
              <p:nvPr/>
            </p:nvSpPr>
            <p:spPr>
              <a:xfrm>
                <a:off x="9030736" y="7770803"/>
                <a:ext cx="92795" cy="76419"/>
              </a:xfrm>
              <a:custGeom>
                <a:avLst/>
                <a:gdLst/>
                <a:ahLst/>
                <a:cxnLst/>
                <a:rect l="l" t="t" r="r" b="b"/>
                <a:pathLst>
                  <a:path w="92794" h="76419" extrusionOk="0">
                    <a:moveTo>
                      <a:pt x="12282" y="12282"/>
                    </a:moveTo>
                    <a:lnTo>
                      <a:pt x="12282" y="64683"/>
                    </a:lnTo>
                    <a:lnTo>
                      <a:pt x="82150" y="64683"/>
                    </a:lnTo>
                    <a:lnTo>
                      <a:pt x="82150" y="12282"/>
                    </a:lnTo>
                  </a:path>
                </a:pathLst>
              </a:custGeom>
              <a:noFill/>
              <a:ln w="12700" cap="flat"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608" name="Google Shape;608;p4"/>
              <p:cNvSpPr/>
              <p:nvPr/>
            </p:nvSpPr>
            <p:spPr>
              <a:xfrm>
                <a:off x="8957592" y="7682375"/>
                <a:ext cx="169214" cy="87336"/>
              </a:xfrm>
              <a:custGeom>
                <a:avLst/>
                <a:gdLst/>
                <a:ahLst/>
                <a:cxnLst/>
                <a:rect l="l" t="t" r="r" b="b"/>
                <a:pathLst>
                  <a:path w="169213" h="87336" extrusionOk="0">
                    <a:moveTo>
                      <a:pt x="158570" y="55950"/>
                    </a:moveTo>
                    <a:lnTo>
                      <a:pt x="101801" y="55950"/>
                    </a:lnTo>
                    <a:cubicBezTo>
                      <a:pt x="88701" y="55950"/>
                      <a:pt x="76146" y="60862"/>
                      <a:pt x="66867" y="69596"/>
                    </a:cubicBezTo>
                    <a:lnTo>
                      <a:pt x="66867" y="69596"/>
                    </a:lnTo>
                    <a:cubicBezTo>
                      <a:pt x="55950" y="79967"/>
                      <a:pt x="37937" y="76146"/>
                      <a:pt x="32478" y="61954"/>
                    </a:cubicBezTo>
                    <a:lnTo>
                      <a:pt x="12282" y="12282"/>
                    </a:lnTo>
                  </a:path>
                </a:pathLst>
              </a:custGeom>
              <a:noFill/>
              <a:ln w="12700" cap="flat"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609" name="Google Shape;609;p4"/>
              <p:cNvSpPr/>
              <p:nvPr/>
            </p:nvSpPr>
            <p:spPr>
              <a:xfrm>
                <a:off x="9103880" y="7726043"/>
                <a:ext cx="49127" cy="120087"/>
              </a:xfrm>
              <a:custGeom>
                <a:avLst/>
                <a:gdLst/>
                <a:ahLst/>
                <a:cxnLst/>
                <a:rect l="l" t="t" r="r" b="b"/>
                <a:pathLst>
                  <a:path w="49126" h="120087" extrusionOk="0">
                    <a:moveTo>
                      <a:pt x="12282" y="12282"/>
                    </a:moveTo>
                    <a:lnTo>
                      <a:pt x="12282" y="12282"/>
                    </a:lnTo>
                    <a:cubicBezTo>
                      <a:pt x="28657" y="12282"/>
                      <a:pt x="36845" y="25382"/>
                      <a:pt x="36845" y="41758"/>
                    </a:cubicBezTo>
                    <a:lnTo>
                      <a:pt x="36845" y="109443"/>
                    </a:lnTo>
                  </a:path>
                </a:pathLst>
              </a:custGeom>
              <a:noFill/>
              <a:ln w="12700" cap="flat"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610" name="Google Shape;610;p4"/>
              <p:cNvSpPr/>
              <p:nvPr/>
            </p:nvSpPr>
            <p:spPr>
              <a:xfrm>
                <a:off x="8797658" y="7900170"/>
                <a:ext cx="447597" cy="262008"/>
              </a:xfrm>
              <a:custGeom>
                <a:avLst/>
                <a:gdLst/>
                <a:ahLst/>
                <a:cxnLst/>
                <a:rect l="l" t="t" r="r" b="b"/>
                <a:pathLst>
                  <a:path w="447597" h="262008" extrusionOk="0">
                    <a:moveTo>
                      <a:pt x="12282" y="189137"/>
                    </a:moveTo>
                    <a:lnTo>
                      <a:pt x="204967" y="12282"/>
                    </a:lnTo>
                    <a:lnTo>
                      <a:pt x="438045" y="253548"/>
                    </a:lnTo>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611" name="Google Shape;611;p4"/>
              <p:cNvSpPr/>
              <p:nvPr/>
            </p:nvSpPr>
            <p:spPr>
              <a:xfrm>
                <a:off x="9062396" y="7779537"/>
                <a:ext cx="447597" cy="251091"/>
              </a:xfrm>
              <a:custGeom>
                <a:avLst/>
                <a:gdLst/>
                <a:ahLst/>
                <a:cxnLst/>
                <a:rect l="l" t="t" r="r" b="b"/>
                <a:pathLst>
                  <a:path w="447597" h="251091" extrusionOk="0">
                    <a:moveTo>
                      <a:pt x="12282" y="211517"/>
                    </a:moveTo>
                    <a:lnTo>
                      <a:pt x="222980" y="12282"/>
                    </a:lnTo>
                    <a:lnTo>
                      <a:pt x="438591" y="242085"/>
                    </a:lnTo>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612" name="Google Shape;612;p4"/>
              <p:cNvSpPr/>
              <p:nvPr/>
            </p:nvSpPr>
            <p:spPr>
              <a:xfrm>
                <a:off x="9223421" y="7924733"/>
                <a:ext cx="21834" cy="332969"/>
              </a:xfrm>
              <a:custGeom>
                <a:avLst/>
                <a:gdLst/>
                <a:ahLst/>
                <a:cxnLst/>
                <a:rect l="l" t="t" r="r" b="b"/>
                <a:pathLst>
                  <a:path w="21834" h="332968" extrusionOk="0">
                    <a:moveTo>
                      <a:pt x="12282" y="12282"/>
                    </a:moveTo>
                    <a:lnTo>
                      <a:pt x="12282" y="325054"/>
                    </a:lnTo>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613" name="Google Shape;613;p4"/>
              <p:cNvSpPr/>
              <p:nvPr/>
            </p:nvSpPr>
            <p:spPr>
              <a:xfrm>
                <a:off x="9308574" y="7924733"/>
                <a:ext cx="21834" cy="332969"/>
              </a:xfrm>
              <a:custGeom>
                <a:avLst/>
                <a:gdLst/>
                <a:ahLst/>
                <a:cxnLst/>
                <a:rect l="l" t="t" r="r" b="b"/>
                <a:pathLst>
                  <a:path w="21834" h="332968" extrusionOk="0">
                    <a:moveTo>
                      <a:pt x="12282" y="12282"/>
                    </a:moveTo>
                    <a:lnTo>
                      <a:pt x="12282" y="325054"/>
                    </a:lnTo>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614" name="Google Shape;614;p4"/>
              <p:cNvSpPr/>
              <p:nvPr/>
            </p:nvSpPr>
            <p:spPr>
              <a:xfrm>
                <a:off x="9227788" y="7962943"/>
                <a:ext cx="109170" cy="21834"/>
              </a:xfrm>
              <a:custGeom>
                <a:avLst/>
                <a:gdLst/>
                <a:ahLst/>
                <a:cxnLst/>
                <a:rect l="l" t="t" r="r" b="b"/>
                <a:pathLst>
                  <a:path w="109170" h="21834" extrusionOk="0">
                    <a:moveTo>
                      <a:pt x="12282" y="12282"/>
                    </a:moveTo>
                    <a:lnTo>
                      <a:pt x="97980" y="12282"/>
                    </a:lnTo>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615" name="Google Shape;615;p4"/>
              <p:cNvSpPr/>
              <p:nvPr/>
            </p:nvSpPr>
            <p:spPr>
              <a:xfrm>
                <a:off x="9227788" y="8021894"/>
                <a:ext cx="109170" cy="21834"/>
              </a:xfrm>
              <a:custGeom>
                <a:avLst/>
                <a:gdLst/>
                <a:ahLst/>
                <a:cxnLst/>
                <a:rect l="l" t="t" r="r" b="b"/>
                <a:pathLst>
                  <a:path w="109170" h="21834" extrusionOk="0">
                    <a:moveTo>
                      <a:pt x="12282" y="12282"/>
                    </a:moveTo>
                    <a:lnTo>
                      <a:pt x="97980" y="12282"/>
                    </a:lnTo>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616" name="Google Shape;616;p4"/>
              <p:cNvSpPr/>
              <p:nvPr/>
            </p:nvSpPr>
            <p:spPr>
              <a:xfrm>
                <a:off x="9227788" y="8080846"/>
                <a:ext cx="109170" cy="21834"/>
              </a:xfrm>
              <a:custGeom>
                <a:avLst/>
                <a:gdLst/>
                <a:ahLst/>
                <a:cxnLst/>
                <a:rect l="l" t="t" r="r" b="b"/>
                <a:pathLst>
                  <a:path w="109170" h="21834" extrusionOk="0">
                    <a:moveTo>
                      <a:pt x="12282" y="12282"/>
                    </a:moveTo>
                    <a:lnTo>
                      <a:pt x="97980" y="12282"/>
                    </a:lnTo>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617" name="Google Shape;617;p4"/>
              <p:cNvSpPr/>
              <p:nvPr/>
            </p:nvSpPr>
            <p:spPr>
              <a:xfrm>
                <a:off x="9227788" y="8140344"/>
                <a:ext cx="109170" cy="21834"/>
              </a:xfrm>
              <a:custGeom>
                <a:avLst/>
                <a:gdLst/>
                <a:ahLst/>
                <a:cxnLst/>
                <a:rect l="l" t="t" r="r" b="b"/>
                <a:pathLst>
                  <a:path w="109170" h="21834" extrusionOk="0">
                    <a:moveTo>
                      <a:pt x="12282" y="12282"/>
                    </a:moveTo>
                    <a:lnTo>
                      <a:pt x="97980" y="12282"/>
                    </a:lnTo>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618" name="Google Shape;618;p4"/>
              <p:cNvSpPr/>
              <p:nvPr/>
            </p:nvSpPr>
            <p:spPr>
              <a:xfrm>
                <a:off x="9227788" y="8199296"/>
                <a:ext cx="109170" cy="21834"/>
              </a:xfrm>
              <a:custGeom>
                <a:avLst/>
                <a:gdLst/>
                <a:ahLst/>
                <a:cxnLst/>
                <a:rect l="l" t="t" r="r" b="b"/>
                <a:pathLst>
                  <a:path w="109170" h="21834" extrusionOk="0">
                    <a:moveTo>
                      <a:pt x="12282" y="12282"/>
                    </a:moveTo>
                    <a:lnTo>
                      <a:pt x="97980" y="12282"/>
                    </a:lnTo>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619" name="Google Shape;619;p4"/>
              <p:cNvSpPr/>
              <p:nvPr/>
            </p:nvSpPr>
            <p:spPr>
              <a:xfrm>
                <a:off x="9273094" y="7629428"/>
                <a:ext cx="98253" cy="87336"/>
              </a:xfrm>
              <a:custGeom>
                <a:avLst/>
                <a:gdLst/>
                <a:ahLst/>
                <a:cxnLst/>
                <a:rect l="l" t="t" r="r" b="b"/>
                <a:pathLst>
                  <a:path w="98253" h="87336" extrusionOk="0">
                    <a:moveTo>
                      <a:pt x="12282" y="12282"/>
                    </a:moveTo>
                    <a:lnTo>
                      <a:pt x="89246" y="12282"/>
                    </a:lnTo>
                    <a:lnTo>
                      <a:pt x="89246" y="79967"/>
                    </a:lnTo>
                    <a:lnTo>
                      <a:pt x="12282" y="79967"/>
                    </a:lnTo>
                    <a:close/>
                  </a:path>
                </a:pathLst>
              </a:custGeom>
              <a:noFill/>
              <a:ln w="12700" cap="flat"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620" name="Google Shape;620;p4"/>
              <p:cNvSpPr/>
              <p:nvPr/>
            </p:nvSpPr>
            <p:spPr>
              <a:xfrm>
                <a:off x="9350059" y="7663271"/>
                <a:ext cx="98253" cy="87336"/>
              </a:xfrm>
              <a:custGeom>
                <a:avLst/>
                <a:gdLst/>
                <a:ahLst/>
                <a:cxnLst/>
                <a:rect l="l" t="t" r="r" b="b"/>
                <a:pathLst>
                  <a:path w="98253" h="87336" extrusionOk="0">
                    <a:moveTo>
                      <a:pt x="12282" y="12282"/>
                    </a:moveTo>
                    <a:lnTo>
                      <a:pt x="89247" y="12282"/>
                    </a:lnTo>
                    <a:lnTo>
                      <a:pt x="89247" y="79967"/>
                    </a:lnTo>
                    <a:lnTo>
                      <a:pt x="12282" y="79967"/>
                    </a:lnTo>
                    <a:close/>
                  </a:path>
                </a:pathLst>
              </a:custGeom>
              <a:noFill/>
              <a:ln w="12700" cap="flat"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621" name="Google Shape;621;p4"/>
              <p:cNvSpPr/>
              <p:nvPr/>
            </p:nvSpPr>
            <p:spPr>
              <a:xfrm>
                <a:off x="9273094" y="7629428"/>
                <a:ext cx="21834" cy="174672"/>
              </a:xfrm>
              <a:custGeom>
                <a:avLst/>
                <a:gdLst/>
                <a:ahLst/>
                <a:cxnLst/>
                <a:rect l="l" t="t" r="r" b="b"/>
                <a:pathLst>
                  <a:path w="21834" h="174672" extrusionOk="0">
                    <a:moveTo>
                      <a:pt x="12282" y="162390"/>
                    </a:moveTo>
                    <a:lnTo>
                      <a:pt x="12282" y="12282"/>
                    </a:lnTo>
                  </a:path>
                </a:pathLst>
              </a:custGeom>
              <a:noFill/>
              <a:ln w="12700" cap="flat"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grpSp>
        <p:grpSp>
          <p:nvGrpSpPr>
            <p:cNvPr id="622" name="Google Shape;622;p4"/>
            <p:cNvGrpSpPr/>
            <p:nvPr/>
          </p:nvGrpSpPr>
          <p:grpSpPr>
            <a:xfrm>
              <a:off x="11006530" y="4761255"/>
              <a:ext cx="474967" cy="430310"/>
              <a:chOff x="8663730" y="8525169"/>
              <a:chExt cx="716156" cy="648821"/>
            </a:xfrm>
          </p:grpSpPr>
          <p:sp>
            <p:nvSpPr>
              <p:cNvPr id="623" name="Google Shape;623;p4"/>
              <p:cNvSpPr/>
              <p:nvPr/>
            </p:nvSpPr>
            <p:spPr>
              <a:xfrm>
                <a:off x="8855869" y="8911268"/>
                <a:ext cx="360261" cy="114629"/>
              </a:xfrm>
              <a:custGeom>
                <a:avLst/>
                <a:gdLst/>
                <a:ahLst/>
                <a:cxnLst/>
                <a:rect l="l" t="t" r="r" b="b"/>
                <a:pathLst>
                  <a:path w="360261" h="114628" extrusionOk="0">
                    <a:moveTo>
                      <a:pt x="205708" y="107623"/>
                    </a:moveTo>
                    <a:lnTo>
                      <a:pt x="239005" y="107623"/>
                    </a:lnTo>
                    <a:cubicBezTo>
                      <a:pt x="270664" y="107623"/>
                      <a:pt x="301777" y="98343"/>
                      <a:pt x="327978" y="80331"/>
                    </a:cubicBezTo>
                    <a:lnTo>
                      <a:pt x="352541" y="63955"/>
                    </a:lnTo>
                    <a:cubicBezTo>
                      <a:pt x="356362" y="61226"/>
                      <a:pt x="358000" y="55768"/>
                      <a:pt x="355271" y="51946"/>
                    </a:cubicBezTo>
                    <a:cubicBezTo>
                      <a:pt x="351450" y="45942"/>
                      <a:pt x="346537" y="42121"/>
                      <a:pt x="341078" y="38846"/>
                    </a:cubicBezTo>
                    <a:cubicBezTo>
                      <a:pt x="329070" y="31750"/>
                      <a:pt x="314332" y="32296"/>
                      <a:pt x="302323" y="38300"/>
                    </a:cubicBezTo>
                    <a:cubicBezTo>
                      <a:pt x="257018" y="60134"/>
                      <a:pt x="217171" y="41576"/>
                      <a:pt x="217171" y="41576"/>
                    </a:cubicBezTo>
                    <a:cubicBezTo>
                      <a:pt x="202433" y="32296"/>
                      <a:pt x="188786" y="25200"/>
                      <a:pt x="175140" y="19741"/>
                    </a:cubicBezTo>
                    <a:cubicBezTo>
                      <a:pt x="119463" y="-3185"/>
                      <a:pt x="55599" y="5549"/>
                      <a:pt x="7018" y="40483"/>
                    </a:cubicBezTo>
                    <a:lnTo>
                      <a:pt x="7018" y="40483"/>
                    </a:lnTo>
                  </a:path>
                </a:pathLst>
              </a:custGeom>
              <a:noFill/>
              <a:ln w="12700"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624" name="Google Shape;624;p4"/>
              <p:cNvSpPr/>
              <p:nvPr/>
            </p:nvSpPr>
            <p:spPr>
              <a:xfrm>
                <a:off x="8855869" y="8898661"/>
                <a:ext cx="524017" cy="174672"/>
              </a:xfrm>
              <a:custGeom>
                <a:avLst/>
                <a:gdLst/>
                <a:ahLst/>
                <a:cxnLst/>
                <a:rect l="l" t="t" r="r" b="b"/>
                <a:pathLst>
                  <a:path w="524016" h="174672" extrusionOk="0">
                    <a:moveTo>
                      <a:pt x="7018" y="169902"/>
                    </a:moveTo>
                    <a:cubicBezTo>
                      <a:pt x="7018" y="169902"/>
                      <a:pt x="82345" y="155164"/>
                      <a:pt x="213895" y="162806"/>
                    </a:cubicBezTo>
                    <a:cubicBezTo>
                      <a:pt x="248830" y="164989"/>
                      <a:pt x="283218" y="156801"/>
                      <a:pt x="313786" y="140972"/>
                    </a:cubicBezTo>
                    <a:lnTo>
                      <a:pt x="514113" y="35077"/>
                    </a:lnTo>
                    <a:cubicBezTo>
                      <a:pt x="518480" y="32894"/>
                      <a:pt x="519572" y="26889"/>
                      <a:pt x="516842" y="23068"/>
                    </a:cubicBezTo>
                    <a:cubicBezTo>
                      <a:pt x="509746" y="13789"/>
                      <a:pt x="493371" y="1234"/>
                      <a:pt x="460620" y="9967"/>
                    </a:cubicBezTo>
                    <a:cubicBezTo>
                      <a:pt x="456799" y="11059"/>
                      <a:pt x="453524" y="12151"/>
                      <a:pt x="449703" y="13789"/>
                    </a:cubicBezTo>
                    <a:lnTo>
                      <a:pt x="348720" y="56911"/>
                    </a:lnTo>
                  </a:path>
                </a:pathLst>
              </a:custGeom>
              <a:noFill/>
              <a:ln w="12700"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625" name="Google Shape;625;p4"/>
              <p:cNvSpPr/>
              <p:nvPr/>
            </p:nvSpPr>
            <p:spPr>
              <a:xfrm>
                <a:off x="8779996" y="8918533"/>
                <a:ext cx="87336" cy="201965"/>
              </a:xfrm>
              <a:custGeom>
                <a:avLst/>
                <a:gdLst/>
                <a:ahLst/>
                <a:cxnLst/>
                <a:rect l="l" t="t" r="r" b="b"/>
                <a:pathLst>
                  <a:path w="87336" h="201964" extrusionOk="0">
                    <a:moveTo>
                      <a:pt x="7018" y="198066"/>
                    </a:moveTo>
                    <a:lnTo>
                      <a:pt x="80708" y="198066"/>
                    </a:lnTo>
                    <a:lnTo>
                      <a:pt x="80708" y="7018"/>
                    </a:lnTo>
                    <a:lnTo>
                      <a:pt x="7018" y="7018"/>
                    </a:lnTo>
                  </a:path>
                </a:pathLst>
              </a:custGeom>
              <a:noFill/>
              <a:ln w="12700"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626" name="Google Shape;626;p4"/>
              <p:cNvSpPr/>
              <p:nvPr/>
            </p:nvSpPr>
            <p:spPr>
              <a:xfrm>
                <a:off x="8663730" y="8862855"/>
                <a:ext cx="125546" cy="311135"/>
              </a:xfrm>
              <a:custGeom>
                <a:avLst/>
                <a:gdLst/>
                <a:ahLst/>
                <a:cxnLst/>
                <a:rect l="l" t="t" r="r" b="b"/>
                <a:pathLst>
                  <a:path w="125545" h="311134" extrusionOk="0">
                    <a:moveTo>
                      <a:pt x="7018" y="304507"/>
                    </a:moveTo>
                    <a:lnTo>
                      <a:pt x="123284" y="304507"/>
                    </a:lnTo>
                    <a:lnTo>
                      <a:pt x="123284" y="7018"/>
                    </a:lnTo>
                    <a:lnTo>
                      <a:pt x="7018" y="7018"/>
                    </a:lnTo>
                  </a:path>
                </a:pathLst>
              </a:custGeom>
              <a:noFill/>
              <a:ln w="12700"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627" name="Google Shape;627;p4"/>
              <p:cNvSpPr/>
              <p:nvPr/>
            </p:nvSpPr>
            <p:spPr>
              <a:xfrm>
                <a:off x="9052024" y="8745147"/>
                <a:ext cx="87336" cy="147380"/>
              </a:xfrm>
              <a:custGeom>
                <a:avLst/>
                <a:gdLst/>
                <a:ahLst/>
                <a:cxnLst/>
                <a:rect l="l" t="t" r="r" b="b"/>
                <a:pathLst>
                  <a:path w="87336" h="147379" extrusionOk="0">
                    <a:moveTo>
                      <a:pt x="12282" y="107260"/>
                    </a:moveTo>
                    <a:cubicBezTo>
                      <a:pt x="12282" y="124727"/>
                      <a:pt x="26474" y="138919"/>
                      <a:pt x="43941" y="138919"/>
                    </a:cubicBezTo>
                    <a:cubicBezTo>
                      <a:pt x="61408" y="138919"/>
                      <a:pt x="75601" y="124727"/>
                      <a:pt x="75601" y="107260"/>
                    </a:cubicBezTo>
                    <a:cubicBezTo>
                      <a:pt x="75601" y="89792"/>
                      <a:pt x="62500" y="81604"/>
                      <a:pt x="43941" y="75600"/>
                    </a:cubicBezTo>
                    <a:cubicBezTo>
                      <a:pt x="27565" y="70142"/>
                      <a:pt x="12282" y="61408"/>
                      <a:pt x="12282" y="43941"/>
                    </a:cubicBezTo>
                    <a:cubicBezTo>
                      <a:pt x="12282" y="26474"/>
                      <a:pt x="26474" y="12282"/>
                      <a:pt x="43941" y="12282"/>
                    </a:cubicBezTo>
                    <a:cubicBezTo>
                      <a:pt x="61408" y="12282"/>
                      <a:pt x="75601" y="26474"/>
                      <a:pt x="75601" y="43941"/>
                    </a:cubicBezTo>
                  </a:path>
                </a:pathLst>
              </a:custGeom>
              <a:noFill/>
              <a:ln w="12700"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628" name="Google Shape;628;p4"/>
              <p:cNvSpPr/>
              <p:nvPr/>
            </p:nvSpPr>
            <p:spPr>
              <a:xfrm>
                <a:off x="9083684" y="8727134"/>
                <a:ext cx="21834" cy="38210"/>
              </a:xfrm>
              <a:custGeom>
                <a:avLst/>
                <a:gdLst/>
                <a:ahLst/>
                <a:cxnLst/>
                <a:rect l="l" t="t" r="r" b="b"/>
                <a:pathLst>
                  <a:path w="21834" h="38209" extrusionOk="0">
                    <a:moveTo>
                      <a:pt x="12282" y="12281"/>
                    </a:moveTo>
                    <a:lnTo>
                      <a:pt x="12282" y="30295"/>
                    </a:lnTo>
                  </a:path>
                </a:pathLst>
              </a:custGeom>
              <a:noFill/>
              <a:ln w="12700"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629" name="Google Shape;629;p4"/>
              <p:cNvSpPr/>
              <p:nvPr/>
            </p:nvSpPr>
            <p:spPr>
              <a:xfrm>
                <a:off x="9083684" y="8871784"/>
                <a:ext cx="21834" cy="38210"/>
              </a:xfrm>
              <a:custGeom>
                <a:avLst/>
                <a:gdLst/>
                <a:ahLst/>
                <a:cxnLst/>
                <a:rect l="l" t="t" r="r" b="b"/>
                <a:pathLst>
                  <a:path w="21834" h="38209" extrusionOk="0">
                    <a:moveTo>
                      <a:pt x="12282" y="12281"/>
                    </a:moveTo>
                    <a:lnTo>
                      <a:pt x="12282" y="29749"/>
                    </a:lnTo>
                  </a:path>
                </a:pathLst>
              </a:custGeom>
              <a:noFill/>
              <a:ln w="12700"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630" name="Google Shape;630;p4"/>
              <p:cNvSpPr/>
              <p:nvPr/>
            </p:nvSpPr>
            <p:spPr>
              <a:xfrm>
                <a:off x="9198858" y="8709121"/>
                <a:ext cx="103712" cy="229257"/>
              </a:xfrm>
              <a:custGeom>
                <a:avLst/>
                <a:gdLst/>
                <a:ahLst/>
                <a:cxnLst/>
                <a:rect l="l" t="t" r="r" b="b"/>
                <a:pathLst>
                  <a:path w="103711" h="229257" extrusionOk="0">
                    <a:moveTo>
                      <a:pt x="64137" y="221888"/>
                    </a:moveTo>
                    <a:cubicBezTo>
                      <a:pt x="87609" y="193504"/>
                      <a:pt x="108351" y="140011"/>
                      <a:pt x="85425" y="94705"/>
                    </a:cubicBezTo>
                    <a:cubicBezTo>
                      <a:pt x="70688" y="65775"/>
                      <a:pt x="47216" y="36845"/>
                      <a:pt x="12282" y="12282"/>
                    </a:cubicBezTo>
                  </a:path>
                </a:pathLst>
              </a:custGeom>
              <a:noFill/>
              <a:ln w="12700"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631" name="Google Shape;631;p4"/>
              <p:cNvSpPr/>
              <p:nvPr/>
            </p:nvSpPr>
            <p:spPr>
              <a:xfrm>
                <a:off x="8883582" y="8708575"/>
                <a:ext cx="109170" cy="223799"/>
              </a:xfrm>
              <a:custGeom>
                <a:avLst/>
                <a:gdLst/>
                <a:ahLst/>
                <a:cxnLst/>
                <a:rect l="l" t="t" r="r" b="b"/>
                <a:pathLst>
                  <a:path w="109170" h="223798" extrusionOk="0">
                    <a:moveTo>
                      <a:pt x="97209" y="12282"/>
                    </a:moveTo>
                    <a:cubicBezTo>
                      <a:pt x="61729" y="36845"/>
                      <a:pt x="38803" y="65775"/>
                      <a:pt x="24065" y="94705"/>
                    </a:cubicBezTo>
                    <a:cubicBezTo>
                      <a:pt x="2231" y="136735"/>
                      <a:pt x="12602" y="187500"/>
                      <a:pt x="39895" y="214792"/>
                    </a:cubicBezTo>
                  </a:path>
                </a:pathLst>
              </a:custGeom>
              <a:noFill/>
              <a:ln w="12700"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632" name="Google Shape;632;p4"/>
              <p:cNvSpPr/>
              <p:nvPr/>
            </p:nvSpPr>
            <p:spPr>
              <a:xfrm>
                <a:off x="8920474" y="8619055"/>
                <a:ext cx="349344" cy="114629"/>
              </a:xfrm>
              <a:custGeom>
                <a:avLst/>
                <a:gdLst/>
                <a:ahLst/>
                <a:cxnLst/>
                <a:rect l="l" t="t" r="r" b="b"/>
                <a:pathLst>
                  <a:path w="349344" h="114628" extrusionOk="0">
                    <a:moveTo>
                      <a:pt x="12282" y="107260"/>
                    </a:moveTo>
                    <a:lnTo>
                      <a:pt x="12282" y="68504"/>
                    </a:lnTo>
                    <a:cubicBezTo>
                      <a:pt x="12282" y="37391"/>
                      <a:pt x="37391" y="12282"/>
                      <a:pt x="68504" y="12282"/>
                    </a:cubicBezTo>
                    <a:lnTo>
                      <a:pt x="281932" y="12282"/>
                    </a:lnTo>
                    <a:cubicBezTo>
                      <a:pt x="313045" y="12282"/>
                      <a:pt x="338155" y="37391"/>
                      <a:pt x="338155" y="68504"/>
                    </a:cubicBezTo>
                    <a:lnTo>
                      <a:pt x="338155" y="107260"/>
                    </a:lnTo>
                  </a:path>
                </a:pathLst>
              </a:custGeom>
              <a:noFill/>
              <a:ln w="12700"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633" name="Google Shape;633;p4"/>
              <p:cNvSpPr/>
              <p:nvPr/>
            </p:nvSpPr>
            <p:spPr>
              <a:xfrm>
                <a:off x="9030736" y="8525169"/>
                <a:ext cx="81878" cy="81878"/>
              </a:xfrm>
              <a:custGeom>
                <a:avLst/>
                <a:gdLst/>
                <a:ahLst/>
                <a:cxnLst/>
                <a:rect l="l" t="t" r="r" b="b"/>
                <a:pathLst>
                  <a:path w="81877" h="81877" extrusionOk="0">
                    <a:moveTo>
                      <a:pt x="71234" y="41757"/>
                    </a:moveTo>
                    <a:cubicBezTo>
                      <a:pt x="71234" y="58036"/>
                      <a:pt x="58037" y="71234"/>
                      <a:pt x="41758" y="71234"/>
                    </a:cubicBezTo>
                    <a:cubicBezTo>
                      <a:pt x="25478" y="71234"/>
                      <a:pt x="12281" y="58037"/>
                      <a:pt x="12281" y="41757"/>
                    </a:cubicBezTo>
                    <a:cubicBezTo>
                      <a:pt x="12281" y="25479"/>
                      <a:pt x="25478" y="12281"/>
                      <a:pt x="41758" y="12281"/>
                    </a:cubicBezTo>
                    <a:cubicBezTo>
                      <a:pt x="58037" y="12281"/>
                      <a:pt x="71234" y="25478"/>
                      <a:pt x="71234" y="41757"/>
                    </a:cubicBezTo>
                    <a:close/>
                  </a:path>
                </a:pathLst>
              </a:custGeom>
              <a:noFill/>
              <a:ln w="12700"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634" name="Google Shape;634;p4"/>
              <p:cNvSpPr/>
              <p:nvPr/>
            </p:nvSpPr>
            <p:spPr>
              <a:xfrm>
                <a:off x="9107155" y="8525169"/>
                <a:ext cx="49127" cy="81878"/>
              </a:xfrm>
              <a:custGeom>
                <a:avLst/>
                <a:gdLst/>
                <a:ahLst/>
                <a:cxnLst/>
                <a:rect l="l" t="t" r="r" b="b"/>
                <a:pathLst>
                  <a:path w="49126" h="81877" extrusionOk="0">
                    <a:moveTo>
                      <a:pt x="12282" y="12282"/>
                    </a:moveTo>
                    <a:cubicBezTo>
                      <a:pt x="28657" y="12282"/>
                      <a:pt x="41757" y="25382"/>
                      <a:pt x="41757" y="41758"/>
                    </a:cubicBezTo>
                    <a:cubicBezTo>
                      <a:pt x="41757" y="58133"/>
                      <a:pt x="28657" y="71234"/>
                      <a:pt x="12282" y="71234"/>
                    </a:cubicBezTo>
                  </a:path>
                </a:pathLst>
              </a:custGeom>
              <a:noFill/>
              <a:ln w="12700"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635" name="Google Shape;635;p4"/>
              <p:cNvSpPr/>
              <p:nvPr/>
            </p:nvSpPr>
            <p:spPr>
              <a:xfrm>
                <a:off x="8971784" y="8668728"/>
                <a:ext cx="245633" cy="21834"/>
              </a:xfrm>
              <a:custGeom>
                <a:avLst/>
                <a:gdLst/>
                <a:ahLst/>
                <a:cxnLst/>
                <a:rect l="l" t="t" r="r" b="b"/>
                <a:pathLst>
                  <a:path w="245632" h="21834" extrusionOk="0">
                    <a:moveTo>
                      <a:pt x="12282" y="12282"/>
                    </a:moveTo>
                    <a:lnTo>
                      <a:pt x="236080" y="12282"/>
                    </a:lnTo>
                  </a:path>
                </a:pathLst>
              </a:custGeom>
              <a:noFill/>
              <a:ln w="12700"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grpSp>
        <p:grpSp>
          <p:nvGrpSpPr>
            <p:cNvPr id="636" name="Google Shape;636;p4"/>
            <p:cNvGrpSpPr/>
            <p:nvPr/>
          </p:nvGrpSpPr>
          <p:grpSpPr>
            <a:xfrm>
              <a:off x="5505450" y="4751731"/>
              <a:ext cx="429848" cy="500110"/>
              <a:chOff x="3034366" y="4089085"/>
              <a:chExt cx="619260" cy="720479"/>
            </a:xfrm>
          </p:grpSpPr>
          <p:sp>
            <p:nvSpPr>
              <p:cNvPr id="637" name="Google Shape;637;p4"/>
              <p:cNvSpPr/>
              <p:nvPr/>
            </p:nvSpPr>
            <p:spPr>
              <a:xfrm>
                <a:off x="3136154" y="4089085"/>
                <a:ext cx="420801" cy="420801"/>
              </a:xfrm>
              <a:custGeom>
                <a:avLst/>
                <a:gdLst/>
                <a:ahLst/>
                <a:cxnLst/>
                <a:rect l="l" t="t" r="r" b="b"/>
                <a:pathLst>
                  <a:path w="602722" h="602722" extrusionOk="0">
                    <a:moveTo>
                      <a:pt x="585211" y="301768"/>
                    </a:moveTo>
                    <a:cubicBezTo>
                      <a:pt x="585211" y="458309"/>
                      <a:pt x="458309" y="585211"/>
                      <a:pt x="301768" y="585211"/>
                    </a:cubicBezTo>
                    <a:cubicBezTo>
                      <a:pt x="145228" y="585211"/>
                      <a:pt x="18326" y="458309"/>
                      <a:pt x="18326" y="301768"/>
                    </a:cubicBezTo>
                    <a:cubicBezTo>
                      <a:pt x="18326" y="145227"/>
                      <a:pt x="145228" y="18326"/>
                      <a:pt x="301768" y="18326"/>
                    </a:cubicBezTo>
                    <a:cubicBezTo>
                      <a:pt x="458309" y="18326"/>
                      <a:pt x="585211" y="145227"/>
                      <a:pt x="585211" y="301768"/>
                    </a:cubicBezTo>
                    <a:close/>
                  </a:path>
                </a:pathLst>
              </a:custGeom>
              <a:noFill/>
              <a:ln w="12700" cap="flat"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638" name="Google Shape;638;p4"/>
              <p:cNvSpPr/>
              <p:nvPr/>
            </p:nvSpPr>
            <p:spPr>
              <a:xfrm>
                <a:off x="3334045" y="4130028"/>
                <a:ext cx="181968" cy="181968"/>
              </a:xfrm>
              <a:custGeom>
                <a:avLst/>
                <a:gdLst/>
                <a:ahLst/>
                <a:cxnLst/>
                <a:rect l="l" t="t" r="r" b="b"/>
                <a:pathLst>
                  <a:path w="260636" h="260636" extrusionOk="0">
                    <a:moveTo>
                      <a:pt x="243125" y="243125"/>
                    </a:moveTo>
                    <a:cubicBezTo>
                      <a:pt x="243125" y="118508"/>
                      <a:pt x="142128" y="18326"/>
                      <a:pt x="18326" y="18326"/>
                    </a:cubicBezTo>
                  </a:path>
                </a:pathLst>
              </a:custGeom>
              <a:noFill/>
              <a:ln w="12700" cap="rnd"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639" name="Google Shape;639;p4"/>
              <p:cNvSpPr/>
              <p:nvPr/>
            </p:nvSpPr>
            <p:spPr>
              <a:xfrm>
                <a:off x="3305043" y="4484297"/>
                <a:ext cx="79611" cy="96670"/>
              </a:xfrm>
              <a:custGeom>
                <a:avLst/>
                <a:gdLst/>
                <a:ahLst/>
                <a:cxnLst/>
                <a:rect l="l" t="t" r="r" b="b"/>
                <a:pathLst>
                  <a:path w="114028" h="138463" extrusionOk="0">
                    <a:moveTo>
                      <a:pt x="18326" y="18326"/>
                    </a:moveTo>
                    <a:lnTo>
                      <a:pt x="18326" y="121766"/>
                    </a:lnTo>
                    <a:lnTo>
                      <a:pt x="100589" y="121766"/>
                    </a:lnTo>
                    <a:lnTo>
                      <a:pt x="100589" y="18326"/>
                    </a:lnTo>
                  </a:path>
                </a:pathLst>
              </a:custGeom>
              <a:noFill/>
              <a:ln w="12700" cap="flat"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640" name="Google Shape;640;p4"/>
              <p:cNvSpPr/>
              <p:nvPr/>
            </p:nvSpPr>
            <p:spPr>
              <a:xfrm>
                <a:off x="3228844" y="4263661"/>
                <a:ext cx="90984" cy="119417"/>
              </a:xfrm>
              <a:custGeom>
                <a:avLst/>
                <a:gdLst/>
                <a:ahLst/>
                <a:cxnLst/>
                <a:rect l="l" t="t" r="r" b="b"/>
                <a:pathLst>
                  <a:path w="130318" h="171042" extrusionOk="0">
                    <a:moveTo>
                      <a:pt x="18326" y="18326"/>
                    </a:moveTo>
                    <a:lnTo>
                      <a:pt x="118508" y="18326"/>
                    </a:lnTo>
                    <a:lnTo>
                      <a:pt x="118508" y="153531"/>
                    </a:lnTo>
                    <a:lnTo>
                      <a:pt x="18326" y="153531"/>
                    </a:lnTo>
                    <a:close/>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641" name="Google Shape;641;p4"/>
              <p:cNvSpPr/>
              <p:nvPr/>
            </p:nvSpPr>
            <p:spPr>
              <a:xfrm>
                <a:off x="3298788" y="4215325"/>
                <a:ext cx="90984" cy="164909"/>
              </a:xfrm>
              <a:custGeom>
                <a:avLst/>
                <a:gdLst/>
                <a:ahLst/>
                <a:cxnLst/>
                <a:rect l="l" t="t" r="r" b="b"/>
                <a:pathLst>
                  <a:path w="130318" h="236201" extrusionOk="0">
                    <a:moveTo>
                      <a:pt x="18326" y="18326"/>
                    </a:moveTo>
                    <a:lnTo>
                      <a:pt x="118508" y="18326"/>
                    </a:lnTo>
                    <a:lnTo>
                      <a:pt x="118508" y="221948"/>
                    </a:lnTo>
                    <a:lnTo>
                      <a:pt x="18326" y="221948"/>
                    </a:lnTo>
                    <a:close/>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642" name="Google Shape;642;p4"/>
              <p:cNvSpPr/>
              <p:nvPr/>
            </p:nvSpPr>
            <p:spPr>
              <a:xfrm>
                <a:off x="3368732" y="4263661"/>
                <a:ext cx="90984" cy="119417"/>
              </a:xfrm>
              <a:custGeom>
                <a:avLst/>
                <a:gdLst/>
                <a:ahLst/>
                <a:cxnLst/>
                <a:rect l="l" t="t" r="r" b="b"/>
                <a:pathLst>
                  <a:path w="130318" h="171042" extrusionOk="0">
                    <a:moveTo>
                      <a:pt x="18326" y="18326"/>
                    </a:moveTo>
                    <a:lnTo>
                      <a:pt x="118508" y="18326"/>
                    </a:lnTo>
                    <a:lnTo>
                      <a:pt x="118508" y="153531"/>
                    </a:lnTo>
                    <a:lnTo>
                      <a:pt x="18326" y="153531"/>
                    </a:lnTo>
                    <a:close/>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643" name="Google Shape;643;p4"/>
              <p:cNvSpPr/>
              <p:nvPr/>
            </p:nvSpPr>
            <p:spPr>
              <a:xfrm>
                <a:off x="3074740" y="4629302"/>
                <a:ext cx="56865" cy="62552"/>
              </a:xfrm>
              <a:custGeom>
                <a:avLst/>
                <a:gdLst/>
                <a:ahLst/>
                <a:cxnLst/>
                <a:rect l="l" t="t" r="r" b="b"/>
                <a:pathLst>
                  <a:path w="81448" h="89593" extrusionOk="0">
                    <a:moveTo>
                      <a:pt x="69639" y="18326"/>
                    </a:moveTo>
                    <a:lnTo>
                      <a:pt x="18326" y="72897"/>
                    </a:lnTo>
                  </a:path>
                </a:pathLst>
              </a:custGeom>
              <a:noFill/>
              <a:ln w="12700" cap="rnd"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644" name="Google Shape;644;p4"/>
              <p:cNvSpPr/>
              <p:nvPr/>
            </p:nvSpPr>
            <p:spPr>
              <a:xfrm>
                <a:off x="3143547" y="4629302"/>
                <a:ext cx="56865" cy="62552"/>
              </a:xfrm>
              <a:custGeom>
                <a:avLst/>
                <a:gdLst/>
                <a:ahLst/>
                <a:cxnLst/>
                <a:rect l="l" t="t" r="r" b="b"/>
                <a:pathLst>
                  <a:path w="81448" h="89593" extrusionOk="0">
                    <a:moveTo>
                      <a:pt x="69639" y="72897"/>
                    </a:moveTo>
                    <a:lnTo>
                      <a:pt x="18326" y="18326"/>
                    </a:lnTo>
                  </a:path>
                </a:pathLst>
              </a:custGeom>
              <a:noFill/>
              <a:ln w="12700" cap="rnd"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645" name="Google Shape;645;p4"/>
              <p:cNvSpPr/>
              <p:nvPr/>
            </p:nvSpPr>
            <p:spPr>
              <a:xfrm>
                <a:off x="3212353" y="4627027"/>
                <a:ext cx="62552" cy="62552"/>
              </a:xfrm>
              <a:custGeom>
                <a:avLst/>
                <a:gdLst/>
                <a:ahLst/>
                <a:cxnLst/>
                <a:rect l="l" t="t" r="r" b="b"/>
                <a:pathLst>
                  <a:path w="89593" h="89593" extrusionOk="0">
                    <a:moveTo>
                      <a:pt x="73711" y="18326"/>
                    </a:moveTo>
                    <a:lnTo>
                      <a:pt x="18326" y="76155"/>
                    </a:lnTo>
                  </a:path>
                </a:pathLst>
              </a:custGeom>
              <a:noFill/>
              <a:ln w="12700" cap="rnd"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646" name="Google Shape;646;p4"/>
              <p:cNvSpPr/>
              <p:nvPr/>
            </p:nvSpPr>
            <p:spPr>
              <a:xfrm>
                <a:off x="3034366" y="4660578"/>
                <a:ext cx="68238" cy="68238"/>
              </a:xfrm>
              <a:custGeom>
                <a:avLst/>
                <a:gdLst/>
                <a:ahLst/>
                <a:cxnLst/>
                <a:rect l="l" t="t" r="r" b="b"/>
                <a:pathLst>
                  <a:path w="97738" h="97738" extrusionOk="0">
                    <a:moveTo>
                      <a:pt x="86743" y="52535"/>
                    </a:moveTo>
                    <a:cubicBezTo>
                      <a:pt x="86743" y="71427"/>
                      <a:pt x="71427" y="86743"/>
                      <a:pt x="52534" y="86743"/>
                    </a:cubicBezTo>
                    <a:cubicBezTo>
                      <a:pt x="33641" y="86743"/>
                      <a:pt x="18326" y="71427"/>
                      <a:pt x="18326" y="52535"/>
                    </a:cubicBezTo>
                    <a:cubicBezTo>
                      <a:pt x="18326" y="33642"/>
                      <a:pt x="33641" y="18326"/>
                      <a:pt x="52534" y="18326"/>
                    </a:cubicBezTo>
                    <a:cubicBezTo>
                      <a:pt x="71427" y="18326"/>
                      <a:pt x="86743" y="33642"/>
                      <a:pt x="86743" y="52535"/>
                    </a:cubicBezTo>
                    <a:close/>
                  </a:path>
                </a:pathLst>
              </a:custGeom>
              <a:noFill/>
              <a:ln w="12700" cap="rnd"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647" name="Google Shape;647;p4"/>
              <p:cNvSpPr/>
              <p:nvPr/>
            </p:nvSpPr>
            <p:spPr>
              <a:xfrm>
                <a:off x="3103172" y="4588359"/>
                <a:ext cx="68238" cy="68238"/>
              </a:xfrm>
              <a:custGeom>
                <a:avLst/>
                <a:gdLst/>
                <a:ahLst/>
                <a:cxnLst/>
                <a:rect l="l" t="t" r="r" b="b"/>
                <a:pathLst>
                  <a:path w="97738" h="97738" extrusionOk="0">
                    <a:moveTo>
                      <a:pt x="86743" y="52535"/>
                    </a:moveTo>
                    <a:cubicBezTo>
                      <a:pt x="86743" y="71427"/>
                      <a:pt x="71427" y="86743"/>
                      <a:pt x="52535" y="86743"/>
                    </a:cubicBezTo>
                    <a:cubicBezTo>
                      <a:pt x="33642" y="86743"/>
                      <a:pt x="18326" y="71427"/>
                      <a:pt x="18326" y="52535"/>
                    </a:cubicBezTo>
                    <a:cubicBezTo>
                      <a:pt x="18326" y="33642"/>
                      <a:pt x="33642" y="18326"/>
                      <a:pt x="52535" y="18326"/>
                    </a:cubicBezTo>
                    <a:cubicBezTo>
                      <a:pt x="71427" y="18326"/>
                      <a:pt x="86743" y="33642"/>
                      <a:pt x="86743" y="52535"/>
                    </a:cubicBezTo>
                    <a:close/>
                  </a:path>
                </a:pathLst>
              </a:custGeom>
              <a:noFill/>
              <a:ln w="12700" cap="rnd"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648" name="Google Shape;648;p4"/>
              <p:cNvSpPr/>
              <p:nvPr/>
            </p:nvSpPr>
            <p:spPr>
              <a:xfrm>
                <a:off x="3172548" y="4660578"/>
                <a:ext cx="68238" cy="68238"/>
              </a:xfrm>
              <a:custGeom>
                <a:avLst/>
                <a:gdLst/>
                <a:ahLst/>
                <a:cxnLst/>
                <a:rect l="l" t="t" r="r" b="b"/>
                <a:pathLst>
                  <a:path w="97738" h="97738" extrusionOk="0">
                    <a:moveTo>
                      <a:pt x="86743" y="52535"/>
                    </a:moveTo>
                    <a:cubicBezTo>
                      <a:pt x="86743" y="33801"/>
                      <a:pt x="71268" y="18326"/>
                      <a:pt x="52535" y="18326"/>
                    </a:cubicBezTo>
                    <a:cubicBezTo>
                      <a:pt x="33801" y="18326"/>
                      <a:pt x="18326" y="33801"/>
                      <a:pt x="18326" y="52535"/>
                    </a:cubicBezTo>
                    <a:cubicBezTo>
                      <a:pt x="18326" y="71268"/>
                      <a:pt x="33801" y="86743"/>
                      <a:pt x="52535" y="86743"/>
                    </a:cubicBezTo>
                    <a:cubicBezTo>
                      <a:pt x="71268" y="87558"/>
                      <a:pt x="86743" y="72082"/>
                      <a:pt x="86743" y="52535"/>
                    </a:cubicBezTo>
                    <a:close/>
                  </a:path>
                </a:pathLst>
              </a:custGeom>
              <a:noFill/>
              <a:ln w="12700" cap="rnd"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649" name="Google Shape;649;p4"/>
              <p:cNvSpPr/>
              <p:nvPr/>
            </p:nvSpPr>
            <p:spPr>
              <a:xfrm>
                <a:off x="3283434" y="4556515"/>
                <a:ext cx="125103" cy="181968"/>
              </a:xfrm>
              <a:custGeom>
                <a:avLst/>
                <a:gdLst/>
                <a:ahLst/>
                <a:cxnLst/>
                <a:rect l="l" t="t" r="r" b="b"/>
                <a:pathLst>
                  <a:path w="179187" h="260636" extrusionOk="0">
                    <a:moveTo>
                      <a:pt x="162491" y="242311"/>
                    </a:moveTo>
                    <a:lnTo>
                      <a:pt x="162491" y="44390"/>
                    </a:lnTo>
                    <a:cubicBezTo>
                      <a:pt x="162491" y="29729"/>
                      <a:pt x="151088" y="18326"/>
                      <a:pt x="136427" y="18326"/>
                    </a:cubicBezTo>
                    <a:lnTo>
                      <a:pt x="44390" y="18326"/>
                    </a:lnTo>
                    <a:cubicBezTo>
                      <a:pt x="29729" y="18326"/>
                      <a:pt x="18326" y="29729"/>
                      <a:pt x="18326" y="44390"/>
                    </a:cubicBezTo>
                    <a:lnTo>
                      <a:pt x="18326" y="242311"/>
                    </a:lnTo>
                  </a:path>
                </a:pathLst>
              </a:custGeom>
              <a:noFill/>
              <a:ln w="12700" cap="rnd"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650" name="Google Shape;650;p4"/>
              <p:cNvSpPr/>
              <p:nvPr/>
            </p:nvSpPr>
            <p:spPr>
              <a:xfrm>
                <a:off x="3283434" y="4712894"/>
                <a:ext cx="125103" cy="96670"/>
              </a:xfrm>
              <a:custGeom>
                <a:avLst/>
                <a:gdLst/>
                <a:ahLst/>
                <a:cxnLst/>
                <a:rect l="l" t="t" r="r" b="b"/>
                <a:pathLst>
                  <a:path w="179187" h="138463" extrusionOk="0">
                    <a:moveTo>
                      <a:pt x="18326" y="18326"/>
                    </a:moveTo>
                    <a:lnTo>
                      <a:pt x="18326" y="99775"/>
                    </a:lnTo>
                    <a:cubicBezTo>
                      <a:pt x="18326" y="114436"/>
                      <a:pt x="29729" y="125839"/>
                      <a:pt x="44390" y="125839"/>
                    </a:cubicBezTo>
                    <a:lnTo>
                      <a:pt x="136427" y="125839"/>
                    </a:lnTo>
                    <a:cubicBezTo>
                      <a:pt x="151088" y="125839"/>
                      <a:pt x="162491" y="114436"/>
                      <a:pt x="162491" y="99775"/>
                    </a:cubicBezTo>
                    <a:lnTo>
                      <a:pt x="162491" y="18326"/>
                    </a:lnTo>
                  </a:path>
                </a:pathLst>
              </a:custGeom>
              <a:noFill/>
              <a:ln w="12700" cap="rnd"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651" name="Google Shape;651;p4"/>
              <p:cNvSpPr/>
              <p:nvPr/>
            </p:nvSpPr>
            <p:spPr>
              <a:xfrm>
                <a:off x="3556955" y="4629302"/>
                <a:ext cx="56865" cy="62552"/>
              </a:xfrm>
              <a:custGeom>
                <a:avLst/>
                <a:gdLst/>
                <a:ahLst/>
                <a:cxnLst/>
                <a:rect l="l" t="t" r="r" b="b"/>
                <a:pathLst>
                  <a:path w="81448" h="89593" extrusionOk="0">
                    <a:moveTo>
                      <a:pt x="18326" y="18326"/>
                    </a:moveTo>
                    <a:lnTo>
                      <a:pt x="69639" y="72897"/>
                    </a:lnTo>
                  </a:path>
                </a:pathLst>
              </a:custGeom>
              <a:noFill/>
              <a:ln w="12700" cap="rnd"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652" name="Google Shape;652;p4"/>
              <p:cNvSpPr/>
              <p:nvPr/>
            </p:nvSpPr>
            <p:spPr>
              <a:xfrm>
                <a:off x="3488148" y="4629302"/>
                <a:ext cx="56865" cy="62552"/>
              </a:xfrm>
              <a:custGeom>
                <a:avLst/>
                <a:gdLst/>
                <a:ahLst/>
                <a:cxnLst/>
                <a:rect l="l" t="t" r="r" b="b"/>
                <a:pathLst>
                  <a:path w="81448" h="89593" extrusionOk="0">
                    <a:moveTo>
                      <a:pt x="18326" y="72897"/>
                    </a:moveTo>
                    <a:lnTo>
                      <a:pt x="69639" y="18326"/>
                    </a:lnTo>
                  </a:path>
                </a:pathLst>
              </a:custGeom>
              <a:noFill/>
              <a:ln w="12700" cap="rnd"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653" name="Google Shape;653;p4"/>
              <p:cNvSpPr/>
              <p:nvPr/>
            </p:nvSpPr>
            <p:spPr>
              <a:xfrm>
                <a:off x="3417067" y="4627027"/>
                <a:ext cx="62552" cy="62552"/>
              </a:xfrm>
              <a:custGeom>
                <a:avLst/>
                <a:gdLst/>
                <a:ahLst/>
                <a:cxnLst/>
                <a:rect l="l" t="t" r="r" b="b"/>
                <a:pathLst>
                  <a:path w="89593" h="89593" extrusionOk="0">
                    <a:moveTo>
                      <a:pt x="18326" y="18326"/>
                    </a:moveTo>
                    <a:lnTo>
                      <a:pt x="72897" y="76155"/>
                    </a:lnTo>
                  </a:path>
                </a:pathLst>
              </a:custGeom>
              <a:noFill/>
              <a:ln w="12700" cap="rnd"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654" name="Google Shape;654;p4"/>
              <p:cNvSpPr/>
              <p:nvPr/>
            </p:nvSpPr>
            <p:spPr>
              <a:xfrm>
                <a:off x="3585388" y="4660578"/>
                <a:ext cx="68238" cy="68238"/>
              </a:xfrm>
              <a:custGeom>
                <a:avLst/>
                <a:gdLst/>
                <a:ahLst/>
                <a:cxnLst/>
                <a:rect l="l" t="t" r="r" b="b"/>
                <a:pathLst>
                  <a:path w="97738" h="97738" extrusionOk="0">
                    <a:moveTo>
                      <a:pt x="86743" y="52535"/>
                    </a:moveTo>
                    <a:cubicBezTo>
                      <a:pt x="86743" y="71427"/>
                      <a:pt x="71427" y="86743"/>
                      <a:pt x="52535" y="86743"/>
                    </a:cubicBezTo>
                    <a:cubicBezTo>
                      <a:pt x="33642" y="86743"/>
                      <a:pt x="18326" y="71427"/>
                      <a:pt x="18326" y="52535"/>
                    </a:cubicBezTo>
                    <a:cubicBezTo>
                      <a:pt x="18326" y="33642"/>
                      <a:pt x="33642" y="18326"/>
                      <a:pt x="52535" y="18326"/>
                    </a:cubicBezTo>
                    <a:cubicBezTo>
                      <a:pt x="71427" y="18326"/>
                      <a:pt x="86743" y="33642"/>
                      <a:pt x="86743" y="52535"/>
                    </a:cubicBezTo>
                    <a:close/>
                  </a:path>
                </a:pathLst>
              </a:custGeom>
              <a:noFill/>
              <a:ln w="12700" cap="rnd"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655" name="Google Shape;655;p4"/>
              <p:cNvSpPr/>
              <p:nvPr/>
            </p:nvSpPr>
            <p:spPr>
              <a:xfrm>
                <a:off x="3516581" y="4588359"/>
                <a:ext cx="68238" cy="68238"/>
              </a:xfrm>
              <a:custGeom>
                <a:avLst/>
                <a:gdLst/>
                <a:ahLst/>
                <a:cxnLst/>
                <a:rect l="l" t="t" r="r" b="b"/>
                <a:pathLst>
                  <a:path w="97738" h="97738" extrusionOk="0">
                    <a:moveTo>
                      <a:pt x="86743" y="52535"/>
                    </a:moveTo>
                    <a:cubicBezTo>
                      <a:pt x="86743" y="71427"/>
                      <a:pt x="71427" y="86743"/>
                      <a:pt x="52535" y="86743"/>
                    </a:cubicBezTo>
                    <a:cubicBezTo>
                      <a:pt x="33642" y="86743"/>
                      <a:pt x="18326" y="71427"/>
                      <a:pt x="18326" y="52535"/>
                    </a:cubicBezTo>
                    <a:cubicBezTo>
                      <a:pt x="18326" y="33642"/>
                      <a:pt x="33642" y="18326"/>
                      <a:pt x="52535" y="18326"/>
                    </a:cubicBezTo>
                    <a:cubicBezTo>
                      <a:pt x="71427" y="18326"/>
                      <a:pt x="86743" y="33642"/>
                      <a:pt x="86743" y="52535"/>
                    </a:cubicBezTo>
                    <a:close/>
                  </a:path>
                </a:pathLst>
              </a:custGeom>
              <a:noFill/>
              <a:ln w="12700" cap="rnd"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656" name="Google Shape;656;p4"/>
              <p:cNvSpPr/>
              <p:nvPr/>
            </p:nvSpPr>
            <p:spPr>
              <a:xfrm>
                <a:off x="3447774" y="4660578"/>
                <a:ext cx="68238" cy="68238"/>
              </a:xfrm>
              <a:custGeom>
                <a:avLst/>
                <a:gdLst/>
                <a:ahLst/>
                <a:cxnLst/>
                <a:rect l="l" t="t" r="r" b="b"/>
                <a:pathLst>
                  <a:path w="97738" h="97738" extrusionOk="0">
                    <a:moveTo>
                      <a:pt x="18326" y="52535"/>
                    </a:moveTo>
                    <a:cubicBezTo>
                      <a:pt x="18326" y="33801"/>
                      <a:pt x="33801" y="18326"/>
                      <a:pt x="52535" y="18326"/>
                    </a:cubicBezTo>
                    <a:cubicBezTo>
                      <a:pt x="71268" y="18326"/>
                      <a:pt x="86743" y="33801"/>
                      <a:pt x="86743" y="52535"/>
                    </a:cubicBezTo>
                    <a:cubicBezTo>
                      <a:pt x="86743" y="71268"/>
                      <a:pt x="71268" y="86743"/>
                      <a:pt x="52535" y="86743"/>
                    </a:cubicBezTo>
                    <a:cubicBezTo>
                      <a:pt x="32987" y="87558"/>
                      <a:pt x="18326" y="72082"/>
                      <a:pt x="18326" y="52535"/>
                    </a:cubicBezTo>
                    <a:close/>
                  </a:path>
                </a:pathLst>
              </a:custGeom>
              <a:noFill/>
              <a:ln w="12700" cap="rnd"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grpSp>
      </p:grpSp>
      <p:sp>
        <p:nvSpPr>
          <p:cNvPr id="657" name="Google Shape;657;p4"/>
          <p:cNvSpPr/>
          <p:nvPr/>
        </p:nvSpPr>
        <p:spPr>
          <a:xfrm>
            <a:off x="6643124" y="4660663"/>
            <a:ext cx="1989806" cy="335786"/>
          </a:xfrm>
          <a:custGeom>
            <a:avLst/>
            <a:gdLst/>
            <a:ahLst/>
            <a:cxnLst/>
            <a:rect l="l" t="t" r="r" b="b"/>
            <a:pathLst>
              <a:path w="5037483" h="850092" extrusionOk="0">
                <a:moveTo>
                  <a:pt x="0" y="0"/>
                </a:moveTo>
                <a:lnTo>
                  <a:pt x="5037483" y="0"/>
                </a:lnTo>
                <a:lnTo>
                  <a:pt x="5037483" y="850092"/>
                </a:lnTo>
                <a:lnTo>
                  <a:pt x="0" y="850092"/>
                </a:lnTo>
                <a:lnTo>
                  <a:pt x="0" y="0"/>
                </a:lnTo>
                <a:close/>
              </a:path>
            </a:pathLst>
          </a:custGeom>
          <a:blipFill rotWithShape="1">
            <a:blip r:embed="rId3">
              <a:alphaModFix/>
            </a:blip>
            <a:stretch>
              <a:fillRect/>
            </a:stretch>
          </a:blip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Titillium Web" panose="00000500000000000000" pitchFamily="2" charset="0"/>
              <a:ea typeface="Calibri"/>
              <a:cs typeface="Calibri"/>
              <a:sym typeface="Calibri"/>
            </a:endParaRPr>
          </a:p>
        </p:txBody>
      </p:sp>
      <p:sp>
        <p:nvSpPr>
          <p:cNvPr id="658" name="Google Shape;658;p4"/>
          <p:cNvSpPr/>
          <p:nvPr/>
        </p:nvSpPr>
        <p:spPr>
          <a:xfrm>
            <a:off x="514350" y="4660822"/>
            <a:ext cx="795787" cy="335442"/>
          </a:xfrm>
          <a:custGeom>
            <a:avLst/>
            <a:gdLst/>
            <a:ahLst/>
            <a:cxnLst/>
            <a:rect l="l" t="t" r="r" b="b"/>
            <a:pathLst>
              <a:path w="2257552" h="951609" extrusionOk="0">
                <a:moveTo>
                  <a:pt x="0" y="0"/>
                </a:moveTo>
                <a:lnTo>
                  <a:pt x="2257552" y="0"/>
                </a:lnTo>
                <a:lnTo>
                  <a:pt x="2257552" y="951609"/>
                </a:lnTo>
                <a:lnTo>
                  <a:pt x="0" y="951609"/>
                </a:lnTo>
                <a:lnTo>
                  <a:pt x="0" y="0"/>
                </a:lnTo>
                <a:close/>
              </a:path>
            </a:pathLst>
          </a:custGeom>
          <a:blipFill rotWithShape="1">
            <a:blip r:embed="rId4">
              <a:alphaModFix/>
            </a:blip>
            <a:stretch>
              <a:fillRect/>
            </a:stretch>
          </a:blip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Titillium Web" panose="00000500000000000000" pitchFamily="2" charset="0"/>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62"/>
        <p:cNvGrpSpPr/>
        <p:nvPr/>
      </p:nvGrpSpPr>
      <p:grpSpPr>
        <a:xfrm>
          <a:off x="0" y="0"/>
          <a:ext cx="0" cy="0"/>
          <a:chOff x="0" y="0"/>
          <a:chExt cx="0" cy="0"/>
        </a:xfrm>
      </p:grpSpPr>
      <p:grpSp>
        <p:nvGrpSpPr>
          <p:cNvPr id="663" name="Google Shape;663;p5"/>
          <p:cNvGrpSpPr/>
          <p:nvPr/>
        </p:nvGrpSpPr>
        <p:grpSpPr>
          <a:xfrm>
            <a:off x="306376" y="643419"/>
            <a:ext cx="8332200" cy="4315216"/>
            <a:chOff x="540001" y="1520825"/>
            <a:chExt cx="11109600" cy="4291189"/>
          </a:xfrm>
        </p:grpSpPr>
        <p:grpSp>
          <p:nvGrpSpPr>
            <p:cNvPr id="664" name="Google Shape;664;p5"/>
            <p:cNvGrpSpPr/>
            <p:nvPr/>
          </p:nvGrpSpPr>
          <p:grpSpPr>
            <a:xfrm>
              <a:off x="540001" y="1520825"/>
              <a:ext cx="11109600" cy="4291189"/>
              <a:chOff x="540001" y="1520825"/>
              <a:chExt cx="11109600" cy="4291189"/>
            </a:xfrm>
          </p:grpSpPr>
          <p:sp>
            <p:nvSpPr>
              <p:cNvPr id="665" name="Google Shape;665;p5"/>
              <p:cNvSpPr/>
              <p:nvPr/>
            </p:nvSpPr>
            <p:spPr>
              <a:xfrm>
                <a:off x="540001" y="1520827"/>
                <a:ext cx="2221920" cy="3115845"/>
              </a:xfrm>
              <a:prstGeom prst="rect">
                <a:avLst/>
              </a:prstGeom>
              <a:solidFill>
                <a:srgbClr val="FFFFFF"/>
              </a:solidFill>
              <a:ln w="12700" cap="flat" cmpd="sng">
                <a:solidFill>
                  <a:schemeClr val="dk2"/>
                </a:solidFill>
                <a:prstDash val="solid"/>
                <a:round/>
                <a:headEnd type="none" w="sm" len="sm"/>
                <a:tailEnd type="none" w="sm" len="sm"/>
              </a:ln>
            </p:spPr>
            <p:txBody>
              <a:bodyPr spcFirstLastPara="1" wrap="square" lIns="81000" tIns="243000" rIns="81000" bIns="54000" anchor="t"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7D7D7D"/>
                  </a:solidFill>
                  <a:latin typeface="Calibri"/>
                  <a:ea typeface="Calibri"/>
                  <a:cs typeface="Calibri"/>
                  <a:sym typeface="Calibri"/>
                </a:endParaRPr>
              </a:p>
            </p:txBody>
          </p:sp>
          <p:sp>
            <p:nvSpPr>
              <p:cNvPr id="666" name="Google Shape;666;p5"/>
              <p:cNvSpPr/>
              <p:nvPr/>
            </p:nvSpPr>
            <p:spPr>
              <a:xfrm>
                <a:off x="2761921" y="1520825"/>
                <a:ext cx="2221920" cy="1561497"/>
              </a:xfrm>
              <a:prstGeom prst="rect">
                <a:avLst/>
              </a:prstGeom>
              <a:solidFill>
                <a:srgbClr val="FFFFFF"/>
              </a:solidFill>
              <a:ln w="12700" cap="flat" cmpd="sng">
                <a:solidFill>
                  <a:schemeClr val="dk2"/>
                </a:solidFill>
                <a:prstDash val="solid"/>
                <a:round/>
                <a:headEnd type="none" w="sm" len="sm"/>
                <a:tailEnd type="none" w="sm" len="sm"/>
              </a:ln>
            </p:spPr>
            <p:txBody>
              <a:bodyPr spcFirstLastPara="1" wrap="square" lIns="81000" tIns="243000" rIns="0" bIns="54000" anchor="t"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7D7D7D"/>
                  </a:solidFill>
                  <a:latin typeface="Calibri"/>
                  <a:ea typeface="Calibri"/>
                  <a:cs typeface="Calibri"/>
                  <a:sym typeface="Calibri"/>
                </a:endParaRPr>
              </a:p>
            </p:txBody>
          </p:sp>
          <p:sp>
            <p:nvSpPr>
              <p:cNvPr id="667" name="Google Shape;667;p5"/>
              <p:cNvSpPr/>
              <p:nvPr/>
            </p:nvSpPr>
            <p:spPr>
              <a:xfrm>
                <a:off x="4983841" y="1520827"/>
                <a:ext cx="2221920" cy="3122991"/>
              </a:xfrm>
              <a:prstGeom prst="rect">
                <a:avLst/>
              </a:prstGeom>
              <a:solidFill>
                <a:srgbClr val="FFFFFF"/>
              </a:solidFill>
              <a:ln w="12700" cap="flat" cmpd="sng">
                <a:solidFill>
                  <a:schemeClr val="dk2"/>
                </a:solidFill>
                <a:prstDash val="solid"/>
                <a:round/>
                <a:headEnd type="none" w="sm" len="sm"/>
                <a:tailEnd type="none" w="sm" len="sm"/>
              </a:ln>
            </p:spPr>
            <p:txBody>
              <a:bodyPr spcFirstLastPara="1" wrap="square" lIns="81000" tIns="243000" rIns="81000" bIns="54000" anchor="t"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76923C"/>
                  </a:solidFill>
                  <a:latin typeface="Calibri"/>
                  <a:ea typeface="Calibri"/>
                  <a:cs typeface="Calibri"/>
                  <a:sym typeface="Calibri"/>
                </a:endParaRPr>
              </a:p>
            </p:txBody>
          </p:sp>
          <p:sp>
            <p:nvSpPr>
              <p:cNvPr id="668" name="Google Shape;668;p5"/>
              <p:cNvSpPr/>
              <p:nvPr/>
            </p:nvSpPr>
            <p:spPr>
              <a:xfrm>
                <a:off x="7205761" y="1520826"/>
                <a:ext cx="2221920" cy="1561496"/>
              </a:xfrm>
              <a:prstGeom prst="rect">
                <a:avLst/>
              </a:prstGeom>
              <a:solidFill>
                <a:srgbClr val="FFFFFF"/>
              </a:solidFill>
              <a:ln w="12700" cap="flat" cmpd="sng">
                <a:solidFill>
                  <a:schemeClr val="dk2"/>
                </a:solidFill>
                <a:prstDash val="solid"/>
                <a:round/>
                <a:headEnd type="none" w="sm" len="sm"/>
                <a:tailEnd type="none" w="sm" len="sm"/>
              </a:ln>
            </p:spPr>
            <p:txBody>
              <a:bodyPr spcFirstLastPara="1" wrap="square" lIns="81000" tIns="297000" rIns="81000" bIns="54000" anchor="t"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BF9000"/>
                  </a:solidFill>
                  <a:latin typeface="Calibri"/>
                  <a:ea typeface="Calibri"/>
                  <a:cs typeface="Calibri"/>
                  <a:sym typeface="Calibri"/>
                </a:endParaRPr>
              </a:p>
            </p:txBody>
          </p:sp>
          <p:sp>
            <p:nvSpPr>
              <p:cNvPr id="669" name="Google Shape;669;p5"/>
              <p:cNvSpPr/>
              <p:nvPr/>
            </p:nvSpPr>
            <p:spPr>
              <a:xfrm>
                <a:off x="2761918" y="3075176"/>
                <a:ext cx="2221920" cy="1568642"/>
              </a:xfrm>
              <a:prstGeom prst="rect">
                <a:avLst/>
              </a:prstGeom>
              <a:solidFill>
                <a:srgbClr val="FFFFFF"/>
              </a:solidFill>
              <a:ln w="12700" cap="flat" cmpd="sng">
                <a:solidFill>
                  <a:schemeClr val="dk2"/>
                </a:solidFill>
                <a:prstDash val="solid"/>
                <a:round/>
                <a:headEnd type="none" w="sm" len="sm"/>
                <a:tailEnd type="none" w="sm" len="sm"/>
              </a:ln>
            </p:spPr>
            <p:txBody>
              <a:bodyPr spcFirstLastPara="1" wrap="square" lIns="81000" tIns="243000" rIns="81000" bIns="54000" anchor="t"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7D7D7D"/>
                  </a:solidFill>
                  <a:latin typeface="Calibri"/>
                  <a:ea typeface="Calibri"/>
                  <a:cs typeface="Calibri"/>
                  <a:sym typeface="Calibri"/>
                </a:endParaRPr>
              </a:p>
            </p:txBody>
          </p:sp>
          <p:sp>
            <p:nvSpPr>
              <p:cNvPr id="670" name="Google Shape;670;p5"/>
              <p:cNvSpPr/>
              <p:nvPr/>
            </p:nvSpPr>
            <p:spPr>
              <a:xfrm>
                <a:off x="7205758" y="3075177"/>
                <a:ext cx="2221920" cy="1568641"/>
              </a:xfrm>
              <a:prstGeom prst="rect">
                <a:avLst/>
              </a:prstGeom>
              <a:solidFill>
                <a:srgbClr val="FFFFFF"/>
              </a:solidFill>
              <a:ln w="12700" cap="flat" cmpd="sng">
                <a:solidFill>
                  <a:schemeClr val="dk2"/>
                </a:solidFill>
                <a:prstDash val="solid"/>
                <a:round/>
                <a:headEnd type="none" w="sm" len="sm"/>
                <a:tailEnd type="none" w="sm" len="sm"/>
              </a:ln>
            </p:spPr>
            <p:txBody>
              <a:bodyPr spcFirstLastPara="1" wrap="square" lIns="81000" tIns="243000" rIns="81000" bIns="54000" anchor="t"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BF9000"/>
                  </a:solidFill>
                  <a:latin typeface="Calibri"/>
                  <a:ea typeface="Calibri"/>
                  <a:cs typeface="Calibri"/>
                  <a:sym typeface="Calibri"/>
                </a:endParaRPr>
              </a:p>
            </p:txBody>
          </p:sp>
          <p:sp>
            <p:nvSpPr>
              <p:cNvPr id="671" name="Google Shape;671;p5"/>
              <p:cNvSpPr/>
              <p:nvPr/>
            </p:nvSpPr>
            <p:spPr>
              <a:xfrm>
                <a:off x="540001" y="4636672"/>
                <a:ext cx="5554796" cy="1175342"/>
              </a:xfrm>
              <a:prstGeom prst="rect">
                <a:avLst/>
              </a:prstGeom>
              <a:solidFill>
                <a:srgbClr val="FFFFFF"/>
              </a:solidFill>
              <a:ln w="12700" cap="flat" cmpd="sng">
                <a:solidFill>
                  <a:schemeClr val="dk2"/>
                </a:solidFill>
                <a:prstDash val="solid"/>
                <a:round/>
                <a:headEnd type="none" w="sm" len="sm"/>
                <a:tailEnd type="none" w="sm" len="sm"/>
              </a:ln>
            </p:spPr>
            <p:txBody>
              <a:bodyPr spcFirstLastPara="1" wrap="square" lIns="81000" tIns="297000" rIns="81000" bIns="54000" anchor="t"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3498DB"/>
                  </a:solidFill>
                  <a:latin typeface="Calibri"/>
                  <a:ea typeface="Calibri"/>
                  <a:cs typeface="Calibri"/>
                  <a:sym typeface="Calibri"/>
                </a:endParaRPr>
              </a:p>
            </p:txBody>
          </p:sp>
          <p:sp>
            <p:nvSpPr>
              <p:cNvPr id="672" name="Google Shape;672;p5"/>
              <p:cNvSpPr/>
              <p:nvPr/>
            </p:nvSpPr>
            <p:spPr>
              <a:xfrm>
                <a:off x="6094797" y="4636672"/>
                <a:ext cx="5554801" cy="1175342"/>
              </a:xfrm>
              <a:prstGeom prst="rect">
                <a:avLst/>
              </a:prstGeom>
              <a:solidFill>
                <a:srgbClr val="FFFFFF"/>
              </a:solidFill>
              <a:ln w="12700" cap="flat" cmpd="sng">
                <a:solidFill>
                  <a:schemeClr val="dk2"/>
                </a:solidFill>
                <a:prstDash val="solid"/>
                <a:round/>
                <a:headEnd type="none" w="sm" len="sm"/>
                <a:tailEnd type="none" w="sm" len="sm"/>
              </a:ln>
            </p:spPr>
            <p:txBody>
              <a:bodyPr spcFirstLastPara="1" wrap="square" lIns="81000" tIns="297000" rIns="81000" bIns="54000" anchor="t"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3498DB"/>
                  </a:solidFill>
                  <a:latin typeface="Calibri"/>
                  <a:ea typeface="Calibri"/>
                  <a:cs typeface="Calibri"/>
                  <a:sym typeface="Calibri"/>
                </a:endParaRPr>
              </a:p>
            </p:txBody>
          </p:sp>
          <p:sp>
            <p:nvSpPr>
              <p:cNvPr id="673" name="Google Shape;673;p5"/>
              <p:cNvSpPr/>
              <p:nvPr/>
            </p:nvSpPr>
            <p:spPr>
              <a:xfrm>
                <a:off x="9427681" y="1520825"/>
                <a:ext cx="2221920" cy="3115845"/>
              </a:xfrm>
              <a:prstGeom prst="rect">
                <a:avLst/>
              </a:prstGeom>
              <a:solidFill>
                <a:srgbClr val="FFFFFF"/>
              </a:solidFill>
              <a:ln w="12700" cap="flat" cmpd="sng">
                <a:solidFill>
                  <a:schemeClr val="dk2"/>
                </a:solidFill>
                <a:prstDash val="solid"/>
                <a:round/>
                <a:headEnd type="none" w="sm" len="sm"/>
                <a:tailEnd type="none" w="sm" len="sm"/>
              </a:ln>
            </p:spPr>
            <p:txBody>
              <a:bodyPr spcFirstLastPara="1" wrap="square" lIns="81000" tIns="297000" rIns="81000" bIns="54000" anchor="t"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7D7D7D"/>
                  </a:solidFill>
                  <a:latin typeface="Calibri"/>
                  <a:ea typeface="Calibri"/>
                  <a:cs typeface="Calibri"/>
                  <a:sym typeface="Calibri"/>
                </a:endParaRPr>
              </a:p>
            </p:txBody>
          </p:sp>
        </p:grpSp>
        <p:sp>
          <p:nvSpPr>
            <p:cNvPr id="674" name="Google Shape;674;p5"/>
            <p:cNvSpPr/>
            <p:nvPr/>
          </p:nvSpPr>
          <p:spPr>
            <a:xfrm>
              <a:off x="2761918" y="3145019"/>
              <a:ext cx="1449020" cy="423872"/>
            </a:xfrm>
            <a:prstGeom prst="rect">
              <a:avLst/>
            </a:prstGeom>
            <a:noFill/>
            <a:ln>
              <a:noFill/>
            </a:ln>
          </p:spPr>
          <p:txBody>
            <a:bodyPr spcFirstLastPara="1" wrap="square" lIns="81000" tIns="81000" rIns="27000" bIns="45700" anchor="ctr" anchorCtr="0">
              <a:noAutofit/>
            </a:bodyPr>
            <a:lstStyle/>
            <a:p>
              <a:pPr marL="0" marR="0" lvl="0" indent="0" algn="l" rtl="0">
                <a:lnSpc>
                  <a:spcPct val="80000"/>
                </a:lnSpc>
                <a:spcBef>
                  <a:spcPts val="0"/>
                </a:spcBef>
                <a:spcAft>
                  <a:spcPts val="0"/>
                </a:spcAft>
                <a:buClr>
                  <a:srgbClr val="000000"/>
                </a:buClr>
                <a:buSzPts val="1200"/>
                <a:buFont typeface="Arial"/>
                <a:buNone/>
              </a:pPr>
              <a:r>
                <a:rPr lang="en-US" sz="1200" b="0" i="0" u="none" strike="noStrike" cap="none">
                  <a:solidFill>
                    <a:srgbClr val="2C3E50"/>
                  </a:solidFill>
                  <a:latin typeface="Bebas Neue"/>
                  <a:ea typeface="Bebas Neue"/>
                  <a:cs typeface="Bebas Neue"/>
                  <a:sym typeface="Bebas Neue"/>
                </a:rPr>
                <a:t>Key </a:t>
              </a:r>
              <a:br>
                <a:rPr lang="en-US" sz="1200" b="0" i="0" u="none" strike="noStrike" cap="none">
                  <a:solidFill>
                    <a:srgbClr val="2C3E50"/>
                  </a:solidFill>
                  <a:latin typeface="Bebas Neue"/>
                  <a:ea typeface="Bebas Neue"/>
                  <a:cs typeface="Bebas Neue"/>
                  <a:sym typeface="Bebas Neue"/>
                </a:rPr>
              </a:br>
              <a:r>
                <a:rPr lang="en-US" sz="1200" b="0" i="0" u="none" strike="noStrike" cap="none">
                  <a:solidFill>
                    <a:srgbClr val="2C3E50"/>
                  </a:solidFill>
                  <a:latin typeface="Bebas Neue"/>
                  <a:ea typeface="Bebas Neue"/>
                  <a:cs typeface="Bebas Neue"/>
                  <a:sym typeface="Bebas Neue"/>
                </a:rPr>
                <a:t>Resources</a:t>
              </a:r>
              <a:endParaRPr sz="1200" b="0" i="0" u="none" strike="noStrike" cap="none">
                <a:solidFill>
                  <a:srgbClr val="2C3E50"/>
                </a:solidFill>
                <a:latin typeface="Bebas Neue"/>
                <a:ea typeface="Bebas Neue"/>
                <a:cs typeface="Bebas Neue"/>
                <a:sym typeface="Bebas Neue"/>
              </a:endParaRPr>
            </a:p>
          </p:txBody>
        </p:sp>
        <p:sp>
          <p:nvSpPr>
            <p:cNvPr id="675" name="Google Shape;675;p5"/>
            <p:cNvSpPr/>
            <p:nvPr/>
          </p:nvSpPr>
          <p:spPr>
            <a:xfrm>
              <a:off x="7205761" y="3145019"/>
              <a:ext cx="2221920" cy="423872"/>
            </a:xfrm>
            <a:prstGeom prst="rect">
              <a:avLst/>
            </a:prstGeom>
            <a:noFill/>
            <a:ln>
              <a:noFill/>
            </a:ln>
          </p:spPr>
          <p:txBody>
            <a:bodyPr spcFirstLastPara="1" wrap="square" lIns="81000" tIns="81000" rIns="27000" bIns="45700" anchor="ctr" anchorCtr="0">
              <a:noAutofit/>
            </a:bodyPr>
            <a:lstStyle/>
            <a:p>
              <a:pPr marL="0" marR="0" lvl="0" indent="0" algn="l" rtl="0">
                <a:lnSpc>
                  <a:spcPct val="80000"/>
                </a:lnSpc>
                <a:spcBef>
                  <a:spcPts val="0"/>
                </a:spcBef>
                <a:spcAft>
                  <a:spcPts val="0"/>
                </a:spcAft>
                <a:buClr>
                  <a:srgbClr val="000000"/>
                </a:buClr>
                <a:buSzPts val="1200"/>
                <a:buFont typeface="Arial"/>
                <a:buNone/>
              </a:pPr>
              <a:r>
                <a:rPr lang="en-US" sz="1200" b="0" i="0" u="none" strike="noStrike" cap="none">
                  <a:solidFill>
                    <a:srgbClr val="2C3E50"/>
                  </a:solidFill>
                  <a:latin typeface="Bebas Neue"/>
                  <a:ea typeface="Bebas Neue"/>
                  <a:cs typeface="Bebas Neue"/>
                  <a:sym typeface="Bebas Neue"/>
                </a:rPr>
                <a:t>Channels</a:t>
              </a:r>
              <a:endParaRPr sz="1200" b="0" i="0" u="none" strike="noStrike" cap="none">
                <a:solidFill>
                  <a:srgbClr val="2C3E50"/>
                </a:solidFill>
                <a:latin typeface="Bebas Neue"/>
                <a:ea typeface="Bebas Neue"/>
                <a:cs typeface="Bebas Neue"/>
                <a:sym typeface="Bebas Neue"/>
              </a:endParaRPr>
            </a:p>
          </p:txBody>
        </p:sp>
        <p:sp>
          <p:nvSpPr>
            <p:cNvPr id="676" name="Google Shape;676;p5"/>
            <p:cNvSpPr/>
            <p:nvPr/>
          </p:nvSpPr>
          <p:spPr>
            <a:xfrm>
              <a:off x="540001" y="4699369"/>
              <a:ext cx="3940021" cy="243073"/>
            </a:xfrm>
            <a:prstGeom prst="rect">
              <a:avLst/>
            </a:prstGeom>
            <a:noFill/>
            <a:ln>
              <a:noFill/>
            </a:ln>
          </p:spPr>
          <p:txBody>
            <a:bodyPr spcFirstLastPara="1" wrap="square" lIns="81000" tIns="81000" rIns="27000" bIns="45700" anchor="ctr" anchorCtr="0">
              <a:noAutofit/>
            </a:bodyPr>
            <a:lstStyle/>
            <a:p>
              <a:pPr marL="0" marR="0" lvl="0" indent="0" algn="l" rtl="0">
                <a:lnSpc>
                  <a:spcPct val="80000"/>
                </a:lnSpc>
                <a:spcBef>
                  <a:spcPts val="0"/>
                </a:spcBef>
                <a:spcAft>
                  <a:spcPts val="0"/>
                </a:spcAft>
                <a:buClr>
                  <a:srgbClr val="000000"/>
                </a:buClr>
                <a:buSzPts val="1200"/>
                <a:buFont typeface="Arial"/>
                <a:buNone/>
              </a:pPr>
              <a:r>
                <a:rPr lang="en-US" sz="1200" b="0" i="0" u="none" strike="noStrike" cap="none">
                  <a:solidFill>
                    <a:srgbClr val="2C3E50"/>
                  </a:solidFill>
                  <a:latin typeface="Bebas Neue"/>
                  <a:ea typeface="Bebas Neue"/>
                  <a:cs typeface="Bebas Neue"/>
                  <a:sym typeface="Bebas Neue"/>
                </a:rPr>
                <a:t>Cost Structure</a:t>
              </a:r>
              <a:endParaRPr sz="1200" b="0" i="0" u="none" strike="noStrike" cap="none">
                <a:solidFill>
                  <a:srgbClr val="2C3E50"/>
                </a:solidFill>
                <a:latin typeface="Bebas Neue"/>
                <a:ea typeface="Bebas Neue"/>
                <a:cs typeface="Bebas Neue"/>
                <a:sym typeface="Bebas Neue"/>
              </a:endParaRPr>
            </a:p>
          </p:txBody>
        </p:sp>
        <p:sp>
          <p:nvSpPr>
            <p:cNvPr id="677" name="Google Shape;677;p5"/>
            <p:cNvSpPr/>
            <p:nvPr/>
          </p:nvSpPr>
          <p:spPr>
            <a:xfrm>
              <a:off x="540002" y="1681114"/>
              <a:ext cx="2221916" cy="243073"/>
            </a:xfrm>
            <a:prstGeom prst="rect">
              <a:avLst/>
            </a:prstGeom>
            <a:noFill/>
            <a:ln>
              <a:noFill/>
            </a:ln>
          </p:spPr>
          <p:txBody>
            <a:bodyPr spcFirstLastPara="1" wrap="square" lIns="81000" tIns="81000" rIns="27000" bIns="45700" anchor="ctr" anchorCtr="0">
              <a:noAutofit/>
            </a:bodyPr>
            <a:lstStyle/>
            <a:p>
              <a:pPr marL="0" marR="0" lvl="0" indent="0" algn="l" rtl="0">
                <a:lnSpc>
                  <a:spcPct val="80000"/>
                </a:lnSpc>
                <a:spcBef>
                  <a:spcPts val="0"/>
                </a:spcBef>
                <a:spcAft>
                  <a:spcPts val="0"/>
                </a:spcAft>
                <a:buClr>
                  <a:srgbClr val="000000"/>
                </a:buClr>
                <a:buSzPts val="1200"/>
                <a:buFont typeface="Arial"/>
                <a:buNone/>
              </a:pPr>
              <a:r>
                <a:rPr lang="en-US" sz="1200" b="0" i="0" u="none" strike="noStrike" cap="none">
                  <a:solidFill>
                    <a:srgbClr val="2C3E50"/>
                  </a:solidFill>
                  <a:latin typeface="Bebas Neue"/>
                  <a:ea typeface="Bebas Neue"/>
                  <a:cs typeface="Bebas Neue"/>
                  <a:sym typeface="Bebas Neue"/>
                </a:rPr>
                <a:t>Key </a:t>
              </a:r>
              <a:br>
                <a:rPr lang="en-US" sz="1200" b="0" i="0" u="none" strike="noStrike" cap="none">
                  <a:solidFill>
                    <a:srgbClr val="2C3E50"/>
                  </a:solidFill>
                  <a:latin typeface="Bebas Neue"/>
                  <a:ea typeface="Bebas Neue"/>
                  <a:cs typeface="Bebas Neue"/>
                  <a:sym typeface="Bebas Neue"/>
                </a:rPr>
              </a:br>
              <a:r>
                <a:rPr lang="en-US" sz="1200" b="0" i="0" u="none" strike="noStrike" cap="none">
                  <a:solidFill>
                    <a:srgbClr val="2C3E50"/>
                  </a:solidFill>
                  <a:latin typeface="Bebas Neue"/>
                  <a:ea typeface="Bebas Neue"/>
                  <a:cs typeface="Bebas Neue"/>
                  <a:sym typeface="Bebas Neue"/>
                </a:rPr>
                <a:t>Partners</a:t>
              </a:r>
              <a:endParaRPr sz="1200" b="0" i="0" u="none" strike="noStrike" cap="none">
                <a:solidFill>
                  <a:srgbClr val="2C3E50"/>
                </a:solidFill>
                <a:latin typeface="Bebas Neue"/>
                <a:ea typeface="Bebas Neue"/>
                <a:cs typeface="Bebas Neue"/>
                <a:sym typeface="Bebas Neue"/>
              </a:endParaRPr>
            </a:p>
          </p:txBody>
        </p:sp>
        <p:sp>
          <p:nvSpPr>
            <p:cNvPr id="678" name="Google Shape;678;p5"/>
            <p:cNvSpPr/>
            <p:nvPr/>
          </p:nvSpPr>
          <p:spPr>
            <a:xfrm>
              <a:off x="2761922" y="1583524"/>
              <a:ext cx="1718100" cy="423872"/>
            </a:xfrm>
            <a:prstGeom prst="rect">
              <a:avLst/>
            </a:prstGeom>
            <a:noFill/>
            <a:ln>
              <a:noFill/>
            </a:ln>
          </p:spPr>
          <p:txBody>
            <a:bodyPr spcFirstLastPara="1" wrap="square" lIns="81000" tIns="81000" rIns="27000" bIns="45700" anchor="ctr" anchorCtr="0">
              <a:noAutofit/>
            </a:bodyPr>
            <a:lstStyle/>
            <a:p>
              <a:pPr marL="0" marR="0" lvl="0" indent="0" algn="l" rtl="0">
                <a:lnSpc>
                  <a:spcPct val="80000"/>
                </a:lnSpc>
                <a:spcBef>
                  <a:spcPts val="0"/>
                </a:spcBef>
                <a:spcAft>
                  <a:spcPts val="0"/>
                </a:spcAft>
                <a:buClr>
                  <a:srgbClr val="000000"/>
                </a:buClr>
                <a:buSzPts val="1200"/>
                <a:buFont typeface="Arial"/>
                <a:buNone/>
              </a:pPr>
              <a:r>
                <a:rPr lang="en-US" sz="1200" b="0" i="0" u="none" strike="noStrike" cap="none">
                  <a:solidFill>
                    <a:srgbClr val="2C3E50"/>
                  </a:solidFill>
                  <a:latin typeface="Bebas Neue"/>
                  <a:ea typeface="Bebas Neue"/>
                  <a:cs typeface="Bebas Neue"/>
                  <a:sym typeface="Bebas Neue"/>
                </a:rPr>
                <a:t>Key </a:t>
              </a:r>
              <a:br>
                <a:rPr lang="en-US" sz="1200" b="0" i="0" u="none" strike="noStrike" cap="none">
                  <a:solidFill>
                    <a:srgbClr val="2C3E50"/>
                  </a:solidFill>
                  <a:latin typeface="Bebas Neue"/>
                  <a:ea typeface="Bebas Neue"/>
                  <a:cs typeface="Bebas Neue"/>
                  <a:sym typeface="Bebas Neue"/>
                </a:rPr>
              </a:br>
              <a:r>
                <a:rPr lang="en-US" sz="1200" b="0" i="0" u="none" strike="noStrike" cap="none">
                  <a:solidFill>
                    <a:srgbClr val="2C3E50"/>
                  </a:solidFill>
                  <a:latin typeface="Bebas Neue"/>
                  <a:ea typeface="Bebas Neue"/>
                  <a:cs typeface="Bebas Neue"/>
                  <a:sym typeface="Bebas Neue"/>
                </a:rPr>
                <a:t>Activities</a:t>
              </a:r>
              <a:endParaRPr sz="1200" b="0" i="0" u="none" strike="noStrike" cap="none">
                <a:solidFill>
                  <a:srgbClr val="2C3E50"/>
                </a:solidFill>
                <a:latin typeface="Bebas Neue"/>
                <a:ea typeface="Bebas Neue"/>
                <a:cs typeface="Bebas Neue"/>
                <a:sym typeface="Bebas Neue"/>
              </a:endParaRPr>
            </a:p>
          </p:txBody>
        </p:sp>
        <p:sp>
          <p:nvSpPr>
            <p:cNvPr id="679" name="Google Shape;679;p5"/>
            <p:cNvSpPr/>
            <p:nvPr/>
          </p:nvSpPr>
          <p:spPr>
            <a:xfrm>
              <a:off x="4983841" y="1583524"/>
              <a:ext cx="2221920" cy="423872"/>
            </a:xfrm>
            <a:prstGeom prst="rect">
              <a:avLst/>
            </a:prstGeom>
            <a:noFill/>
            <a:ln>
              <a:noFill/>
            </a:ln>
          </p:spPr>
          <p:txBody>
            <a:bodyPr spcFirstLastPara="1" wrap="square" lIns="81000" tIns="81000" rIns="27000" bIns="45700" anchor="ctr" anchorCtr="0">
              <a:noAutofit/>
            </a:bodyPr>
            <a:lstStyle/>
            <a:p>
              <a:pPr marL="0" marR="0" lvl="0" indent="0" algn="l" rtl="0">
                <a:lnSpc>
                  <a:spcPct val="80000"/>
                </a:lnSpc>
                <a:spcBef>
                  <a:spcPts val="0"/>
                </a:spcBef>
                <a:spcAft>
                  <a:spcPts val="0"/>
                </a:spcAft>
                <a:buClr>
                  <a:srgbClr val="000000"/>
                </a:buClr>
                <a:buSzPts val="1200"/>
                <a:buFont typeface="Arial"/>
                <a:buNone/>
              </a:pPr>
              <a:r>
                <a:rPr lang="en-US" sz="1200" b="0" i="0" u="none" strike="noStrike" cap="none">
                  <a:solidFill>
                    <a:srgbClr val="2C3E50"/>
                  </a:solidFill>
                  <a:latin typeface="Bebas Neue"/>
                  <a:ea typeface="Bebas Neue"/>
                  <a:cs typeface="Bebas Neue"/>
                  <a:sym typeface="Bebas Neue"/>
                </a:rPr>
                <a:t>Value </a:t>
              </a:r>
              <a:br>
                <a:rPr lang="en-US" sz="1200" b="0" i="0" u="none" strike="noStrike" cap="none">
                  <a:solidFill>
                    <a:srgbClr val="2C3E50"/>
                  </a:solidFill>
                  <a:latin typeface="Bebas Neue"/>
                  <a:ea typeface="Bebas Neue"/>
                  <a:cs typeface="Bebas Neue"/>
                  <a:sym typeface="Bebas Neue"/>
                </a:rPr>
              </a:br>
              <a:r>
                <a:rPr lang="en-US" sz="1200" b="0" i="0" u="none" strike="noStrike" cap="none">
                  <a:solidFill>
                    <a:srgbClr val="2C3E50"/>
                  </a:solidFill>
                  <a:latin typeface="Bebas Neue"/>
                  <a:ea typeface="Bebas Neue"/>
                  <a:cs typeface="Bebas Neue"/>
                  <a:sym typeface="Bebas Neue"/>
                </a:rPr>
                <a:t>Proposition</a:t>
              </a:r>
              <a:endParaRPr sz="1200" b="0" i="0" u="none" strike="noStrike" cap="none">
                <a:solidFill>
                  <a:srgbClr val="2C3E50"/>
                </a:solidFill>
                <a:latin typeface="Bebas Neue"/>
                <a:ea typeface="Bebas Neue"/>
                <a:cs typeface="Bebas Neue"/>
                <a:sym typeface="Bebas Neue"/>
              </a:endParaRPr>
            </a:p>
          </p:txBody>
        </p:sp>
        <p:sp>
          <p:nvSpPr>
            <p:cNvPr id="680" name="Google Shape;680;p5"/>
            <p:cNvSpPr/>
            <p:nvPr/>
          </p:nvSpPr>
          <p:spPr>
            <a:xfrm>
              <a:off x="7205756" y="1583525"/>
              <a:ext cx="1870749" cy="243073"/>
            </a:xfrm>
            <a:prstGeom prst="rect">
              <a:avLst/>
            </a:prstGeom>
            <a:noFill/>
            <a:ln>
              <a:noFill/>
            </a:ln>
          </p:spPr>
          <p:txBody>
            <a:bodyPr spcFirstLastPara="1" wrap="square" lIns="81000" tIns="81000" rIns="27000" bIns="45700" anchor="ctr" anchorCtr="0">
              <a:noAutofit/>
            </a:bodyPr>
            <a:lstStyle/>
            <a:p>
              <a:pPr marL="0" marR="0" lvl="0" indent="0" algn="l" rtl="0">
                <a:lnSpc>
                  <a:spcPct val="80000"/>
                </a:lnSpc>
                <a:spcBef>
                  <a:spcPts val="0"/>
                </a:spcBef>
                <a:spcAft>
                  <a:spcPts val="0"/>
                </a:spcAft>
                <a:buClr>
                  <a:srgbClr val="000000"/>
                </a:buClr>
                <a:buSzPts val="1200"/>
                <a:buFont typeface="Arial"/>
                <a:buNone/>
              </a:pPr>
              <a:r>
                <a:rPr lang="en-US" sz="1200" b="0" i="0" u="none" strike="noStrike" cap="none">
                  <a:solidFill>
                    <a:srgbClr val="2C3E50"/>
                  </a:solidFill>
                  <a:latin typeface="Bebas Neue"/>
                  <a:ea typeface="Bebas Neue"/>
                  <a:cs typeface="Bebas Neue"/>
                  <a:sym typeface="Bebas Neue"/>
                </a:rPr>
                <a:t>Customer Relationships</a:t>
              </a:r>
              <a:endParaRPr sz="1200" b="0" i="0" u="none" strike="noStrike" cap="none">
                <a:solidFill>
                  <a:srgbClr val="2C3E50"/>
                </a:solidFill>
                <a:latin typeface="Bebas Neue"/>
                <a:ea typeface="Bebas Neue"/>
                <a:cs typeface="Bebas Neue"/>
                <a:sym typeface="Bebas Neue"/>
              </a:endParaRPr>
            </a:p>
          </p:txBody>
        </p:sp>
        <p:sp>
          <p:nvSpPr>
            <p:cNvPr id="681" name="Google Shape;681;p5"/>
            <p:cNvSpPr/>
            <p:nvPr/>
          </p:nvSpPr>
          <p:spPr>
            <a:xfrm>
              <a:off x="9427677" y="1583525"/>
              <a:ext cx="1726278" cy="243073"/>
            </a:xfrm>
            <a:prstGeom prst="rect">
              <a:avLst/>
            </a:prstGeom>
            <a:noFill/>
            <a:ln>
              <a:noFill/>
            </a:ln>
          </p:spPr>
          <p:txBody>
            <a:bodyPr spcFirstLastPara="1" wrap="square" lIns="81000" tIns="81000" rIns="27000" bIns="45700" anchor="ctr" anchorCtr="0">
              <a:noAutofit/>
            </a:bodyPr>
            <a:lstStyle/>
            <a:p>
              <a:pPr marL="0" marR="0" lvl="0" indent="0" algn="l" rtl="0">
                <a:lnSpc>
                  <a:spcPct val="80000"/>
                </a:lnSpc>
                <a:spcBef>
                  <a:spcPts val="0"/>
                </a:spcBef>
                <a:spcAft>
                  <a:spcPts val="0"/>
                </a:spcAft>
                <a:buClr>
                  <a:srgbClr val="000000"/>
                </a:buClr>
                <a:buSzPts val="1200"/>
                <a:buFont typeface="Arial"/>
                <a:buNone/>
              </a:pPr>
              <a:r>
                <a:rPr lang="en-US" sz="1200" b="0" i="0" u="none" strike="noStrike" cap="none">
                  <a:solidFill>
                    <a:srgbClr val="2C3E50"/>
                  </a:solidFill>
                  <a:latin typeface="Bebas Neue"/>
                  <a:ea typeface="Bebas Neue"/>
                  <a:cs typeface="Bebas Neue"/>
                  <a:sym typeface="Bebas Neue"/>
                </a:rPr>
                <a:t>Customer Segments</a:t>
              </a:r>
              <a:endParaRPr sz="1200" b="0" i="0" u="none" strike="noStrike" cap="none">
                <a:solidFill>
                  <a:srgbClr val="2C3E50"/>
                </a:solidFill>
                <a:latin typeface="Bebas Neue"/>
                <a:ea typeface="Bebas Neue"/>
                <a:cs typeface="Bebas Neue"/>
                <a:sym typeface="Bebas Neue"/>
              </a:endParaRPr>
            </a:p>
          </p:txBody>
        </p:sp>
        <p:sp>
          <p:nvSpPr>
            <p:cNvPr id="682" name="Google Shape;682;p5"/>
            <p:cNvSpPr/>
            <p:nvPr/>
          </p:nvSpPr>
          <p:spPr>
            <a:xfrm>
              <a:off x="6094761" y="4707509"/>
              <a:ext cx="3726112" cy="242770"/>
            </a:xfrm>
            <a:prstGeom prst="rect">
              <a:avLst/>
            </a:prstGeom>
            <a:noFill/>
            <a:ln>
              <a:noFill/>
            </a:ln>
          </p:spPr>
          <p:txBody>
            <a:bodyPr spcFirstLastPara="1" wrap="square" lIns="81000" tIns="81000" rIns="27000" bIns="45700" anchor="ctr" anchorCtr="0">
              <a:noAutofit/>
            </a:bodyPr>
            <a:lstStyle/>
            <a:p>
              <a:pPr marL="0" marR="0" lvl="0" indent="0" algn="l" rtl="0">
                <a:lnSpc>
                  <a:spcPct val="80000"/>
                </a:lnSpc>
                <a:spcBef>
                  <a:spcPts val="0"/>
                </a:spcBef>
                <a:spcAft>
                  <a:spcPts val="0"/>
                </a:spcAft>
                <a:buClr>
                  <a:srgbClr val="000000"/>
                </a:buClr>
                <a:buSzPts val="1200"/>
                <a:buFont typeface="Arial"/>
                <a:buNone/>
              </a:pPr>
              <a:r>
                <a:rPr lang="en-US" sz="1200" b="0" i="0" u="none" strike="noStrike" cap="none">
                  <a:solidFill>
                    <a:srgbClr val="2C3E50"/>
                  </a:solidFill>
                  <a:latin typeface="Bebas Neue"/>
                  <a:ea typeface="Bebas Neue"/>
                  <a:cs typeface="Bebas Neue"/>
                  <a:sym typeface="Bebas Neue"/>
                </a:rPr>
                <a:t>Revenue Streams</a:t>
              </a:r>
              <a:endParaRPr sz="1200" b="0" i="0" u="none" strike="noStrike" cap="none">
                <a:solidFill>
                  <a:srgbClr val="2C3E50"/>
                </a:solidFill>
                <a:latin typeface="Bebas Neue"/>
                <a:ea typeface="Bebas Neue"/>
                <a:cs typeface="Bebas Neue"/>
                <a:sym typeface="Bebas Neue"/>
              </a:endParaRPr>
            </a:p>
          </p:txBody>
        </p:sp>
        <p:grpSp>
          <p:nvGrpSpPr>
            <p:cNvPr id="683" name="Google Shape;683;p5"/>
            <p:cNvGrpSpPr/>
            <p:nvPr/>
          </p:nvGrpSpPr>
          <p:grpSpPr>
            <a:xfrm>
              <a:off x="2192510" y="4092742"/>
              <a:ext cx="364143" cy="363374"/>
              <a:chOff x="14842424" y="9461856"/>
              <a:chExt cx="783304" cy="781651"/>
            </a:xfrm>
          </p:grpSpPr>
          <p:sp>
            <p:nvSpPr>
              <p:cNvPr id="684" name="Google Shape;684;p5"/>
              <p:cNvSpPr/>
              <p:nvPr/>
            </p:nvSpPr>
            <p:spPr>
              <a:xfrm>
                <a:off x="15308630" y="9879019"/>
                <a:ext cx="260348" cy="363277"/>
              </a:xfrm>
              <a:custGeom>
                <a:avLst/>
                <a:gdLst/>
                <a:ahLst/>
                <a:cxnLst/>
                <a:rect l="l" t="t" r="r" b="b"/>
                <a:pathLst>
                  <a:path w="350230" h="488693" extrusionOk="0">
                    <a:moveTo>
                      <a:pt x="338420" y="476883"/>
                    </a:moveTo>
                    <a:lnTo>
                      <a:pt x="314800" y="278963"/>
                    </a:lnTo>
                    <a:cubicBezTo>
                      <a:pt x="306655" y="240681"/>
                      <a:pt x="286293" y="204844"/>
                      <a:pt x="255342" y="179595"/>
                    </a:cubicBezTo>
                    <a:cubicBezTo>
                      <a:pt x="235795" y="163305"/>
                      <a:pt x="216247" y="153532"/>
                      <a:pt x="197514" y="149459"/>
                    </a:cubicBezTo>
                    <a:lnTo>
                      <a:pt x="47648" y="105476"/>
                    </a:lnTo>
                    <a:cubicBezTo>
                      <a:pt x="44390" y="104662"/>
                      <a:pt x="41132" y="103033"/>
                      <a:pt x="38688" y="101404"/>
                    </a:cubicBezTo>
                    <a:cubicBezTo>
                      <a:pt x="30543" y="95702"/>
                      <a:pt x="25656" y="87558"/>
                      <a:pt x="24842" y="77784"/>
                    </a:cubicBezTo>
                    <a:lnTo>
                      <a:pt x="18326" y="18326"/>
                    </a:lnTo>
                  </a:path>
                </a:pathLst>
              </a:custGeom>
              <a:noFill/>
              <a:ln w="12700" cap="rnd"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sp>
            <p:nvSpPr>
              <p:cNvPr id="685" name="Google Shape;685;p5"/>
              <p:cNvSpPr/>
              <p:nvPr/>
            </p:nvSpPr>
            <p:spPr>
              <a:xfrm>
                <a:off x="14896311" y="9674373"/>
                <a:ext cx="260348" cy="569134"/>
              </a:xfrm>
              <a:custGeom>
                <a:avLst/>
                <a:gdLst/>
                <a:ahLst/>
                <a:cxnLst/>
                <a:rect l="l" t="t" r="r" b="b"/>
                <a:pathLst>
                  <a:path w="350230" h="765619" extrusionOk="0">
                    <a:moveTo>
                      <a:pt x="243125" y="18326"/>
                    </a:moveTo>
                    <a:cubicBezTo>
                      <a:pt x="220319" y="24842"/>
                      <a:pt x="203215" y="52535"/>
                      <a:pt x="203215" y="86743"/>
                    </a:cubicBezTo>
                    <a:cubicBezTo>
                      <a:pt x="203215" y="124210"/>
                      <a:pt x="223577" y="154346"/>
                      <a:pt x="250455" y="156789"/>
                    </a:cubicBezTo>
                    <a:cubicBezTo>
                      <a:pt x="265116" y="213803"/>
                      <a:pt x="296067" y="262673"/>
                      <a:pt x="338420" y="295252"/>
                    </a:cubicBezTo>
                    <a:lnTo>
                      <a:pt x="331904" y="354710"/>
                    </a:lnTo>
                    <a:cubicBezTo>
                      <a:pt x="331090" y="364484"/>
                      <a:pt x="325389" y="372629"/>
                      <a:pt x="318058" y="378330"/>
                    </a:cubicBezTo>
                    <a:cubicBezTo>
                      <a:pt x="315615" y="379959"/>
                      <a:pt x="312357" y="381588"/>
                      <a:pt x="309099" y="382403"/>
                    </a:cubicBezTo>
                    <a:lnTo>
                      <a:pt x="160047" y="425571"/>
                    </a:lnTo>
                    <a:cubicBezTo>
                      <a:pt x="140499" y="429643"/>
                      <a:pt x="120952" y="440231"/>
                      <a:pt x="101404" y="456521"/>
                    </a:cubicBezTo>
                    <a:cubicBezTo>
                      <a:pt x="70454" y="481771"/>
                      <a:pt x="50091" y="516794"/>
                      <a:pt x="41946" y="555889"/>
                    </a:cubicBezTo>
                    <a:lnTo>
                      <a:pt x="18326" y="753810"/>
                    </a:lnTo>
                  </a:path>
                </a:pathLst>
              </a:custGeom>
              <a:noFill/>
              <a:ln w="12700" cap="rnd"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sp>
            <p:nvSpPr>
              <p:cNvPr id="686" name="Google Shape;686;p5"/>
              <p:cNvSpPr/>
              <p:nvPr/>
            </p:nvSpPr>
            <p:spPr>
              <a:xfrm>
                <a:off x="15308024" y="9674373"/>
                <a:ext cx="260348" cy="569134"/>
              </a:xfrm>
              <a:custGeom>
                <a:avLst/>
                <a:gdLst/>
                <a:ahLst/>
                <a:cxnLst/>
                <a:rect l="l" t="t" r="r" b="b"/>
                <a:pathLst>
                  <a:path w="350230" h="765619" extrusionOk="0">
                    <a:moveTo>
                      <a:pt x="113621" y="18326"/>
                    </a:moveTo>
                    <a:cubicBezTo>
                      <a:pt x="136427" y="24842"/>
                      <a:pt x="153531" y="52535"/>
                      <a:pt x="153531" y="86743"/>
                    </a:cubicBezTo>
                    <a:cubicBezTo>
                      <a:pt x="153531" y="124210"/>
                      <a:pt x="133169" y="154346"/>
                      <a:pt x="106291" y="156789"/>
                    </a:cubicBezTo>
                    <a:cubicBezTo>
                      <a:pt x="91630" y="213803"/>
                      <a:pt x="60680" y="262673"/>
                      <a:pt x="18326" y="295252"/>
                    </a:cubicBezTo>
                    <a:lnTo>
                      <a:pt x="24842" y="354710"/>
                    </a:lnTo>
                    <a:cubicBezTo>
                      <a:pt x="25657" y="364484"/>
                      <a:pt x="31358" y="372629"/>
                      <a:pt x="38688" y="378330"/>
                    </a:cubicBezTo>
                    <a:cubicBezTo>
                      <a:pt x="41132" y="379959"/>
                      <a:pt x="44390" y="381588"/>
                      <a:pt x="47648" y="382403"/>
                    </a:cubicBezTo>
                    <a:lnTo>
                      <a:pt x="196699" y="425571"/>
                    </a:lnTo>
                    <a:cubicBezTo>
                      <a:pt x="216247" y="429643"/>
                      <a:pt x="235795" y="440231"/>
                      <a:pt x="255342" y="456521"/>
                    </a:cubicBezTo>
                    <a:cubicBezTo>
                      <a:pt x="286293" y="481771"/>
                      <a:pt x="306655" y="516794"/>
                      <a:pt x="314800" y="555889"/>
                    </a:cubicBezTo>
                    <a:lnTo>
                      <a:pt x="338420" y="753810"/>
                    </a:lnTo>
                  </a:path>
                </a:pathLst>
              </a:custGeom>
              <a:noFill/>
              <a:ln w="12700" cap="rnd"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sp>
            <p:nvSpPr>
              <p:cNvPr id="687" name="Google Shape;687;p5"/>
              <p:cNvSpPr/>
              <p:nvPr/>
            </p:nvSpPr>
            <p:spPr>
              <a:xfrm>
                <a:off x="15110644" y="9948042"/>
                <a:ext cx="248239" cy="90819"/>
              </a:xfrm>
              <a:custGeom>
                <a:avLst/>
                <a:gdLst/>
                <a:ahLst/>
                <a:cxnLst/>
                <a:rect l="l" t="t" r="r" b="b"/>
                <a:pathLst>
                  <a:path w="333940" h="122173" extrusionOk="0">
                    <a:moveTo>
                      <a:pt x="316429" y="18326"/>
                    </a:moveTo>
                    <a:lnTo>
                      <a:pt x="258600" y="70453"/>
                    </a:lnTo>
                    <a:cubicBezTo>
                      <a:pt x="206473" y="116879"/>
                      <a:pt x="128282" y="116879"/>
                      <a:pt x="76155" y="70453"/>
                    </a:cubicBezTo>
                    <a:lnTo>
                      <a:pt x="18326" y="18326"/>
                    </a:lnTo>
                  </a:path>
                </a:pathLst>
              </a:custGeom>
              <a:noFill/>
              <a:ln w="12700"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sp>
            <p:nvSpPr>
              <p:cNvPr id="688" name="Google Shape;688;p5"/>
              <p:cNvSpPr/>
              <p:nvPr/>
            </p:nvSpPr>
            <p:spPr>
              <a:xfrm>
                <a:off x="15062965" y="9461856"/>
                <a:ext cx="339058" cy="236130"/>
              </a:xfrm>
              <a:custGeom>
                <a:avLst/>
                <a:gdLst/>
                <a:ahLst/>
                <a:cxnLst/>
                <a:rect l="l" t="t" r="r" b="b"/>
                <a:pathLst>
                  <a:path w="456113" h="317650" extrusionOk="0">
                    <a:moveTo>
                      <a:pt x="18935" y="304212"/>
                    </a:moveTo>
                    <a:cubicBezTo>
                      <a:pt x="18935" y="304212"/>
                      <a:pt x="14048" y="236609"/>
                      <a:pt x="31967" y="179595"/>
                    </a:cubicBezTo>
                    <a:cubicBezTo>
                      <a:pt x="31967" y="179595"/>
                      <a:pt x="73506" y="18326"/>
                      <a:pt x="230702" y="18326"/>
                    </a:cubicBezTo>
                    <a:cubicBezTo>
                      <a:pt x="387899" y="18326"/>
                      <a:pt x="429437" y="179595"/>
                      <a:pt x="429437" y="179595"/>
                    </a:cubicBezTo>
                    <a:cubicBezTo>
                      <a:pt x="447356" y="235794"/>
                      <a:pt x="442469" y="304212"/>
                      <a:pt x="442469" y="304212"/>
                    </a:cubicBezTo>
                  </a:path>
                </a:pathLst>
              </a:custGeom>
              <a:noFill/>
              <a:ln w="12700" cap="rnd"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sp>
            <p:nvSpPr>
              <p:cNvPr id="689" name="Google Shape;689;p5"/>
              <p:cNvSpPr/>
              <p:nvPr/>
            </p:nvSpPr>
            <p:spPr>
              <a:xfrm>
                <a:off x="15068867" y="9553854"/>
                <a:ext cx="314840" cy="84765"/>
              </a:xfrm>
              <a:custGeom>
                <a:avLst/>
                <a:gdLst/>
                <a:ahLst/>
                <a:cxnLst/>
                <a:rect l="l" t="t" r="r" b="b"/>
                <a:pathLst>
                  <a:path w="423534" h="114028" extrusionOk="0">
                    <a:moveTo>
                      <a:pt x="18326" y="90045"/>
                    </a:moveTo>
                    <a:cubicBezTo>
                      <a:pt x="62309" y="106335"/>
                      <a:pt x="129097" y="107149"/>
                      <a:pt x="228464" y="52578"/>
                    </a:cubicBezTo>
                    <a:cubicBezTo>
                      <a:pt x="288737" y="19184"/>
                      <a:pt x="352267" y="13483"/>
                      <a:pt x="407652" y="21628"/>
                    </a:cubicBezTo>
                  </a:path>
                </a:pathLst>
              </a:custGeom>
              <a:noFill/>
              <a:ln w="12700" cap="rnd"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sp>
            <p:nvSpPr>
              <p:cNvPr id="690" name="Google Shape;690;p5"/>
              <p:cNvSpPr/>
              <p:nvPr/>
            </p:nvSpPr>
            <p:spPr>
              <a:xfrm>
                <a:off x="15407762" y="9713728"/>
                <a:ext cx="217966" cy="405659"/>
              </a:xfrm>
              <a:custGeom>
                <a:avLst/>
                <a:gdLst/>
                <a:ahLst/>
                <a:cxnLst/>
                <a:rect l="l" t="t" r="r" b="b"/>
                <a:pathLst>
                  <a:path w="293216" h="545707" extrusionOk="0">
                    <a:moveTo>
                      <a:pt x="114656" y="18326"/>
                    </a:moveTo>
                    <a:cubicBezTo>
                      <a:pt x="135833" y="28914"/>
                      <a:pt x="146421" y="58236"/>
                      <a:pt x="139905" y="90816"/>
                    </a:cubicBezTo>
                    <a:cubicBezTo>
                      <a:pt x="133389" y="126653"/>
                      <a:pt x="108140" y="151088"/>
                      <a:pt x="82076" y="148644"/>
                    </a:cubicBezTo>
                    <a:cubicBezTo>
                      <a:pt x="68230" y="177151"/>
                      <a:pt x="51126" y="201586"/>
                      <a:pt x="29949" y="222763"/>
                    </a:cubicBezTo>
                    <a:cubicBezTo>
                      <a:pt x="9587" y="243125"/>
                      <a:pt x="16917" y="261044"/>
                      <a:pt x="44610" y="270818"/>
                    </a:cubicBezTo>
                    <a:lnTo>
                      <a:pt x="76375" y="281406"/>
                    </a:lnTo>
                    <a:cubicBezTo>
                      <a:pt x="174928" y="313986"/>
                      <a:pt x="271038" y="366113"/>
                      <a:pt x="275925" y="515979"/>
                    </a:cubicBezTo>
                    <a:cubicBezTo>
                      <a:pt x="275925" y="520051"/>
                      <a:pt x="276739" y="524124"/>
                      <a:pt x="276739" y="528196"/>
                    </a:cubicBezTo>
                  </a:path>
                </a:pathLst>
              </a:custGeom>
              <a:noFill/>
              <a:ln w="12700" cap="rnd"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sp>
            <p:nvSpPr>
              <p:cNvPr id="691" name="Google Shape;691;p5"/>
              <p:cNvSpPr/>
              <p:nvPr/>
            </p:nvSpPr>
            <p:spPr>
              <a:xfrm>
                <a:off x="15369176" y="9483047"/>
                <a:ext cx="145310" cy="254294"/>
              </a:xfrm>
              <a:custGeom>
                <a:avLst/>
                <a:gdLst/>
                <a:ahLst/>
                <a:cxnLst/>
                <a:rect l="l" t="t" r="r" b="b"/>
                <a:pathLst>
                  <a:path w="195477" h="342085" extrusionOk="0">
                    <a:moveTo>
                      <a:pt x="166563" y="328646"/>
                    </a:moveTo>
                    <a:cubicBezTo>
                      <a:pt x="166563" y="328646"/>
                      <a:pt x="183667" y="265116"/>
                      <a:pt x="177151" y="208102"/>
                    </a:cubicBezTo>
                    <a:cubicBezTo>
                      <a:pt x="177151" y="208102"/>
                      <a:pt x="167378" y="47647"/>
                      <a:pt x="18326" y="18326"/>
                    </a:cubicBezTo>
                  </a:path>
                </a:pathLst>
              </a:custGeom>
              <a:noFill/>
              <a:ln w="12700" cap="rnd"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sp>
            <p:nvSpPr>
              <p:cNvPr id="692" name="Google Shape;692;p5"/>
              <p:cNvSpPr/>
              <p:nvPr/>
            </p:nvSpPr>
            <p:spPr>
              <a:xfrm>
                <a:off x="14842424" y="9713728"/>
                <a:ext cx="217966" cy="405659"/>
              </a:xfrm>
              <a:custGeom>
                <a:avLst/>
                <a:gdLst/>
                <a:ahLst/>
                <a:cxnLst/>
                <a:rect l="l" t="t" r="r" b="b"/>
                <a:pathLst>
                  <a:path w="293216" h="545707" extrusionOk="0">
                    <a:moveTo>
                      <a:pt x="180409" y="18326"/>
                    </a:moveTo>
                    <a:cubicBezTo>
                      <a:pt x="159233" y="28914"/>
                      <a:pt x="148644" y="58236"/>
                      <a:pt x="155160" y="90816"/>
                    </a:cubicBezTo>
                    <a:cubicBezTo>
                      <a:pt x="161676" y="126653"/>
                      <a:pt x="186925" y="151088"/>
                      <a:pt x="212989" y="148644"/>
                    </a:cubicBezTo>
                    <a:cubicBezTo>
                      <a:pt x="226835" y="177151"/>
                      <a:pt x="243940" y="201586"/>
                      <a:pt x="265116" y="222763"/>
                    </a:cubicBezTo>
                    <a:cubicBezTo>
                      <a:pt x="285479" y="243125"/>
                      <a:pt x="278148" y="261044"/>
                      <a:pt x="250455" y="270818"/>
                    </a:cubicBezTo>
                    <a:lnTo>
                      <a:pt x="218690" y="281406"/>
                    </a:lnTo>
                    <a:cubicBezTo>
                      <a:pt x="120137" y="313986"/>
                      <a:pt x="24028" y="366113"/>
                      <a:pt x="19141" y="515979"/>
                    </a:cubicBezTo>
                    <a:cubicBezTo>
                      <a:pt x="19141" y="520051"/>
                      <a:pt x="18326" y="524124"/>
                      <a:pt x="18326" y="528196"/>
                    </a:cubicBezTo>
                  </a:path>
                </a:pathLst>
              </a:custGeom>
              <a:noFill/>
              <a:ln w="12700" cap="rnd"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sp>
            <p:nvSpPr>
              <p:cNvPr id="693" name="Google Shape;693;p5"/>
              <p:cNvSpPr/>
              <p:nvPr/>
            </p:nvSpPr>
            <p:spPr>
              <a:xfrm>
                <a:off x="14953940" y="9483047"/>
                <a:ext cx="145310" cy="254294"/>
              </a:xfrm>
              <a:custGeom>
                <a:avLst/>
                <a:gdLst/>
                <a:ahLst/>
                <a:cxnLst/>
                <a:rect l="l" t="t" r="r" b="b"/>
                <a:pathLst>
                  <a:path w="195477" h="342085" extrusionOk="0">
                    <a:moveTo>
                      <a:pt x="30395" y="328646"/>
                    </a:moveTo>
                    <a:cubicBezTo>
                      <a:pt x="30395" y="328646"/>
                      <a:pt x="13291" y="265116"/>
                      <a:pt x="19806" y="208102"/>
                    </a:cubicBezTo>
                    <a:cubicBezTo>
                      <a:pt x="19806" y="208102"/>
                      <a:pt x="29580" y="47647"/>
                      <a:pt x="178632" y="18326"/>
                    </a:cubicBezTo>
                  </a:path>
                </a:pathLst>
              </a:custGeom>
              <a:noFill/>
              <a:ln w="12700" cap="rnd"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grpSp>
        <p:grpSp>
          <p:nvGrpSpPr>
            <p:cNvPr id="694" name="Google Shape;694;p5"/>
            <p:cNvGrpSpPr/>
            <p:nvPr/>
          </p:nvGrpSpPr>
          <p:grpSpPr>
            <a:xfrm>
              <a:off x="4483100" y="4067752"/>
              <a:ext cx="358765" cy="430346"/>
              <a:chOff x="9950261" y="7309727"/>
              <a:chExt cx="593886" cy="712378"/>
            </a:xfrm>
          </p:grpSpPr>
          <p:sp>
            <p:nvSpPr>
              <p:cNvPr id="695" name="Google Shape;695;p5"/>
              <p:cNvSpPr/>
              <p:nvPr/>
            </p:nvSpPr>
            <p:spPr>
              <a:xfrm>
                <a:off x="10401133" y="7598991"/>
                <a:ext cx="43668" cy="136463"/>
              </a:xfrm>
              <a:custGeom>
                <a:avLst/>
                <a:gdLst/>
                <a:ahLst/>
                <a:cxnLst/>
                <a:rect l="l" t="t" r="r" b="b"/>
                <a:pathLst>
                  <a:path w="43668" h="136462" extrusionOk="0">
                    <a:moveTo>
                      <a:pt x="12282" y="127456"/>
                    </a:moveTo>
                    <a:cubicBezTo>
                      <a:pt x="43941" y="95797"/>
                      <a:pt x="43941" y="43941"/>
                      <a:pt x="12282" y="12282"/>
                    </a:cubicBezTo>
                  </a:path>
                </a:pathLst>
              </a:custGeom>
              <a:noFill/>
              <a:ln w="12700" cap="rnd"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sp>
            <p:nvSpPr>
              <p:cNvPr id="696" name="Google Shape;696;p5"/>
              <p:cNvSpPr/>
              <p:nvPr/>
            </p:nvSpPr>
            <p:spPr>
              <a:xfrm>
                <a:off x="9950261" y="7749180"/>
                <a:ext cx="294759" cy="272925"/>
              </a:xfrm>
              <a:custGeom>
                <a:avLst/>
                <a:gdLst/>
                <a:ahLst/>
                <a:cxnLst/>
                <a:rect l="l" t="t" r="r" b="b"/>
                <a:pathLst>
                  <a:path w="294759" h="272925" extrusionOk="0">
                    <a:moveTo>
                      <a:pt x="175491" y="238729"/>
                    </a:moveTo>
                    <a:lnTo>
                      <a:pt x="186408" y="257834"/>
                    </a:lnTo>
                    <a:cubicBezTo>
                      <a:pt x="190775" y="264930"/>
                      <a:pt x="200054" y="267659"/>
                      <a:pt x="207151" y="263293"/>
                    </a:cubicBezTo>
                    <a:lnTo>
                      <a:pt x="227893" y="251284"/>
                    </a:lnTo>
                    <a:cubicBezTo>
                      <a:pt x="234989" y="246917"/>
                      <a:pt x="237718" y="237638"/>
                      <a:pt x="233351" y="230542"/>
                    </a:cubicBezTo>
                    <a:lnTo>
                      <a:pt x="222434" y="211983"/>
                    </a:lnTo>
                    <a:cubicBezTo>
                      <a:pt x="235535" y="198882"/>
                      <a:pt x="244268" y="183053"/>
                      <a:pt x="248635" y="166131"/>
                    </a:cubicBezTo>
                    <a:lnTo>
                      <a:pt x="270469" y="166131"/>
                    </a:lnTo>
                    <a:cubicBezTo>
                      <a:pt x="278657" y="166131"/>
                      <a:pt x="285753" y="159581"/>
                      <a:pt x="285753" y="150847"/>
                    </a:cubicBezTo>
                    <a:lnTo>
                      <a:pt x="285753" y="126830"/>
                    </a:lnTo>
                    <a:cubicBezTo>
                      <a:pt x="285753" y="118642"/>
                      <a:pt x="279203" y="111546"/>
                      <a:pt x="270469" y="111546"/>
                    </a:cubicBezTo>
                    <a:lnTo>
                      <a:pt x="248635" y="111546"/>
                    </a:lnTo>
                    <a:cubicBezTo>
                      <a:pt x="244268" y="94625"/>
                      <a:pt x="235535" y="78795"/>
                      <a:pt x="222434" y="65695"/>
                    </a:cubicBezTo>
                    <a:lnTo>
                      <a:pt x="233351" y="47136"/>
                    </a:lnTo>
                    <a:cubicBezTo>
                      <a:pt x="237718" y="40040"/>
                      <a:pt x="234989" y="30760"/>
                      <a:pt x="227893" y="26393"/>
                    </a:cubicBezTo>
                    <a:lnTo>
                      <a:pt x="207151" y="14385"/>
                    </a:lnTo>
                    <a:cubicBezTo>
                      <a:pt x="200054" y="10018"/>
                      <a:pt x="190775" y="12747"/>
                      <a:pt x="186408" y="19843"/>
                    </a:cubicBezTo>
                    <a:lnTo>
                      <a:pt x="175491" y="38948"/>
                    </a:lnTo>
                    <a:cubicBezTo>
                      <a:pt x="158024" y="34581"/>
                      <a:pt x="140011" y="34581"/>
                      <a:pt x="122544" y="38948"/>
                    </a:cubicBezTo>
                    <a:lnTo>
                      <a:pt x="111627" y="19843"/>
                    </a:lnTo>
                    <a:cubicBezTo>
                      <a:pt x="107260" y="12747"/>
                      <a:pt x="97980" y="10018"/>
                      <a:pt x="90884" y="14385"/>
                    </a:cubicBezTo>
                    <a:lnTo>
                      <a:pt x="70142" y="26393"/>
                    </a:lnTo>
                    <a:cubicBezTo>
                      <a:pt x="63046" y="30760"/>
                      <a:pt x="60317" y="40040"/>
                      <a:pt x="64683" y="47136"/>
                    </a:cubicBezTo>
                    <a:lnTo>
                      <a:pt x="75601" y="65695"/>
                    </a:lnTo>
                    <a:cubicBezTo>
                      <a:pt x="62500" y="78795"/>
                      <a:pt x="53766" y="94625"/>
                      <a:pt x="49400" y="111546"/>
                    </a:cubicBezTo>
                    <a:lnTo>
                      <a:pt x="27566" y="111546"/>
                    </a:lnTo>
                    <a:cubicBezTo>
                      <a:pt x="19378" y="111546"/>
                      <a:pt x="12282" y="118096"/>
                      <a:pt x="12282" y="126830"/>
                    </a:cubicBezTo>
                    <a:lnTo>
                      <a:pt x="12282" y="150847"/>
                    </a:lnTo>
                    <a:cubicBezTo>
                      <a:pt x="12282" y="159035"/>
                      <a:pt x="18832" y="166131"/>
                      <a:pt x="27566" y="166131"/>
                    </a:cubicBezTo>
                    <a:lnTo>
                      <a:pt x="49400" y="166131"/>
                    </a:lnTo>
                    <a:cubicBezTo>
                      <a:pt x="53766" y="183053"/>
                      <a:pt x="62500" y="198882"/>
                      <a:pt x="75601" y="211983"/>
                    </a:cubicBezTo>
                    <a:lnTo>
                      <a:pt x="64683" y="230542"/>
                    </a:lnTo>
                    <a:cubicBezTo>
                      <a:pt x="60317" y="237638"/>
                      <a:pt x="63046" y="246917"/>
                      <a:pt x="70142" y="251284"/>
                    </a:cubicBezTo>
                    <a:lnTo>
                      <a:pt x="90884" y="263293"/>
                    </a:lnTo>
                    <a:cubicBezTo>
                      <a:pt x="97980" y="267659"/>
                      <a:pt x="107260" y="264930"/>
                      <a:pt x="111627" y="257834"/>
                    </a:cubicBezTo>
                    <a:lnTo>
                      <a:pt x="122544" y="238729"/>
                    </a:lnTo>
                    <a:cubicBezTo>
                      <a:pt x="140011" y="243096"/>
                      <a:pt x="158024" y="243096"/>
                      <a:pt x="175491" y="238729"/>
                    </a:cubicBezTo>
                    <a:close/>
                  </a:path>
                </a:pathLst>
              </a:custGeom>
              <a:noFill/>
              <a:ln w="12700" cap="flat"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sp>
            <p:nvSpPr>
              <p:cNvPr id="697" name="Google Shape;697;p5"/>
              <p:cNvSpPr/>
              <p:nvPr/>
            </p:nvSpPr>
            <p:spPr>
              <a:xfrm>
                <a:off x="10156593" y="7488829"/>
                <a:ext cx="387554" cy="360261"/>
              </a:xfrm>
              <a:custGeom>
                <a:avLst/>
                <a:gdLst/>
                <a:ahLst/>
                <a:cxnLst/>
                <a:rect l="l" t="t" r="r" b="b"/>
                <a:pathLst>
                  <a:path w="387553" h="360261" extrusionOk="0">
                    <a:moveTo>
                      <a:pt x="230622" y="313492"/>
                    </a:moveTo>
                    <a:lnTo>
                      <a:pt x="245360" y="338601"/>
                    </a:lnTo>
                    <a:cubicBezTo>
                      <a:pt x="250818" y="348426"/>
                      <a:pt x="263373" y="351701"/>
                      <a:pt x="273198" y="346243"/>
                    </a:cubicBezTo>
                    <a:lnTo>
                      <a:pt x="301037" y="330413"/>
                    </a:lnTo>
                    <a:cubicBezTo>
                      <a:pt x="310862" y="324954"/>
                      <a:pt x="314137" y="312400"/>
                      <a:pt x="308678" y="302575"/>
                    </a:cubicBezTo>
                    <a:lnTo>
                      <a:pt x="294486" y="277465"/>
                    </a:lnTo>
                    <a:cubicBezTo>
                      <a:pt x="311954" y="259998"/>
                      <a:pt x="323416" y="238710"/>
                      <a:pt x="329421" y="216876"/>
                    </a:cubicBezTo>
                    <a:lnTo>
                      <a:pt x="358351" y="216876"/>
                    </a:lnTo>
                    <a:cubicBezTo>
                      <a:pt x="369268" y="216876"/>
                      <a:pt x="378547" y="207596"/>
                      <a:pt x="378547" y="196679"/>
                    </a:cubicBezTo>
                    <a:lnTo>
                      <a:pt x="378547" y="164474"/>
                    </a:lnTo>
                    <a:cubicBezTo>
                      <a:pt x="378547" y="153557"/>
                      <a:pt x="369268" y="144278"/>
                      <a:pt x="358351" y="144278"/>
                    </a:cubicBezTo>
                    <a:lnTo>
                      <a:pt x="329421" y="144278"/>
                    </a:lnTo>
                    <a:cubicBezTo>
                      <a:pt x="323416" y="121898"/>
                      <a:pt x="311954" y="101156"/>
                      <a:pt x="294486" y="83688"/>
                    </a:cubicBezTo>
                    <a:lnTo>
                      <a:pt x="308678" y="58579"/>
                    </a:lnTo>
                    <a:cubicBezTo>
                      <a:pt x="314137" y="48754"/>
                      <a:pt x="310862" y="36745"/>
                      <a:pt x="301037" y="30741"/>
                    </a:cubicBezTo>
                    <a:lnTo>
                      <a:pt x="273198" y="14911"/>
                    </a:lnTo>
                    <a:cubicBezTo>
                      <a:pt x="263373" y="9453"/>
                      <a:pt x="251364" y="12728"/>
                      <a:pt x="245360" y="22553"/>
                    </a:cubicBezTo>
                    <a:lnTo>
                      <a:pt x="230622" y="47662"/>
                    </a:lnTo>
                    <a:cubicBezTo>
                      <a:pt x="207696" y="41658"/>
                      <a:pt x="183679" y="41658"/>
                      <a:pt x="160207" y="47662"/>
                    </a:cubicBezTo>
                    <a:lnTo>
                      <a:pt x="145469" y="22553"/>
                    </a:lnTo>
                    <a:cubicBezTo>
                      <a:pt x="140011" y="12728"/>
                      <a:pt x="127456" y="9453"/>
                      <a:pt x="117630" y="14911"/>
                    </a:cubicBezTo>
                    <a:lnTo>
                      <a:pt x="89792" y="30741"/>
                    </a:lnTo>
                    <a:cubicBezTo>
                      <a:pt x="79967" y="36199"/>
                      <a:pt x="76692" y="48754"/>
                      <a:pt x="82150" y="58579"/>
                    </a:cubicBezTo>
                    <a:lnTo>
                      <a:pt x="96343" y="83688"/>
                    </a:lnTo>
                    <a:cubicBezTo>
                      <a:pt x="78875" y="101156"/>
                      <a:pt x="67412" y="122444"/>
                      <a:pt x="61408" y="144278"/>
                    </a:cubicBezTo>
                    <a:lnTo>
                      <a:pt x="32478" y="144278"/>
                    </a:lnTo>
                    <a:cubicBezTo>
                      <a:pt x="21561" y="144278"/>
                      <a:pt x="12282" y="153557"/>
                      <a:pt x="12282" y="164474"/>
                    </a:cubicBezTo>
                    <a:lnTo>
                      <a:pt x="12282" y="196679"/>
                    </a:lnTo>
                    <a:cubicBezTo>
                      <a:pt x="12282" y="207596"/>
                      <a:pt x="21561" y="216876"/>
                      <a:pt x="32478" y="216876"/>
                    </a:cubicBezTo>
                    <a:lnTo>
                      <a:pt x="61408" y="216876"/>
                    </a:lnTo>
                    <a:cubicBezTo>
                      <a:pt x="67412" y="239256"/>
                      <a:pt x="78875" y="259998"/>
                      <a:pt x="96343" y="277465"/>
                    </a:cubicBezTo>
                    <a:lnTo>
                      <a:pt x="82150" y="302575"/>
                    </a:lnTo>
                    <a:cubicBezTo>
                      <a:pt x="76692" y="312400"/>
                      <a:pt x="79967" y="324409"/>
                      <a:pt x="89792" y="330413"/>
                    </a:cubicBezTo>
                    <a:lnTo>
                      <a:pt x="117630" y="346243"/>
                    </a:lnTo>
                    <a:cubicBezTo>
                      <a:pt x="127456" y="351701"/>
                      <a:pt x="139464" y="348426"/>
                      <a:pt x="145469" y="338601"/>
                    </a:cubicBezTo>
                    <a:lnTo>
                      <a:pt x="160207" y="313492"/>
                    </a:lnTo>
                    <a:cubicBezTo>
                      <a:pt x="183132" y="319496"/>
                      <a:pt x="207696" y="319496"/>
                      <a:pt x="230622" y="313492"/>
                    </a:cubicBezTo>
                    <a:close/>
                  </a:path>
                </a:pathLst>
              </a:custGeom>
              <a:noFill/>
              <a:ln w="12700" cap="flat"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sp>
            <p:nvSpPr>
              <p:cNvPr id="698" name="Google Shape;698;p5"/>
              <p:cNvSpPr/>
              <p:nvPr/>
            </p:nvSpPr>
            <p:spPr>
              <a:xfrm>
                <a:off x="9950775" y="7309727"/>
                <a:ext cx="294759" cy="283842"/>
              </a:xfrm>
              <a:custGeom>
                <a:avLst/>
                <a:gdLst/>
                <a:ahLst/>
                <a:cxnLst/>
                <a:rect l="l" t="t" r="r" b="b"/>
                <a:pathLst>
                  <a:path w="294759" h="283842" extrusionOk="0">
                    <a:moveTo>
                      <a:pt x="251396" y="162354"/>
                    </a:moveTo>
                    <a:lnTo>
                      <a:pt x="273230" y="160716"/>
                    </a:lnTo>
                    <a:cubicBezTo>
                      <a:pt x="281418" y="160171"/>
                      <a:pt x="287968" y="152529"/>
                      <a:pt x="287422" y="144341"/>
                    </a:cubicBezTo>
                    <a:lnTo>
                      <a:pt x="285785" y="120324"/>
                    </a:lnTo>
                    <a:cubicBezTo>
                      <a:pt x="285238" y="112136"/>
                      <a:pt x="277597" y="105585"/>
                      <a:pt x="269409" y="106131"/>
                    </a:cubicBezTo>
                    <a:lnTo>
                      <a:pt x="247575" y="107769"/>
                    </a:lnTo>
                    <a:cubicBezTo>
                      <a:pt x="241570" y="90302"/>
                      <a:pt x="230653" y="75564"/>
                      <a:pt x="217553" y="64101"/>
                    </a:cubicBezTo>
                    <a:lnTo>
                      <a:pt x="226833" y="44450"/>
                    </a:lnTo>
                    <a:cubicBezTo>
                      <a:pt x="230653" y="36808"/>
                      <a:pt x="227378" y="28075"/>
                      <a:pt x="219736" y="24254"/>
                    </a:cubicBezTo>
                    <a:lnTo>
                      <a:pt x="197902" y="13883"/>
                    </a:lnTo>
                    <a:cubicBezTo>
                      <a:pt x="190261" y="10062"/>
                      <a:pt x="181527" y="13337"/>
                      <a:pt x="177706" y="20979"/>
                    </a:cubicBezTo>
                    <a:lnTo>
                      <a:pt x="168427" y="40629"/>
                    </a:lnTo>
                    <a:cubicBezTo>
                      <a:pt x="151505" y="37354"/>
                      <a:pt x="133492" y="38446"/>
                      <a:pt x="116025" y="44450"/>
                    </a:cubicBezTo>
                    <a:lnTo>
                      <a:pt x="103471" y="26437"/>
                    </a:lnTo>
                    <a:cubicBezTo>
                      <a:pt x="98558" y="19341"/>
                      <a:pt x="89278" y="17703"/>
                      <a:pt x="82182" y="22616"/>
                    </a:cubicBezTo>
                    <a:lnTo>
                      <a:pt x="62532" y="36262"/>
                    </a:lnTo>
                    <a:cubicBezTo>
                      <a:pt x="55435" y="41175"/>
                      <a:pt x="53798" y="50455"/>
                      <a:pt x="58711" y="57551"/>
                    </a:cubicBezTo>
                    <a:lnTo>
                      <a:pt x="71265" y="75564"/>
                    </a:lnTo>
                    <a:cubicBezTo>
                      <a:pt x="59803" y="89210"/>
                      <a:pt x="52160" y="105585"/>
                      <a:pt x="48339" y="123053"/>
                    </a:cubicBezTo>
                    <a:lnTo>
                      <a:pt x="26505" y="124690"/>
                    </a:lnTo>
                    <a:cubicBezTo>
                      <a:pt x="18318" y="125236"/>
                      <a:pt x="11767" y="132878"/>
                      <a:pt x="12313" y="141066"/>
                    </a:cubicBezTo>
                    <a:lnTo>
                      <a:pt x="13951" y="165083"/>
                    </a:lnTo>
                    <a:cubicBezTo>
                      <a:pt x="14497" y="173271"/>
                      <a:pt x="22139" y="179821"/>
                      <a:pt x="30326" y="179275"/>
                    </a:cubicBezTo>
                    <a:lnTo>
                      <a:pt x="52160" y="177638"/>
                    </a:lnTo>
                    <a:cubicBezTo>
                      <a:pt x="58165" y="195105"/>
                      <a:pt x="69082" y="209843"/>
                      <a:pt x="82182" y="221306"/>
                    </a:cubicBezTo>
                    <a:lnTo>
                      <a:pt x="72903" y="240956"/>
                    </a:lnTo>
                    <a:cubicBezTo>
                      <a:pt x="69082" y="248598"/>
                      <a:pt x="72357" y="257332"/>
                      <a:pt x="79999" y="261153"/>
                    </a:cubicBezTo>
                    <a:lnTo>
                      <a:pt x="101833" y="271524"/>
                    </a:lnTo>
                    <a:cubicBezTo>
                      <a:pt x="109475" y="275345"/>
                      <a:pt x="118208" y="272070"/>
                      <a:pt x="122029" y="264428"/>
                    </a:cubicBezTo>
                    <a:lnTo>
                      <a:pt x="131309" y="244777"/>
                    </a:lnTo>
                    <a:cubicBezTo>
                      <a:pt x="148230" y="248053"/>
                      <a:pt x="166243" y="246961"/>
                      <a:pt x="183710" y="240956"/>
                    </a:cubicBezTo>
                    <a:lnTo>
                      <a:pt x="196265" y="258970"/>
                    </a:lnTo>
                    <a:cubicBezTo>
                      <a:pt x="201178" y="266066"/>
                      <a:pt x="210457" y="267703"/>
                      <a:pt x="217553" y="262790"/>
                    </a:cubicBezTo>
                    <a:lnTo>
                      <a:pt x="237204" y="249144"/>
                    </a:lnTo>
                    <a:cubicBezTo>
                      <a:pt x="244300" y="244232"/>
                      <a:pt x="245937" y="234952"/>
                      <a:pt x="241025" y="227856"/>
                    </a:cubicBezTo>
                    <a:lnTo>
                      <a:pt x="228471" y="209843"/>
                    </a:lnTo>
                    <a:cubicBezTo>
                      <a:pt x="239933" y="196197"/>
                      <a:pt x="248121" y="179821"/>
                      <a:pt x="251396" y="162354"/>
                    </a:cubicBezTo>
                    <a:close/>
                  </a:path>
                </a:pathLst>
              </a:custGeom>
              <a:noFill/>
              <a:ln w="12700" cap="flat"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sp>
            <p:nvSpPr>
              <p:cNvPr id="699" name="Google Shape;699;p5"/>
              <p:cNvSpPr/>
              <p:nvPr/>
            </p:nvSpPr>
            <p:spPr>
              <a:xfrm>
                <a:off x="10048514" y="7400847"/>
                <a:ext cx="98253" cy="98253"/>
              </a:xfrm>
              <a:custGeom>
                <a:avLst/>
                <a:gdLst/>
                <a:ahLst/>
                <a:cxnLst/>
                <a:rect l="l" t="t" r="r" b="b"/>
                <a:pathLst>
                  <a:path w="98253" h="98253" extrusionOk="0">
                    <a:moveTo>
                      <a:pt x="90884" y="51583"/>
                    </a:moveTo>
                    <a:cubicBezTo>
                      <a:pt x="90884" y="29749"/>
                      <a:pt x="73417" y="12282"/>
                      <a:pt x="51583" y="12282"/>
                    </a:cubicBezTo>
                    <a:cubicBezTo>
                      <a:pt x="29749" y="12282"/>
                      <a:pt x="12282" y="29749"/>
                      <a:pt x="12282" y="51583"/>
                    </a:cubicBezTo>
                    <a:cubicBezTo>
                      <a:pt x="12282" y="73417"/>
                      <a:pt x="29749" y="90884"/>
                      <a:pt x="51583" y="90884"/>
                    </a:cubicBezTo>
                    <a:cubicBezTo>
                      <a:pt x="73417" y="90884"/>
                      <a:pt x="90884" y="73417"/>
                      <a:pt x="90884" y="51583"/>
                    </a:cubicBezTo>
                    <a:close/>
                  </a:path>
                </a:pathLst>
              </a:custGeom>
              <a:noFill/>
              <a:ln w="12700" cap="flat"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sp>
            <p:nvSpPr>
              <p:cNvPr id="700" name="Google Shape;700;p5"/>
              <p:cNvSpPr/>
              <p:nvPr/>
            </p:nvSpPr>
            <p:spPr>
              <a:xfrm>
                <a:off x="10047422" y="7835890"/>
                <a:ext cx="98253" cy="98253"/>
              </a:xfrm>
              <a:custGeom>
                <a:avLst/>
                <a:gdLst/>
                <a:ahLst/>
                <a:cxnLst/>
                <a:rect l="l" t="t" r="r" b="b"/>
                <a:pathLst>
                  <a:path w="98253" h="98253" extrusionOk="0">
                    <a:moveTo>
                      <a:pt x="90884" y="51583"/>
                    </a:moveTo>
                    <a:cubicBezTo>
                      <a:pt x="90884" y="73288"/>
                      <a:pt x="73289" y="90884"/>
                      <a:pt x="51583" y="90884"/>
                    </a:cubicBezTo>
                    <a:cubicBezTo>
                      <a:pt x="29878" y="90884"/>
                      <a:pt x="12282" y="73288"/>
                      <a:pt x="12282" y="51583"/>
                    </a:cubicBezTo>
                    <a:cubicBezTo>
                      <a:pt x="12282" y="29877"/>
                      <a:pt x="29878" y="12282"/>
                      <a:pt x="51583" y="12282"/>
                    </a:cubicBezTo>
                    <a:cubicBezTo>
                      <a:pt x="73289" y="12282"/>
                      <a:pt x="90884" y="29877"/>
                      <a:pt x="90884" y="51583"/>
                    </a:cubicBezTo>
                    <a:close/>
                  </a:path>
                </a:pathLst>
              </a:custGeom>
              <a:noFill/>
              <a:ln w="12700" cap="flat"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sp>
            <p:nvSpPr>
              <p:cNvPr id="701" name="Google Shape;701;p5"/>
              <p:cNvSpPr/>
              <p:nvPr/>
            </p:nvSpPr>
            <p:spPr>
              <a:xfrm>
                <a:off x="10304654" y="7621507"/>
                <a:ext cx="92795" cy="92795"/>
              </a:xfrm>
              <a:custGeom>
                <a:avLst/>
                <a:gdLst/>
                <a:ahLst/>
                <a:cxnLst/>
                <a:rect l="l" t="t" r="r" b="b"/>
                <a:pathLst>
                  <a:path w="92794" h="92794" extrusionOk="0">
                    <a:moveTo>
                      <a:pt x="72189" y="22516"/>
                    </a:moveTo>
                    <a:cubicBezTo>
                      <a:pt x="58542" y="8870"/>
                      <a:pt x="36163" y="8870"/>
                      <a:pt x="22516" y="22516"/>
                    </a:cubicBezTo>
                    <a:cubicBezTo>
                      <a:pt x="8870" y="36163"/>
                      <a:pt x="8870" y="58543"/>
                      <a:pt x="22516" y="72189"/>
                    </a:cubicBezTo>
                    <a:cubicBezTo>
                      <a:pt x="36163" y="85835"/>
                      <a:pt x="58542" y="85835"/>
                      <a:pt x="72189" y="72189"/>
                    </a:cubicBezTo>
                    <a:cubicBezTo>
                      <a:pt x="85835" y="58543"/>
                      <a:pt x="85835" y="36163"/>
                      <a:pt x="72189" y="22516"/>
                    </a:cubicBezTo>
                    <a:close/>
                  </a:path>
                </a:pathLst>
              </a:custGeom>
              <a:noFill/>
              <a:ln w="12700" cap="flat"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grpSp>
        <p:grpSp>
          <p:nvGrpSpPr>
            <p:cNvPr id="702" name="Google Shape;702;p5"/>
            <p:cNvGrpSpPr/>
            <p:nvPr/>
          </p:nvGrpSpPr>
          <p:grpSpPr>
            <a:xfrm>
              <a:off x="11089361" y="4078607"/>
              <a:ext cx="409880" cy="419491"/>
              <a:chOff x="9963221" y="4066766"/>
              <a:chExt cx="630632" cy="645417"/>
            </a:xfrm>
          </p:grpSpPr>
          <p:sp>
            <p:nvSpPr>
              <p:cNvPr id="703" name="Google Shape;703;p5"/>
              <p:cNvSpPr/>
              <p:nvPr/>
            </p:nvSpPr>
            <p:spPr>
              <a:xfrm>
                <a:off x="10292469" y="4184476"/>
                <a:ext cx="301384" cy="420801"/>
              </a:xfrm>
              <a:custGeom>
                <a:avLst/>
                <a:gdLst/>
                <a:ahLst/>
                <a:cxnLst/>
                <a:rect l="l" t="t" r="r" b="b"/>
                <a:pathLst>
                  <a:path w="431679" h="602722" extrusionOk="0">
                    <a:moveTo>
                      <a:pt x="303601" y="15272"/>
                    </a:moveTo>
                    <a:lnTo>
                      <a:pt x="240885" y="77987"/>
                    </a:lnTo>
                    <a:lnTo>
                      <a:pt x="15272" y="303601"/>
                    </a:lnTo>
                    <a:lnTo>
                      <a:pt x="240885" y="529214"/>
                    </a:lnTo>
                    <a:lnTo>
                      <a:pt x="303601" y="591930"/>
                    </a:lnTo>
                    <a:cubicBezTo>
                      <a:pt x="377719" y="517812"/>
                      <a:pt x="423331" y="416000"/>
                      <a:pt x="423331" y="303601"/>
                    </a:cubicBezTo>
                    <a:cubicBezTo>
                      <a:pt x="423331" y="190387"/>
                      <a:pt x="377719" y="88576"/>
                      <a:pt x="303601" y="15272"/>
                    </a:cubicBezTo>
                    <a:close/>
                  </a:path>
                </a:pathLst>
              </a:custGeom>
              <a:noFill/>
              <a:ln w="12700" cap="rnd"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sp>
            <p:nvSpPr>
              <p:cNvPr id="704" name="Google Shape;704;p5"/>
              <p:cNvSpPr/>
              <p:nvPr/>
            </p:nvSpPr>
            <p:spPr>
              <a:xfrm>
                <a:off x="10258918" y="4066766"/>
                <a:ext cx="221774" cy="301384"/>
              </a:xfrm>
              <a:custGeom>
                <a:avLst/>
                <a:gdLst/>
                <a:ahLst/>
                <a:cxnLst/>
                <a:rect l="l" t="t" r="r" b="b"/>
                <a:pathLst>
                  <a:path w="317650" h="431679" extrusionOk="0">
                    <a:moveTo>
                      <a:pt x="303601" y="135002"/>
                    </a:moveTo>
                    <a:cubicBezTo>
                      <a:pt x="229482" y="60883"/>
                      <a:pt x="127671" y="15272"/>
                      <a:pt x="15272" y="15272"/>
                    </a:cubicBezTo>
                    <a:lnTo>
                      <a:pt x="15272" y="422516"/>
                    </a:lnTo>
                    <a:lnTo>
                      <a:pt x="303601" y="135002"/>
                    </a:lnTo>
                    <a:close/>
                  </a:path>
                </a:pathLst>
              </a:custGeom>
              <a:noFill/>
              <a:ln w="12700" cap="rnd"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sp>
            <p:nvSpPr>
              <p:cNvPr id="705" name="Google Shape;705;p5"/>
              <p:cNvSpPr/>
              <p:nvPr/>
            </p:nvSpPr>
            <p:spPr>
              <a:xfrm>
                <a:off x="10057617" y="4067334"/>
                <a:ext cx="221774" cy="301384"/>
              </a:xfrm>
              <a:custGeom>
                <a:avLst/>
                <a:gdLst/>
                <a:ahLst/>
                <a:cxnLst/>
                <a:rect l="l" t="t" r="r" b="b"/>
                <a:pathLst>
                  <a:path w="317650" h="431679" extrusionOk="0">
                    <a:moveTo>
                      <a:pt x="303601" y="15272"/>
                    </a:moveTo>
                    <a:cubicBezTo>
                      <a:pt x="191202" y="15272"/>
                      <a:pt x="89390" y="60883"/>
                      <a:pt x="15272" y="135002"/>
                    </a:cubicBezTo>
                    <a:lnTo>
                      <a:pt x="303601" y="422516"/>
                    </a:lnTo>
                    <a:lnTo>
                      <a:pt x="303601" y="15272"/>
                    </a:lnTo>
                    <a:close/>
                  </a:path>
                </a:pathLst>
              </a:custGeom>
              <a:noFill/>
              <a:ln w="12700" cap="rnd"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sp>
            <p:nvSpPr>
              <p:cNvPr id="706" name="Google Shape;706;p5"/>
              <p:cNvSpPr/>
              <p:nvPr/>
            </p:nvSpPr>
            <p:spPr>
              <a:xfrm>
                <a:off x="9963221" y="4206085"/>
                <a:ext cx="506098" cy="506098"/>
              </a:xfrm>
              <a:custGeom>
                <a:avLst/>
                <a:gdLst/>
                <a:ahLst/>
                <a:cxnLst/>
                <a:rect l="l" t="t" r="r" b="b"/>
                <a:pathLst>
                  <a:path w="724895" h="724895" extrusionOk="0">
                    <a:moveTo>
                      <a:pt x="135002" y="15272"/>
                    </a:moveTo>
                    <a:cubicBezTo>
                      <a:pt x="60883" y="89390"/>
                      <a:pt x="15272" y="191201"/>
                      <a:pt x="15272" y="303601"/>
                    </a:cubicBezTo>
                    <a:cubicBezTo>
                      <a:pt x="15272" y="528400"/>
                      <a:pt x="197717" y="710846"/>
                      <a:pt x="422516" y="710846"/>
                    </a:cubicBezTo>
                    <a:cubicBezTo>
                      <a:pt x="534916" y="710846"/>
                      <a:pt x="636727" y="665234"/>
                      <a:pt x="710845" y="591116"/>
                    </a:cubicBezTo>
                    <a:lnTo>
                      <a:pt x="422516" y="302786"/>
                    </a:lnTo>
                    <a:lnTo>
                      <a:pt x="135002" y="15272"/>
                    </a:lnTo>
                    <a:close/>
                  </a:path>
                </a:pathLst>
              </a:custGeom>
              <a:noFill/>
              <a:ln w="12700" cap="rnd"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grpSp>
        <p:grpSp>
          <p:nvGrpSpPr>
            <p:cNvPr id="707" name="Google Shape;707;p5"/>
            <p:cNvGrpSpPr/>
            <p:nvPr/>
          </p:nvGrpSpPr>
          <p:grpSpPr>
            <a:xfrm>
              <a:off x="11006530" y="5189880"/>
              <a:ext cx="474967" cy="430310"/>
              <a:chOff x="8663730" y="8525169"/>
              <a:chExt cx="716156" cy="648821"/>
            </a:xfrm>
          </p:grpSpPr>
          <p:sp>
            <p:nvSpPr>
              <p:cNvPr id="708" name="Google Shape;708;p5"/>
              <p:cNvSpPr/>
              <p:nvPr/>
            </p:nvSpPr>
            <p:spPr>
              <a:xfrm>
                <a:off x="8855869" y="8911268"/>
                <a:ext cx="360261" cy="114629"/>
              </a:xfrm>
              <a:custGeom>
                <a:avLst/>
                <a:gdLst/>
                <a:ahLst/>
                <a:cxnLst/>
                <a:rect l="l" t="t" r="r" b="b"/>
                <a:pathLst>
                  <a:path w="360261" h="114628" extrusionOk="0">
                    <a:moveTo>
                      <a:pt x="205708" y="107623"/>
                    </a:moveTo>
                    <a:lnTo>
                      <a:pt x="239005" y="107623"/>
                    </a:lnTo>
                    <a:cubicBezTo>
                      <a:pt x="270664" y="107623"/>
                      <a:pt x="301777" y="98343"/>
                      <a:pt x="327978" y="80331"/>
                    </a:cubicBezTo>
                    <a:lnTo>
                      <a:pt x="352541" y="63955"/>
                    </a:lnTo>
                    <a:cubicBezTo>
                      <a:pt x="356362" y="61226"/>
                      <a:pt x="358000" y="55768"/>
                      <a:pt x="355271" y="51946"/>
                    </a:cubicBezTo>
                    <a:cubicBezTo>
                      <a:pt x="351450" y="45942"/>
                      <a:pt x="346537" y="42121"/>
                      <a:pt x="341078" y="38846"/>
                    </a:cubicBezTo>
                    <a:cubicBezTo>
                      <a:pt x="329070" y="31750"/>
                      <a:pt x="314332" y="32296"/>
                      <a:pt x="302323" y="38300"/>
                    </a:cubicBezTo>
                    <a:cubicBezTo>
                      <a:pt x="257018" y="60134"/>
                      <a:pt x="217171" y="41576"/>
                      <a:pt x="217171" y="41576"/>
                    </a:cubicBezTo>
                    <a:cubicBezTo>
                      <a:pt x="202433" y="32296"/>
                      <a:pt x="188786" y="25200"/>
                      <a:pt x="175140" y="19741"/>
                    </a:cubicBezTo>
                    <a:cubicBezTo>
                      <a:pt x="119463" y="-3185"/>
                      <a:pt x="55599" y="5549"/>
                      <a:pt x="7018" y="40483"/>
                    </a:cubicBezTo>
                    <a:lnTo>
                      <a:pt x="7018" y="40483"/>
                    </a:lnTo>
                  </a:path>
                </a:pathLst>
              </a:custGeom>
              <a:noFill/>
              <a:ln w="12700"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sp>
            <p:nvSpPr>
              <p:cNvPr id="709" name="Google Shape;709;p5"/>
              <p:cNvSpPr/>
              <p:nvPr/>
            </p:nvSpPr>
            <p:spPr>
              <a:xfrm>
                <a:off x="8855869" y="8898661"/>
                <a:ext cx="524017" cy="174672"/>
              </a:xfrm>
              <a:custGeom>
                <a:avLst/>
                <a:gdLst/>
                <a:ahLst/>
                <a:cxnLst/>
                <a:rect l="l" t="t" r="r" b="b"/>
                <a:pathLst>
                  <a:path w="524016" h="174672" extrusionOk="0">
                    <a:moveTo>
                      <a:pt x="7018" y="169902"/>
                    </a:moveTo>
                    <a:cubicBezTo>
                      <a:pt x="7018" y="169902"/>
                      <a:pt x="82345" y="155164"/>
                      <a:pt x="213895" y="162806"/>
                    </a:cubicBezTo>
                    <a:cubicBezTo>
                      <a:pt x="248830" y="164989"/>
                      <a:pt x="283218" y="156801"/>
                      <a:pt x="313786" y="140972"/>
                    </a:cubicBezTo>
                    <a:lnTo>
                      <a:pt x="514113" y="35077"/>
                    </a:lnTo>
                    <a:cubicBezTo>
                      <a:pt x="518480" y="32894"/>
                      <a:pt x="519572" y="26889"/>
                      <a:pt x="516842" y="23068"/>
                    </a:cubicBezTo>
                    <a:cubicBezTo>
                      <a:pt x="509746" y="13789"/>
                      <a:pt x="493371" y="1234"/>
                      <a:pt x="460620" y="9967"/>
                    </a:cubicBezTo>
                    <a:cubicBezTo>
                      <a:pt x="456799" y="11059"/>
                      <a:pt x="453524" y="12151"/>
                      <a:pt x="449703" y="13789"/>
                    </a:cubicBezTo>
                    <a:lnTo>
                      <a:pt x="348720" y="56911"/>
                    </a:lnTo>
                  </a:path>
                </a:pathLst>
              </a:custGeom>
              <a:noFill/>
              <a:ln w="12700"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sp>
            <p:nvSpPr>
              <p:cNvPr id="710" name="Google Shape;710;p5"/>
              <p:cNvSpPr/>
              <p:nvPr/>
            </p:nvSpPr>
            <p:spPr>
              <a:xfrm>
                <a:off x="8779996" y="8918533"/>
                <a:ext cx="87336" cy="201965"/>
              </a:xfrm>
              <a:custGeom>
                <a:avLst/>
                <a:gdLst/>
                <a:ahLst/>
                <a:cxnLst/>
                <a:rect l="l" t="t" r="r" b="b"/>
                <a:pathLst>
                  <a:path w="87336" h="201964" extrusionOk="0">
                    <a:moveTo>
                      <a:pt x="7018" y="198066"/>
                    </a:moveTo>
                    <a:lnTo>
                      <a:pt x="80708" y="198066"/>
                    </a:lnTo>
                    <a:lnTo>
                      <a:pt x="80708" y="7018"/>
                    </a:lnTo>
                    <a:lnTo>
                      <a:pt x="7018" y="7018"/>
                    </a:lnTo>
                  </a:path>
                </a:pathLst>
              </a:custGeom>
              <a:noFill/>
              <a:ln w="12700"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sp>
            <p:nvSpPr>
              <p:cNvPr id="711" name="Google Shape;711;p5"/>
              <p:cNvSpPr/>
              <p:nvPr/>
            </p:nvSpPr>
            <p:spPr>
              <a:xfrm>
                <a:off x="8663730" y="8862855"/>
                <a:ext cx="125546" cy="311135"/>
              </a:xfrm>
              <a:custGeom>
                <a:avLst/>
                <a:gdLst/>
                <a:ahLst/>
                <a:cxnLst/>
                <a:rect l="l" t="t" r="r" b="b"/>
                <a:pathLst>
                  <a:path w="125545" h="311134" extrusionOk="0">
                    <a:moveTo>
                      <a:pt x="7018" y="304507"/>
                    </a:moveTo>
                    <a:lnTo>
                      <a:pt x="123284" y="304507"/>
                    </a:lnTo>
                    <a:lnTo>
                      <a:pt x="123284" y="7018"/>
                    </a:lnTo>
                    <a:lnTo>
                      <a:pt x="7018" y="7018"/>
                    </a:lnTo>
                  </a:path>
                </a:pathLst>
              </a:custGeom>
              <a:noFill/>
              <a:ln w="12700"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sp>
            <p:nvSpPr>
              <p:cNvPr id="712" name="Google Shape;712;p5"/>
              <p:cNvSpPr/>
              <p:nvPr/>
            </p:nvSpPr>
            <p:spPr>
              <a:xfrm>
                <a:off x="9052024" y="8745147"/>
                <a:ext cx="87336" cy="147380"/>
              </a:xfrm>
              <a:custGeom>
                <a:avLst/>
                <a:gdLst/>
                <a:ahLst/>
                <a:cxnLst/>
                <a:rect l="l" t="t" r="r" b="b"/>
                <a:pathLst>
                  <a:path w="87336" h="147379" extrusionOk="0">
                    <a:moveTo>
                      <a:pt x="12282" y="107260"/>
                    </a:moveTo>
                    <a:cubicBezTo>
                      <a:pt x="12282" y="124727"/>
                      <a:pt x="26474" y="138919"/>
                      <a:pt x="43941" y="138919"/>
                    </a:cubicBezTo>
                    <a:cubicBezTo>
                      <a:pt x="61408" y="138919"/>
                      <a:pt x="75601" y="124727"/>
                      <a:pt x="75601" y="107260"/>
                    </a:cubicBezTo>
                    <a:cubicBezTo>
                      <a:pt x="75601" y="89792"/>
                      <a:pt x="62500" y="81604"/>
                      <a:pt x="43941" y="75600"/>
                    </a:cubicBezTo>
                    <a:cubicBezTo>
                      <a:pt x="27565" y="70142"/>
                      <a:pt x="12282" y="61408"/>
                      <a:pt x="12282" y="43941"/>
                    </a:cubicBezTo>
                    <a:cubicBezTo>
                      <a:pt x="12282" y="26474"/>
                      <a:pt x="26474" y="12282"/>
                      <a:pt x="43941" y="12282"/>
                    </a:cubicBezTo>
                    <a:cubicBezTo>
                      <a:pt x="61408" y="12282"/>
                      <a:pt x="75601" y="26474"/>
                      <a:pt x="75601" y="43941"/>
                    </a:cubicBezTo>
                  </a:path>
                </a:pathLst>
              </a:custGeom>
              <a:noFill/>
              <a:ln w="12700"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sp>
            <p:nvSpPr>
              <p:cNvPr id="713" name="Google Shape;713;p5"/>
              <p:cNvSpPr/>
              <p:nvPr/>
            </p:nvSpPr>
            <p:spPr>
              <a:xfrm>
                <a:off x="9083684" y="8727134"/>
                <a:ext cx="21834" cy="38210"/>
              </a:xfrm>
              <a:custGeom>
                <a:avLst/>
                <a:gdLst/>
                <a:ahLst/>
                <a:cxnLst/>
                <a:rect l="l" t="t" r="r" b="b"/>
                <a:pathLst>
                  <a:path w="21834" h="38209" extrusionOk="0">
                    <a:moveTo>
                      <a:pt x="12282" y="12281"/>
                    </a:moveTo>
                    <a:lnTo>
                      <a:pt x="12282" y="30295"/>
                    </a:lnTo>
                  </a:path>
                </a:pathLst>
              </a:custGeom>
              <a:noFill/>
              <a:ln w="12700"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sp>
            <p:nvSpPr>
              <p:cNvPr id="714" name="Google Shape;714;p5"/>
              <p:cNvSpPr/>
              <p:nvPr/>
            </p:nvSpPr>
            <p:spPr>
              <a:xfrm>
                <a:off x="9083684" y="8871784"/>
                <a:ext cx="21834" cy="38210"/>
              </a:xfrm>
              <a:custGeom>
                <a:avLst/>
                <a:gdLst/>
                <a:ahLst/>
                <a:cxnLst/>
                <a:rect l="l" t="t" r="r" b="b"/>
                <a:pathLst>
                  <a:path w="21834" h="38209" extrusionOk="0">
                    <a:moveTo>
                      <a:pt x="12282" y="12281"/>
                    </a:moveTo>
                    <a:lnTo>
                      <a:pt x="12282" y="29749"/>
                    </a:lnTo>
                  </a:path>
                </a:pathLst>
              </a:custGeom>
              <a:noFill/>
              <a:ln w="12700"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sp>
            <p:nvSpPr>
              <p:cNvPr id="715" name="Google Shape;715;p5"/>
              <p:cNvSpPr/>
              <p:nvPr/>
            </p:nvSpPr>
            <p:spPr>
              <a:xfrm>
                <a:off x="9198858" y="8709121"/>
                <a:ext cx="103712" cy="229257"/>
              </a:xfrm>
              <a:custGeom>
                <a:avLst/>
                <a:gdLst/>
                <a:ahLst/>
                <a:cxnLst/>
                <a:rect l="l" t="t" r="r" b="b"/>
                <a:pathLst>
                  <a:path w="103711" h="229257" extrusionOk="0">
                    <a:moveTo>
                      <a:pt x="64137" y="221888"/>
                    </a:moveTo>
                    <a:cubicBezTo>
                      <a:pt x="87609" y="193504"/>
                      <a:pt x="108351" y="140011"/>
                      <a:pt x="85425" y="94705"/>
                    </a:cubicBezTo>
                    <a:cubicBezTo>
                      <a:pt x="70688" y="65775"/>
                      <a:pt x="47216" y="36845"/>
                      <a:pt x="12282" y="12282"/>
                    </a:cubicBezTo>
                  </a:path>
                </a:pathLst>
              </a:custGeom>
              <a:noFill/>
              <a:ln w="12700"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sp>
            <p:nvSpPr>
              <p:cNvPr id="716" name="Google Shape;716;p5"/>
              <p:cNvSpPr/>
              <p:nvPr/>
            </p:nvSpPr>
            <p:spPr>
              <a:xfrm>
                <a:off x="8883582" y="8708575"/>
                <a:ext cx="109170" cy="223799"/>
              </a:xfrm>
              <a:custGeom>
                <a:avLst/>
                <a:gdLst/>
                <a:ahLst/>
                <a:cxnLst/>
                <a:rect l="l" t="t" r="r" b="b"/>
                <a:pathLst>
                  <a:path w="109170" h="223798" extrusionOk="0">
                    <a:moveTo>
                      <a:pt x="97209" y="12282"/>
                    </a:moveTo>
                    <a:cubicBezTo>
                      <a:pt x="61729" y="36845"/>
                      <a:pt x="38803" y="65775"/>
                      <a:pt x="24065" y="94705"/>
                    </a:cubicBezTo>
                    <a:cubicBezTo>
                      <a:pt x="2231" y="136735"/>
                      <a:pt x="12602" y="187500"/>
                      <a:pt x="39895" y="214792"/>
                    </a:cubicBezTo>
                  </a:path>
                </a:pathLst>
              </a:custGeom>
              <a:noFill/>
              <a:ln w="12700"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sp>
            <p:nvSpPr>
              <p:cNvPr id="717" name="Google Shape;717;p5"/>
              <p:cNvSpPr/>
              <p:nvPr/>
            </p:nvSpPr>
            <p:spPr>
              <a:xfrm>
                <a:off x="8920474" y="8619055"/>
                <a:ext cx="349344" cy="114629"/>
              </a:xfrm>
              <a:custGeom>
                <a:avLst/>
                <a:gdLst/>
                <a:ahLst/>
                <a:cxnLst/>
                <a:rect l="l" t="t" r="r" b="b"/>
                <a:pathLst>
                  <a:path w="349344" h="114628" extrusionOk="0">
                    <a:moveTo>
                      <a:pt x="12282" y="107260"/>
                    </a:moveTo>
                    <a:lnTo>
                      <a:pt x="12282" y="68504"/>
                    </a:lnTo>
                    <a:cubicBezTo>
                      <a:pt x="12282" y="37391"/>
                      <a:pt x="37391" y="12282"/>
                      <a:pt x="68504" y="12282"/>
                    </a:cubicBezTo>
                    <a:lnTo>
                      <a:pt x="281932" y="12282"/>
                    </a:lnTo>
                    <a:cubicBezTo>
                      <a:pt x="313045" y="12282"/>
                      <a:pt x="338155" y="37391"/>
                      <a:pt x="338155" y="68504"/>
                    </a:cubicBezTo>
                    <a:lnTo>
                      <a:pt x="338155" y="107260"/>
                    </a:lnTo>
                  </a:path>
                </a:pathLst>
              </a:custGeom>
              <a:noFill/>
              <a:ln w="12700"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sp>
            <p:nvSpPr>
              <p:cNvPr id="718" name="Google Shape;718;p5"/>
              <p:cNvSpPr/>
              <p:nvPr/>
            </p:nvSpPr>
            <p:spPr>
              <a:xfrm>
                <a:off x="9030736" y="8525169"/>
                <a:ext cx="81878" cy="81878"/>
              </a:xfrm>
              <a:custGeom>
                <a:avLst/>
                <a:gdLst/>
                <a:ahLst/>
                <a:cxnLst/>
                <a:rect l="l" t="t" r="r" b="b"/>
                <a:pathLst>
                  <a:path w="81877" h="81877" extrusionOk="0">
                    <a:moveTo>
                      <a:pt x="71234" y="41757"/>
                    </a:moveTo>
                    <a:cubicBezTo>
                      <a:pt x="71234" y="58036"/>
                      <a:pt x="58037" y="71234"/>
                      <a:pt x="41758" y="71234"/>
                    </a:cubicBezTo>
                    <a:cubicBezTo>
                      <a:pt x="25478" y="71234"/>
                      <a:pt x="12281" y="58037"/>
                      <a:pt x="12281" y="41757"/>
                    </a:cubicBezTo>
                    <a:cubicBezTo>
                      <a:pt x="12281" y="25479"/>
                      <a:pt x="25478" y="12281"/>
                      <a:pt x="41758" y="12281"/>
                    </a:cubicBezTo>
                    <a:cubicBezTo>
                      <a:pt x="58037" y="12281"/>
                      <a:pt x="71234" y="25478"/>
                      <a:pt x="71234" y="41757"/>
                    </a:cubicBezTo>
                    <a:close/>
                  </a:path>
                </a:pathLst>
              </a:custGeom>
              <a:noFill/>
              <a:ln w="12700"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sp>
            <p:nvSpPr>
              <p:cNvPr id="719" name="Google Shape;719;p5"/>
              <p:cNvSpPr/>
              <p:nvPr/>
            </p:nvSpPr>
            <p:spPr>
              <a:xfrm>
                <a:off x="9107155" y="8525169"/>
                <a:ext cx="49127" cy="81878"/>
              </a:xfrm>
              <a:custGeom>
                <a:avLst/>
                <a:gdLst/>
                <a:ahLst/>
                <a:cxnLst/>
                <a:rect l="l" t="t" r="r" b="b"/>
                <a:pathLst>
                  <a:path w="49126" h="81877" extrusionOk="0">
                    <a:moveTo>
                      <a:pt x="12282" y="12282"/>
                    </a:moveTo>
                    <a:cubicBezTo>
                      <a:pt x="28657" y="12282"/>
                      <a:pt x="41757" y="25382"/>
                      <a:pt x="41757" y="41758"/>
                    </a:cubicBezTo>
                    <a:cubicBezTo>
                      <a:pt x="41757" y="58133"/>
                      <a:pt x="28657" y="71234"/>
                      <a:pt x="12282" y="71234"/>
                    </a:cubicBezTo>
                  </a:path>
                </a:pathLst>
              </a:custGeom>
              <a:noFill/>
              <a:ln w="12700"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sp>
            <p:nvSpPr>
              <p:cNvPr id="720" name="Google Shape;720;p5"/>
              <p:cNvSpPr/>
              <p:nvPr/>
            </p:nvSpPr>
            <p:spPr>
              <a:xfrm>
                <a:off x="8971784" y="8668728"/>
                <a:ext cx="245633" cy="21834"/>
              </a:xfrm>
              <a:custGeom>
                <a:avLst/>
                <a:gdLst/>
                <a:ahLst/>
                <a:cxnLst/>
                <a:rect l="l" t="t" r="r" b="b"/>
                <a:pathLst>
                  <a:path w="245632" h="21834" extrusionOk="0">
                    <a:moveTo>
                      <a:pt x="12282" y="12282"/>
                    </a:moveTo>
                    <a:lnTo>
                      <a:pt x="236080" y="12282"/>
                    </a:lnTo>
                  </a:path>
                </a:pathLst>
              </a:custGeom>
              <a:noFill/>
              <a:ln w="12700"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grpSp>
        <p:grpSp>
          <p:nvGrpSpPr>
            <p:cNvPr id="721" name="Google Shape;721;p5"/>
            <p:cNvGrpSpPr/>
            <p:nvPr/>
          </p:nvGrpSpPr>
          <p:grpSpPr>
            <a:xfrm>
              <a:off x="5505450" y="5142256"/>
              <a:ext cx="429848" cy="500110"/>
              <a:chOff x="3034366" y="4089085"/>
              <a:chExt cx="619260" cy="720479"/>
            </a:xfrm>
          </p:grpSpPr>
          <p:sp>
            <p:nvSpPr>
              <p:cNvPr id="722" name="Google Shape;722;p5"/>
              <p:cNvSpPr/>
              <p:nvPr/>
            </p:nvSpPr>
            <p:spPr>
              <a:xfrm>
                <a:off x="3136154" y="4089085"/>
                <a:ext cx="420801" cy="420801"/>
              </a:xfrm>
              <a:custGeom>
                <a:avLst/>
                <a:gdLst/>
                <a:ahLst/>
                <a:cxnLst/>
                <a:rect l="l" t="t" r="r" b="b"/>
                <a:pathLst>
                  <a:path w="602722" h="602722" extrusionOk="0">
                    <a:moveTo>
                      <a:pt x="585211" y="301768"/>
                    </a:moveTo>
                    <a:cubicBezTo>
                      <a:pt x="585211" y="458309"/>
                      <a:pt x="458309" y="585211"/>
                      <a:pt x="301768" y="585211"/>
                    </a:cubicBezTo>
                    <a:cubicBezTo>
                      <a:pt x="145228" y="585211"/>
                      <a:pt x="18326" y="458309"/>
                      <a:pt x="18326" y="301768"/>
                    </a:cubicBezTo>
                    <a:cubicBezTo>
                      <a:pt x="18326" y="145227"/>
                      <a:pt x="145228" y="18326"/>
                      <a:pt x="301768" y="18326"/>
                    </a:cubicBezTo>
                    <a:cubicBezTo>
                      <a:pt x="458309" y="18326"/>
                      <a:pt x="585211" y="145227"/>
                      <a:pt x="585211" y="301768"/>
                    </a:cubicBezTo>
                    <a:close/>
                  </a:path>
                </a:pathLst>
              </a:custGeom>
              <a:noFill/>
              <a:ln w="12700" cap="flat"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sp>
            <p:nvSpPr>
              <p:cNvPr id="723" name="Google Shape;723;p5"/>
              <p:cNvSpPr/>
              <p:nvPr/>
            </p:nvSpPr>
            <p:spPr>
              <a:xfrm>
                <a:off x="3334045" y="4130028"/>
                <a:ext cx="181968" cy="181968"/>
              </a:xfrm>
              <a:custGeom>
                <a:avLst/>
                <a:gdLst/>
                <a:ahLst/>
                <a:cxnLst/>
                <a:rect l="l" t="t" r="r" b="b"/>
                <a:pathLst>
                  <a:path w="260636" h="260636" extrusionOk="0">
                    <a:moveTo>
                      <a:pt x="243125" y="243125"/>
                    </a:moveTo>
                    <a:cubicBezTo>
                      <a:pt x="243125" y="118508"/>
                      <a:pt x="142128" y="18326"/>
                      <a:pt x="18326" y="18326"/>
                    </a:cubicBezTo>
                  </a:path>
                </a:pathLst>
              </a:custGeom>
              <a:noFill/>
              <a:ln w="12700" cap="rnd"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sp>
            <p:nvSpPr>
              <p:cNvPr id="724" name="Google Shape;724;p5"/>
              <p:cNvSpPr/>
              <p:nvPr/>
            </p:nvSpPr>
            <p:spPr>
              <a:xfrm>
                <a:off x="3305043" y="4484297"/>
                <a:ext cx="79611" cy="96670"/>
              </a:xfrm>
              <a:custGeom>
                <a:avLst/>
                <a:gdLst/>
                <a:ahLst/>
                <a:cxnLst/>
                <a:rect l="l" t="t" r="r" b="b"/>
                <a:pathLst>
                  <a:path w="114028" h="138463" extrusionOk="0">
                    <a:moveTo>
                      <a:pt x="18326" y="18326"/>
                    </a:moveTo>
                    <a:lnTo>
                      <a:pt x="18326" y="121766"/>
                    </a:lnTo>
                    <a:lnTo>
                      <a:pt x="100589" y="121766"/>
                    </a:lnTo>
                    <a:lnTo>
                      <a:pt x="100589" y="18326"/>
                    </a:lnTo>
                  </a:path>
                </a:pathLst>
              </a:custGeom>
              <a:noFill/>
              <a:ln w="12700" cap="flat"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sp>
            <p:nvSpPr>
              <p:cNvPr id="725" name="Google Shape;725;p5"/>
              <p:cNvSpPr/>
              <p:nvPr/>
            </p:nvSpPr>
            <p:spPr>
              <a:xfrm>
                <a:off x="3228844" y="4263661"/>
                <a:ext cx="90984" cy="119417"/>
              </a:xfrm>
              <a:custGeom>
                <a:avLst/>
                <a:gdLst/>
                <a:ahLst/>
                <a:cxnLst/>
                <a:rect l="l" t="t" r="r" b="b"/>
                <a:pathLst>
                  <a:path w="130318" h="171042" extrusionOk="0">
                    <a:moveTo>
                      <a:pt x="18326" y="18326"/>
                    </a:moveTo>
                    <a:lnTo>
                      <a:pt x="118508" y="18326"/>
                    </a:lnTo>
                    <a:lnTo>
                      <a:pt x="118508" y="153531"/>
                    </a:lnTo>
                    <a:lnTo>
                      <a:pt x="18326" y="153531"/>
                    </a:lnTo>
                    <a:close/>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sp>
            <p:nvSpPr>
              <p:cNvPr id="726" name="Google Shape;726;p5"/>
              <p:cNvSpPr/>
              <p:nvPr/>
            </p:nvSpPr>
            <p:spPr>
              <a:xfrm>
                <a:off x="3298788" y="4215325"/>
                <a:ext cx="90984" cy="164909"/>
              </a:xfrm>
              <a:custGeom>
                <a:avLst/>
                <a:gdLst/>
                <a:ahLst/>
                <a:cxnLst/>
                <a:rect l="l" t="t" r="r" b="b"/>
                <a:pathLst>
                  <a:path w="130318" h="236201" extrusionOk="0">
                    <a:moveTo>
                      <a:pt x="18326" y="18326"/>
                    </a:moveTo>
                    <a:lnTo>
                      <a:pt x="118508" y="18326"/>
                    </a:lnTo>
                    <a:lnTo>
                      <a:pt x="118508" y="221948"/>
                    </a:lnTo>
                    <a:lnTo>
                      <a:pt x="18326" y="221948"/>
                    </a:lnTo>
                    <a:close/>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sp>
            <p:nvSpPr>
              <p:cNvPr id="727" name="Google Shape;727;p5"/>
              <p:cNvSpPr/>
              <p:nvPr/>
            </p:nvSpPr>
            <p:spPr>
              <a:xfrm>
                <a:off x="3368732" y="4263661"/>
                <a:ext cx="90984" cy="119417"/>
              </a:xfrm>
              <a:custGeom>
                <a:avLst/>
                <a:gdLst/>
                <a:ahLst/>
                <a:cxnLst/>
                <a:rect l="l" t="t" r="r" b="b"/>
                <a:pathLst>
                  <a:path w="130318" h="171042" extrusionOk="0">
                    <a:moveTo>
                      <a:pt x="18326" y="18326"/>
                    </a:moveTo>
                    <a:lnTo>
                      <a:pt x="118508" y="18326"/>
                    </a:lnTo>
                    <a:lnTo>
                      <a:pt x="118508" y="153531"/>
                    </a:lnTo>
                    <a:lnTo>
                      <a:pt x="18326" y="153531"/>
                    </a:lnTo>
                    <a:close/>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sp>
            <p:nvSpPr>
              <p:cNvPr id="728" name="Google Shape;728;p5"/>
              <p:cNvSpPr/>
              <p:nvPr/>
            </p:nvSpPr>
            <p:spPr>
              <a:xfrm>
                <a:off x="3074740" y="4629302"/>
                <a:ext cx="56865" cy="62552"/>
              </a:xfrm>
              <a:custGeom>
                <a:avLst/>
                <a:gdLst/>
                <a:ahLst/>
                <a:cxnLst/>
                <a:rect l="l" t="t" r="r" b="b"/>
                <a:pathLst>
                  <a:path w="81448" h="89593" extrusionOk="0">
                    <a:moveTo>
                      <a:pt x="69639" y="18326"/>
                    </a:moveTo>
                    <a:lnTo>
                      <a:pt x="18326" y="72897"/>
                    </a:lnTo>
                  </a:path>
                </a:pathLst>
              </a:custGeom>
              <a:noFill/>
              <a:ln w="12700" cap="rnd"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sp>
            <p:nvSpPr>
              <p:cNvPr id="729" name="Google Shape;729;p5"/>
              <p:cNvSpPr/>
              <p:nvPr/>
            </p:nvSpPr>
            <p:spPr>
              <a:xfrm>
                <a:off x="3143547" y="4629302"/>
                <a:ext cx="56865" cy="62552"/>
              </a:xfrm>
              <a:custGeom>
                <a:avLst/>
                <a:gdLst/>
                <a:ahLst/>
                <a:cxnLst/>
                <a:rect l="l" t="t" r="r" b="b"/>
                <a:pathLst>
                  <a:path w="81448" h="89593" extrusionOk="0">
                    <a:moveTo>
                      <a:pt x="69639" y="72897"/>
                    </a:moveTo>
                    <a:lnTo>
                      <a:pt x="18326" y="18326"/>
                    </a:lnTo>
                  </a:path>
                </a:pathLst>
              </a:custGeom>
              <a:noFill/>
              <a:ln w="12700" cap="rnd"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sp>
            <p:nvSpPr>
              <p:cNvPr id="730" name="Google Shape;730;p5"/>
              <p:cNvSpPr/>
              <p:nvPr/>
            </p:nvSpPr>
            <p:spPr>
              <a:xfrm>
                <a:off x="3212353" y="4627027"/>
                <a:ext cx="62552" cy="62552"/>
              </a:xfrm>
              <a:custGeom>
                <a:avLst/>
                <a:gdLst/>
                <a:ahLst/>
                <a:cxnLst/>
                <a:rect l="l" t="t" r="r" b="b"/>
                <a:pathLst>
                  <a:path w="89593" h="89593" extrusionOk="0">
                    <a:moveTo>
                      <a:pt x="73711" y="18326"/>
                    </a:moveTo>
                    <a:lnTo>
                      <a:pt x="18326" y="76155"/>
                    </a:lnTo>
                  </a:path>
                </a:pathLst>
              </a:custGeom>
              <a:noFill/>
              <a:ln w="12700" cap="rnd"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sp>
            <p:nvSpPr>
              <p:cNvPr id="731" name="Google Shape;731;p5"/>
              <p:cNvSpPr/>
              <p:nvPr/>
            </p:nvSpPr>
            <p:spPr>
              <a:xfrm>
                <a:off x="3034366" y="4660578"/>
                <a:ext cx="68238" cy="68238"/>
              </a:xfrm>
              <a:custGeom>
                <a:avLst/>
                <a:gdLst/>
                <a:ahLst/>
                <a:cxnLst/>
                <a:rect l="l" t="t" r="r" b="b"/>
                <a:pathLst>
                  <a:path w="97738" h="97738" extrusionOk="0">
                    <a:moveTo>
                      <a:pt x="86743" y="52535"/>
                    </a:moveTo>
                    <a:cubicBezTo>
                      <a:pt x="86743" y="71427"/>
                      <a:pt x="71427" y="86743"/>
                      <a:pt x="52534" y="86743"/>
                    </a:cubicBezTo>
                    <a:cubicBezTo>
                      <a:pt x="33641" y="86743"/>
                      <a:pt x="18326" y="71427"/>
                      <a:pt x="18326" y="52535"/>
                    </a:cubicBezTo>
                    <a:cubicBezTo>
                      <a:pt x="18326" y="33642"/>
                      <a:pt x="33641" y="18326"/>
                      <a:pt x="52534" y="18326"/>
                    </a:cubicBezTo>
                    <a:cubicBezTo>
                      <a:pt x="71427" y="18326"/>
                      <a:pt x="86743" y="33642"/>
                      <a:pt x="86743" y="52535"/>
                    </a:cubicBezTo>
                    <a:close/>
                  </a:path>
                </a:pathLst>
              </a:custGeom>
              <a:noFill/>
              <a:ln w="12700" cap="rnd"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sp>
            <p:nvSpPr>
              <p:cNvPr id="732" name="Google Shape;732;p5"/>
              <p:cNvSpPr/>
              <p:nvPr/>
            </p:nvSpPr>
            <p:spPr>
              <a:xfrm>
                <a:off x="3103172" y="4588359"/>
                <a:ext cx="68238" cy="68238"/>
              </a:xfrm>
              <a:custGeom>
                <a:avLst/>
                <a:gdLst/>
                <a:ahLst/>
                <a:cxnLst/>
                <a:rect l="l" t="t" r="r" b="b"/>
                <a:pathLst>
                  <a:path w="97738" h="97738" extrusionOk="0">
                    <a:moveTo>
                      <a:pt x="86743" y="52535"/>
                    </a:moveTo>
                    <a:cubicBezTo>
                      <a:pt x="86743" y="71427"/>
                      <a:pt x="71427" y="86743"/>
                      <a:pt x="52535" y="86743"/>
                    </a:cubicBezTo>
                    <a:cubicBezTo>
                      <a:pt x="33642" y="86743"/>
                      <a:pt x="18326" y="71427"/>
                      <a:pt x="18326" y="52535"/>
                    </a:cubicBezTo>
                    <a:cubicBezTo>
                      <a:pt x="18326" y="33642"/>
                      <a:pt x="33642" y="18326"/>
                      <a:pt x="52535" y="18326"/>
                    </a:cubicBezTo>
                    <a:cubicBezTo>
                      <a:pt x="71427" y="18326"/>
                      <a:pt x="86743" y="33642"/>
                      <a:pt x="86743" y="52535"/>
                    </a:cubicBezTo>
                    <a:close/>
                  </a:path>
                </a:pathLst>
              </a:custGeom>
              <a:noFill/>
              <a:ln w="12700" cap="rnd"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sp>
            <p:nvSpPr>
              <p:cNvPr id="733" name="Google Shape;733;p5"/>
              <p:cNvSpPr/>
              <p:nvPr/>
            </p:nvSpPr>
            <p:spPr>
              <a:xfrm>
                <a:off x="3172548" y="4660578"/>
                <a:ext cx="68238" cy="68238"/>
              </a:xfrm>
              <a:custGeom>
                <a:avLst/>
                <a:gdLst/>
                <a:ahLst/>
                <a:cxnLst/>
                <a:rect l="l" t="t" r="r" b="b"/>
                <a:pathLst>
                  <a:path w="97738" h="97738" extrusionOk="0">
                    <a:moveTo>
                      <a:pt x="86743" y="52535"/>
                    </a:moveTo>
                    <a:cubicBezTo>
                      <a:pt x="86743" y="33801"/>
                      <a:pt x="71268" y="18326"/>
                      <a:pt x="52535" y="18326"/>
                    </a:cubicBezTo>
                    <a:cubicBezTo>
                      <a:pt x="33801" y="18326"/>
                      <a:pt x="18326" y="33801"/>
                      <a:pt x="18326" y="52535"/>
                    </a:cubicBezTo>
                    <a:cubicBezTo>
                      <a:pt x="18326" y="71268"/>
                      <a:pt x="33801" y="86743"/>
                      <a:pt x="52535" y="86743"/>
                    </a:cubicBezTo>
                    <a:cubicBezTo>
                      <a:pt x="71268" y="87558"/>
                      <a:pt x="86743" y="72082"/>
                      <a:pt x="86743" y="52535"/>
                    </a:cubicBezTo>
                    <a:close/>
                  </a:path>
                </a:pathLst>
              </a:custGeom>
              <a:noFill/>
              <a:ln w="12700" cap="rnd"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sp>
            <p:nvSpPr>
              <p:cNvPr id="734" name="Google Shape;734;p5"/>
              <p:cNvSpPr/>
              <p:nvPr/>
            </p:nvSpPr>
            <p:spPr>
              <a:xfrm>
                <a:off x="3283434" y="4556515"/>
                <a:ext cx="125103" cy="181968"/>
              </a:xfrm>
              <a:custGeom>
                <a:avLst/>
                <a:gdLst/>
                <a:ahLst/>
                <a:cxnLst/>
                <a:rect l="l" t="t" r="r" b="b"/>
                <a:pathLst>
                  <a:path w="179187" h="260636" extrusionOk="0">
                    <a:moveTo>
                      <a:pt x="162491" y="242311"/>
                    </a:moveTo>
                    <a:lnTo>
                      <a:pt x="162491" y="44390"/>
                    </a:lnTo>
                    <a:cubicBezTo>
                      <a:pt x="162491" y="29729"/>
                      <a:pt x="151088" y="18326"/>
                      <a:pt x="136427" y="18326"/>
                    </a:cubicBezTo>
                    <a:lnTo>
                      <a:pt x="44390" y="18326"/>
                    </a:lnTo>
                    <a:cubicBezTo>
                      <a:pt x="29729" y="18326"/>
                      <a:pt x="18326" y="29729"/>
                      <a:pt x="18326" y="44390"/>
                    </a:cubicBezTo>
                    <a:lnTo>
                      <a:pt x="18326" y="242311"/>
                    </a:lnTo>
                  </a:path>
                </a:pathLst>
              </a:custGeom>
              <a:noFill/>
              <a:ln w="12700" cap="rnd"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sp>
            <p:nvSpPr>
              <p:cNvPr id="735" name="Google Shape;735;p5"/>
              <p:cNvSpPr/>
              <p:nvPr/>
            </p:nvSpPr>
            <p:spPr>
              <a:xfrm>
                <a:off x="3283434" y="4712894"/>
                <a:ext cx="125103" cy="96670"/>
              </a:xfrm>
              <a:custGeom>
                <a:avLst/>
                <a:gdLst/>
                <a:ahLst/>
                <a:cxnLst/>
                <a:rect l="l" t="t" r="r" b="b"/>
                <a:pathLst>
                  <a:path w="179187" h="138463" extrusionOk="0">
                    <a:moveTo>
                      <a:pt x="18326" y="18326"/>
                    </a:moveTo>
                    <a:lnTo>
                      <a:pt x="18326" y="99775"/>
                    </a:lnTo>
                    <a:cubicBezTo>
                      <a:pt x="18326" y="114436"/>
                      <a:pt x="29729" y="125839"/>
                      <a:pt x="44390" y="125839"/>
                    </a:cubicBezTo>
                    <a:lnTo>
                      <a:pt x="136427" y="125839"/>
                    </a:lnTo>
                    <a:cubicBezTo>
                      <a:pt x="151088" y="125839"/>
                      <a:pt x="162491" y="114436"/>
                      <a:pt x="162491" y="99775"/>
                    </a:cubicBezTo>
                    <a:lnTo>
                      <a:pt x="162491" y="18326"/>
                    </a:lnTo>
                  </a:path>
                </a:pathLst>
              </a:custGeom>
              <a:noFill/>
              <a:ln w="12700" cap="rnd"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sp>
            <p:nvSpPr>
              <p:cNvPr id="736" name="Google Shape;736;p5"/>
              <p:cNvSpPr/>
              <p:nvPr/>
            </p:nvSpPr>
            <p:spPr>
              <a:xfrm>
                <a:off x="3556955" y="4629302"/>
                <a:ext cx="56865" cy="62552"/>
              </a:xfrm>
              <a:custGeom>
                <a:avLst/>
                <a:gdLst/>
                <a:ahLst/>
                <a:cxnLst/>
                <a:rect l="l" t="t" r="r" b="b"/>
                <a:pathLst>
                  <a:path w="81448" h="89593" extrusionOk="0">
                    <a:moveTo>
                      <a:pt x="18326" y="18326"/>
                    </a:moveTo>
                    <a:lnTo>
                      <a:pt x="69639" y="72897"/>
                    </a:lnTo>
                  </a:path>
                </a:pathLst>
              </a:custGeom>
              <a:noFill/>
              <a:ln w="12700" cap="rnd"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sp>
            <p:nvSpPr>
              <p:cNvPr id="737" name="Google Shape;737;p5"/>
              <p:cNvSpPr/>
              <p:nvPr/>
            </p:nvSpPr>
            <p:spPr>
              <a:xfrm>
                <a:off x="3488148" y="4629302"/>
                <a:ext cx="56865" cy="62552"/>
              </a:xfrm>
              <a:custGeom>
                <a:avLst/>
                <a:gdLst/>
                <a:ahLst/>
                <a:cxnLst/>
                <a:rect l="l" t="t" r="r" b="b"/>
                <a:pathLst>
                  <a:path w="81448" h="89593" extrusionOk="0">
                    <a:moveTo>
                      <a:pt x="18326" y="72897"/>
                    </a:moveTo>
                    <a:lnTo>
                      <a:pt x="69639" y="18326"/>
                    </a:lnTo>
                  </a:path>
                </a:pathLst>
              </a:custGeom>
              <a:noFill/>
              <a:ln w="12700" cap="rnd"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sp>
            <p:nvSpPr>
              <p:cNvPr id="738" name="Google Shape;738;p5"/>
              <p:cNvSpPr/>
              <p:nvPr/>
            </p:nvSpPr>
            <p:spPr>
              <a:xfrm>
                <a:off x="3417067" y="4627027"/>
                <a:ext cx="62552" cy="62552"/>
              </a:xfrm>
              <a:custGeom>
                <a:avLst/>
                <a:gdLst/>
                <a:ahLst/>
                <a:cxnLst/>
                <a:rect l="l" t="t" r="r" b="b"/>
                <a:pathLst>
                  <a:path w="89593" h="89593" extrusionOk="0">
                    <a:moveTo>
                      <a:pt x="18326" y="18326"/>
                    </a:moveTo>
                    <a:lnTo>
                      <a:pt x="72897" y="76155"/>
                    </a:lnTo>
                  </a:path>
                </a:pathLst>
              </a:custGeom>
              <a:noFill/>
              <a:ln w="12700" cap="rnd"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sp>
            <p:nvSpPr>
              <p:cNvPr id="739" name="Google Shape;739;p5"/>
              <p:cNvSpPr/>
              <p:nvPr/>
            </p:nvSpPr>
            <p:spPr>
              <a:xfrm>
                <a:off x="3585388" y="4660578"/>
                <a:ext cx="68238" cy="68238"/>
              </a:xfrm>
              <a:custGeom>
                <a:avLst/>
                <a:gdLst/>
                <a:ahLst/>
                <a:cxnLst/>
                <a:rect l="l" t="t" r="r" b="b"/>
                <a:pathLst>
                  <a:path w="97738" h="97738" extrusionOk="0">
                    <a:moveTo>
                      <a:pt x="86743" y="52535"/>
                    </a:moveTo>
                    <a:cubicBezTo>
                      <a:pt x="86743" y="71427"/>
                      <a:pt x="71427" y="86743"/>
                      <a:pt x="52535" y="86743"/>
                    </a:cubicBezTo>
                    <a:cubicBezTo>
                      <a:pt x="33642" y="86743"/>
                      <a:pt x="18326" y="71427"/>
                      <a:pt x="18326" y="52535"/>
                    </a:cubicBezTo>
                    <a:cubicBezTo>
                      <a:pt x="18326" y="33642"/>
                      <a:pt x="33642" y="18326"/>
                      <a:pt x="52535" y="18326"/>
                    </a:cubicBezTo>
                    <a:cubicBezTo>
                      <a:pt x="71427" y="18326"/>
                      <a:pt x="86743" y="33642"/>
                      <a:pt x="86743" y="52535"/>
                    </a:cubicBezTo>
                    <a:close/>
                  </a:path>
                </a:pathLst>
              </a:custGeom>
              <a:noFill/>
              <a:ln w="12700" cap="rnd"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sp>
            <p:nvSpPr>
              <p:cNvPr id="740" name="Google Shape;740;p5"/>
              <p:cNvSpPr/>
              <p:nvPr/>
            </p:nvSpPr>
            <p:spPr>
              <a:xfrm>
                <a:off x="3516581" y="4588359"/>
                <a:ext cx="68238" cy="68238"/>
              </a:xfrm>
              <a:custGeom>
                <a:avLst/>
                <a:gdLst/>
                <a:ahLst/>
                <a:cxnLst/>
                <a:rect l="l" t="t" r="r" b="b"/>
                <a:pathLst>
                  <a:path w="97738" h="97738" extrusionOk="0">
                    <a:moveTo>
                      <a:pt x="86743" y="52535"/>
                    </a:moveTo>
                    <a:cubicBezTo>
                      <a:pt x="86743" y="71427"/>
                      <a:pt x="71427" y="86743"/>
                      <a:pt x="52535" y="86743"/>
                    </a:cubicBezTo>
                    <a:cubicBezTo>
                      <a:pt x="33642" y="86743"/>
                      <a:pt x="18326" y="71427"/>
                      <a:pt x="18326" y="52535"/>
                    </a:cubicBezTo>
                    <a:cubicBezTo>
                      <a:pt x="18326" y="33642"/>
                      <a:pt x="33642" y="18326"/>
                      <a:pt x="52535" y="18326"/>
                    </a:cubicBezTo>
                    <a:cubicBezTo>
                      <a:pt x="71427" y="18326"/>
                      <a:pt x="86743" y="33642"/>
                      <a:pt x="86743" y="52535"/>
                    </a:cubicBezTo>
                    <a:close/>
                  </a:path>
                </a:pathLst>
              </a:custGeom>
              <a:noFill/>
              <a:ln w="12700" cap="rnd"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sp>
            <p:nvSpPr>
              <p:cNvPr id="741" name="Google Shape;741;p5"/>
              <p:cNvSpPr/>
              <p:nvPr/>
            </p:nvSpPr>
            <p:spPr>
              <a:xfrm>
                <a:off x="3447774" y="4660578"/>
                <a:ext cx="68238" cy="68238"/>
              </a:xfrm>
              <a:custGeom>
                <a:avLst/>
                <a:gdLst/>
                <a:ahLst/>
                <a:cxnLst/>
                <a:rect l="l" t="t" r="r" b="b"/>
                <a:pathLst>
                  <a:path w="97738" h="97738" extrusionOk="0">
                    <a:moveTo>
                      <a:pt x="18326" y="52535"/>
                    </a:moveTo>
                    <a:cubicBezTo>
                      <a:pt x="18326" y="33801"/>
                      <a:pt x="33801" y="18326"/>
                      <a:pt x="52535" y="18326"/>
                    </a:cubicBezTo>
                    <a:cubicBezTo>
                      <a:pt x="71268" y="18326"/>
                      <a:pt x="86743" y="33801"/>
                      <a:pt x="86743" y="52535"/>
                    </a:cubicBezTo>
                    <a:cubicBezTo>
                      <a:pt x="86743" y="71268"/>
                      <a:pt x="71268" y="86743"/>
                      <a:pt x="52535" y="86743"/>
                    </a:cubicBezTo>
                    <a:cubicBezTo>
                      <a:pt x="32987" y="87558"/>
                      <a:pt x="18326" y="72082"/>
                      <a:pt x="18326" y="52535"/>
                    </a:cubicBezTo>
                    <a:close/>
                  </a:path>
                </a:pathLst>
              </a:custGeom>
              <a:noFill/>
              <a:ln w="12700" cap="rnd"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grpSp>
        <p:grpSp>
          <p:nvGrpSpPr>
            <p:cNvPr id="742" name="Google Shape;742;p5"/>
            <p:cNvGrpSpPr/>
            <p:nvPr/>
          </p:nvGrpSpPr>
          <p:grpSpPr>
            <a:xfrm>
              <a:off x="8804295" y="2638164"/>
              <a:ext cx="459493" cy="260893"/>
              <a:chOff x="1806086" y="4262696"/>
              <a:chExt cx="785404" cy="445939"/>
            </a:xfrm>
          </p:grpSpPr>
          <p:sp>
            <p:nvSpPr>
              <p:cNvPr id="743" name="Google Shape;743;p5"/>
              <p:cNvSpPr/>
              <p:nvPr/>
            </p:nvSpPr>
            <p:spPr>
              <a:xfrm>
                <a:off x="2101573" y="4373664"/>
                <a:ext cx="292270" cy="163671"/>
              </a:xfrm>
              <a:custGeom>
                <a:avLst/>
                <a:gdLst/>
                <a:ahLst/>
                <a:cxnLst/>
                <a:rect l="l" t="t" r="r" b="b"/>
                <a:pathLst>
                  <a:path w="293320" h="164259" extrusionOk="0">
                    <a:moveTo>
                      <a:pt x="282330" y="132794"/>
                    </a:moveTo>
                    <a:cubicBezTo>
                      <a:pt x="194522" y="191746"/>
                      <a:pt x="129017" y="94633"/>
                      <a:pt x="129017" y="94633"/>
                    </a:cubicBezTo>
                    <a:cubicBezTo>
                      <a:pt x="97978" y="52201"/>
                      <a:pt x="75768" y="96059"/>
                      <a:pt x="75768" y="96059"/>
                    </a:cubicBezTo>
                    <a:cubicBezTo>
                      <a:pt x="59435" y="135733"/>
                      <a:pt x="35894" y="132131"/>
                      <a:pt x="22014" y="125320"/>
                    </a:cubicBezTo>
                    <a:cubicBezTo>
                      <a:pt x="15044" y="121747"/>
                      <a:pt x="11630" y="113705"/>
                      <a:pt x="13894" y="106213"/>
                    </a:cubicBezTo>
                    <a:lnTo>
                      <a:pt x="24372" y="70246"/>
                    </a:lnTo>
                    <a:cubicBezTo>
                      <a:pt x="28965" y="54477"/>
                      <a:pt x="40305" y="41542"/>
                      <a:pt x="55347" y="34931"/>
                    </a:cubicBezTo>
                    <a:lnTo>
                      <a:pt x="94957" y="17495"/>
                    </a:lnTo>
                    <a:cubicBezTo>
                      <a:pt x="109124" y="11265"/>
                      <a:pt x="122183" y="12685"/>
                      <a:pt x="139670" y="16252"/>
                    </a:cubicBezTo>
                    <a:lnTo>
                      <a:pt x="242931" y="40703"/>
                    </a:lnTo>
                    <a:close/>
                  </a:path>
                </a:pathLst>
              </a:custGeom>
              <a:noFill/>
              <a:ln w="12700" cap="flat"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sp>
            <p:nvSpPr>
              <p:cNvPr id="744" name="Google Shape;744;p5"/>
              <p:cNvSpPr/>
              <p:nvPr/>
            </p:nvSpPr>
            <p:spPr>
              <a:xfrm>
                <a:off x="2281258" y="4492830"/>
                <a:ext cx="134444" cy="93527"/>
              </a:xfrm>
              <a:custGeom>
                <a:avLst/>
                <a:gdLst/>
                <a:ahLst/>
                <a:cxnLst/>
                <a:rect l="l" t="t" r="r" b="b"/>
                <a:pathLst>
                  <a:path w="134927" h="93862" extrusionOk="0">
                    <a:moveTo>
                      <a:pt x="123805" y="64179"/>
                    </a:moveTo>
                    <a:lnTo>
                      <a:pt x="55801" y="85791"/>
                    </a:lnTo>
                    <a:lnTo>
                      <a:pt x="13199" y="26423"/>
                    </a:lnTo>
                    <a:cubicBezTo>
                      <a:pt x="13199" y="26423"/>
                      <a:pt x="62935" y="47019"/>
                      <a:pt x="101999" y="13199"/>
                    </a:cubicBezTo>
                    <a:close/>
                  </a:path>
                </a:pathLst>
              </a:custGeom>
              <a:noFill/>
              <a:ln w="12700" cap="flat"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sp>
            <p:nvSpPr>
              <p:cNvPr id="745" name="Google Shape;745;p5"/>
              <p:cNvSpPr/>
              <p:nvPr/>
            </p:nvSpPr>
            <p:spPr>
              <a:xfrm>
                <a:off x="1806086" y="4262696"/>
                <a:ext cx="192898" cy="356569"/>
              </a:xfrm>
              <a:custGeom>
                <a:avLst/>
                <a:gdLst/>
                <a:ahLst/>
                <a:cxnLst/>
                <a:rect l="l" t="t" r="r" b="b"/>
                <a:pathLst>
                  <a:path w="193591" h="357851" extrusionOk="0">
                    <a:moveTo>
                      <a:pt x="13199" y="13199"/>
                    </a:moveTo>
                    <a:lnTo>
                      <a:pt x="13199" y="321908"/>
                    </a:lnTo>
                    <a:lnTo>
                      <a:pt x="73577" y="345825"/>
                    </a:lnTo>
                    <a:lnTo>
                      <a:pt x="181794" y="81549"/>
                    </a:lnTo>
                    <a:lnTo>
                      <a:pt x="13199" y="13199"/>
                    </a:lnTo>
                    <a:close/>
                  </a:path>
                </a:pathLst>
              </a:custGeom>
              <a:noFill/>
              <a:ln w="12700" cap="flat"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sp>
            <p:nvSpPr>
              <p:cNvPr id="746" name="Google Shape;746;p5"/>
              <p:cNvSpPr/>
              <p:nvPr/>
            </p:nvSpPr>
            <p:spPr>
              <a:xfrm>
                <a:off x="1898905" y="4352078"/>
                <a:ext cx="169516" cy="216279"/>
              </a:xfrm>
              <a:custGeom>
                <a:avLst/>
                <a:gdLst/>
                <a:ahLst/>
                <a:cxnLst/>
                <a:rect l="l" t="t" r="r" b="b"/>
                <a:pathLst>
                  <a:path w="170126" h="217057" extrusionOk="0">
                    <a:moveTo>
                      <a:pt x="79895" y="13199"/>
                    </a:moveTo>
                    <a:lnTo>
                      <a:pt x="156991" y="45664"/>
                    </a:lnTo>
                    <a:lnTo>
                      <a:pt x="88642" y="205436"/>
                    </a:lnTo>
                    <a:lnTo>
                      <a:pt x="13199" y="176086"/>
                    </a:lnTo>
                  </a:path>
                </a:pathLst>
              </a:custGeom>
              <a:noFill/>
              <a:ln w="12700" cap="flat"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sp>
            <p:nvSpPr>
              <p:cNvPr id="747" name="Google Shape;747;p5"/>
              <p:cNvSpPr/>
              <p:nvPr/>
            </p:nvSpPr>
            <p:spPr>
              <a:xfrm>
                <a:off x="2398592" y="4279337"/>
                <a:ext cx="192898" cy="356569"/>
              </a:xfrm>
              <a:custGeom>
                <a:avLst/>
                <a:gdLst/>
                <a:ahLst/>
                <a:cxnLst/>
                <a:rect l="l" t="t" r="r" b="b"/>
                <a:pathLst>
                  <a:path w="193591" h="357851" extrusionOk="0">
                    <a:moveTo>
                      <a:pt x="181788" y="13199"/>
                    </a:moveTo>
                    <a:lnTo>
                      <a:pt x="181788" y="321908"/>
                    </a:lnTo>
                    <a:lnTo>
                      <a:pt x="121417" y="345825"/>
                    </a:lnTo>
                    <a:lnTo>
                      <a:pt x="13199" y="81543"/>
                    </a:lnTo>
                    <a:lnTo>
                      <a:pt x="181788" y="13199"/>
                    </a:lnTo>
                    <a:close/>
                  </a:path>
                </a:pathLst>
              </a:custGeom>
              <a:noFill/>
              <a:ln w="12700" cap="flat"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sp>
            <p:nvSpPr>
              <p:cNvPr id="748" name="Google Shape;748;p5"/>
              <p:cNvSpPr/>
              <p:nvPr/>
            </p:nvSpPr>
            <p:spPr>
              <a:xfrm>
                <a:off x="2330488" y="4368720"/>
                <a:ext cx="169516" cy="216279"/>
              </a:xfrm>
              <a:custGeom>
                <a:avLst/>
                <a:gdLst/>
                <a:ahLst/>
                <a:cxnLst/>
                <a:rect l="l" t="t" r="r" b="b"/>
                <a:pathLst>
                  <a:path w="170126" h="217057" extrusionOk="0">
                    <a:moveTo>
                      <a:pt x="90290" y="13199"/>
                    </a:moveTo>
                    <a:lnTo>
                      <a:pt x="13199" y="45664"/>
                    </a:lnTo>
                    <a:lnTo>
                      <a:pt x="81549" y="205430"/>
                    </a:lnTo>
                    <a:lnTo>
                      <a:pt x="156991" y="176086"/>
                    </a:lnTo>
                  </a:path>
                </a:pathLst>
              </a:custGeom>
              <a:noFill/>
              <a:ln w="12700" cap="flat"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sp>
            <p:nvSpPr>
              <p:cNvPr id="749" name="Google Shape;749;p5"/>
              <p:cNvSpPr/>
              <p:nvPr/>
            </p:nvSpPr>
            <p:spPr>
              <a:xfrm>
                <a:off x="2218110" y="4505614"/>
                <a:ext cx="146134" cy="134444"/>
              </a:xfrm>
              <a:custGeom>
                <a:avLst/>
                <a:gdLst/>
                <a:ahLst/>
                <a:cxnLst/>
                <a:rect l="l" t="t" r="r" b="b"/>
                <a:pathLst>
                  <a:path w="146660" h="134927" extrusionOk="0">
                    <a:moveTo>
                      <a:pt x="71523" y="13199"/>
                    </a:moveTo>
                    <a:lnTo>
                      <a:pt x="130158" y="86729"/>
                    </a:lnTo>
                    <a:cubicBezTo>
                      <a:pt x="134646" y="92355"/>
                      <a:pt x="135919" y="99893"/>
                      <a:pt x="133531" y="106681"/>
                    </a:cubicBezTo>
                    <a:lnTo>
                      <a:pt x="133531" y="106681"/>
                    </a:lnTo>
                    <a:cubicBezTo>
                      <a:pt x="129167" y="119100"/>
                      <a:pt x="115563" y="125630"/>
                      <a:pt x="103143" y="121265"/>
                    </a:cubicBezTo>
                    <a:cubicBezTo>
                      <a:pt x="99547" y="119998"/>
                      <a:pt x="96309" y="117892"/>
                      <a:pt x="93698" y="115123"/>
                    </a:cubicBezTo>
                    <a:lnTo>
                      <a:pt x="13199" y="29702"/>
                    </a:lnTo>
                  </a:path>
                </a:pathLst>
              </a:custGeom>
              <a:noFill/>
              <a:ln w="12700" cap="rnd"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sp>
            <p:nvSpPr>
              <p:cNvPr id="750" name="Google Shape;750;p5"/>
              <p:cNvSpPr/>
              <p:nvPr/>
            </p:nvSpPr>
            <p:spPr>
              <a:xfrm>
                <a:off x="2182640" y="4562075"/>
                <a:ext cx="151980" cy="105217"/>
              </a:xfrm>
              <a:custGeom>
                <a:avLst/>
                <a:gdLst/>
                <a:ahLst/>
                <a:cxnLst/>
                <a:rect l="l" t="t" r="r" b="b"/>
                <a:pathLst>
                  <a:path w="152526" h="105595" extrusionOk="0">
                    <a:moveTo>
                      <a:pt x="13199" y="13199"/>
                    </a:moveTo>
                    <a:lnTo>
                      <a:pt x="80945" y="84066"/>
                    </a:lnTo>
                    <a:cubicBezTo>
                      <a:pt x="94279" y="98127"/>
                      <a:pt x="116483" y="98714"/>
                      <a:pt x="130539" y="85386"/>
                    </a:cubicBezTo>
                    <a:cubicBezTo>
                      <a:pt x="134716" y="81426"/>
                      <a:pt x="137855" y="76504"/>
                      <a:pt x="139679" y="71043"/>
                    </a:cubicBezTo>
                    <a:cubicBezTo>
                      <a:pt x="139803" y="70655"/>
                      <a:pt x="139926" y="70256"/>
                      <a:pt x="140043" y="69863"/>
                    </a:cubicBezTo>
                  </a:path>
                </a:pathLst>
              </a:custGeom>
              <a:noFill/>
              <a:ln w="12700" cap="rnd"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sp>
            <p:nvSpPr>
              <p:cNvPr id="751" name="Google Shape;751;p5"/>
              <p:cNvSpPr/>
              <p:nvPr/>
            </p:nvSpPr>
            <p:spPr>
              <a:xfrm>
                <a:off x="2150292" y="4595270"/>
                <a:ext cx="140289" cy="99372"/>
              </a:xfrm>
              <a:custGeom>
                <a:avLst/>
                <a:gdLst/>
                <a:ahLst/>
                <a:cxnLst/>
                <a:rect l="l" t="t" r="r" b="b"/>
                <a:pathLst>
                  <a:path w="140793" h="99729" extrusionOk="0">
                    <a:moveTo>
                      <a:pt x="13199" y="13199"/>
                    </a:moveTo>
                    <a:lnTo>
                      <a:pt x="69230" y="75419"/>
                    </a:lnTo>
                    <a:cubicBezTo>
                      <a:pt x="75342" y="82494"/>
                      <a:pt x="84007" y="86870"/>
                      <a:pt x="93335" y="87592"/>
                    </a:cubicBezTo>
                    <a:cubicBezTo>
                      <a:pt x="103906" y="88172"/>
                      <a:pt x="117293" y="84142"/>
                      <a:pt x="128539" y="65721"/>
                    </a:cubicBezTo>
                  </a:path>
                </a:pathLst>
              </a:custGeom>
              <a:noFill/>
              <a:ln w="12700" cap="rnd"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sp>
            <p:nvSpPr>
              <p:cNvPr id="752" name="Google Shape;752;p5"/>
              <p:cNvSpPr/>
              <p:nvPr/>
            </p:nvSpPr>
            <p:spPr>
              <a:xfrm>
                <a:off x="2042175" y="4383298"/>
                <a:ext cx="134444" cy="29227"/>
              </a:xfrm>
              <a:custGeom>
                <a:avLst/>
                <a:gdLst/>
                <a:ahLst/>
                <a:cxnLst/>
                <a:rect l="l" t="t" r="r" b="b"/>
                <a:pathLst>
                  <a:path w="134927" h="29332" extrusionOk="0">
                    <a:moveTo>
                      <a:pt x="125213" y="20745"/>
                    </a:moveTo>
                    <a:cubicBezTo>
                      <a:pt x="74885" y="9211"/>
                      <a:pt x="13199" y="14332"/>
                      <a:pt x="13199" y="14332"/>
                    </a:cubicBezTo>
                  </a:path>
                </a:pathLst>
              </a:custGeom>
              <a:noFill/>
              <a:ln w="12700" cap="flat"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sp>
            <p:nvSpPr>
              <p:cNvPr id="753" name="Google Shape;753;p5"/>
              <p:cNvSpPr/>
              <p:nvPr/>
            </p:nvSpPr>
            <p:spPr>
              <a:xfrm>
                <a:off x="1986001" y="4515737"/>
                <a:ext cx="251352" cy="192898"/>
              </a:xfrm>
              <a:custGeom>
                <a:avLst/>
                <a:gdLst/>
                <a:ahLst/>
                <a:cxnLst/>
                <a:rect l="l" t="t" r="r" b="b"/>
                <a:pathLst>
                  <a:path w="252255" h="193591" extrusionOk="0">
                    <a:moveTo>
                      <a:pt x="13199" y="13199"/>
                    </a:moveTo>
                    <a:cubicBezTo>
                      <a:pt x="70503" y="54429"/>
                      <a:pt x="124573" y="99964"/>
                      <a:pt x="174948" y="149406"/>
                    </a:cubicBezTo>
                    <a:lnTo>
                      <a:pt x="201206" y="174614"/>
                    </a:lnTo>
                    <a:cubicBezTo>
                      <a:pt x="210276" y="183461"/>
                      <a:pt x="224801" y="183273"/>
                      <a:pt x="233642" y="174203"/>
                    </a:cubicBezTo>
                    <a:cubicBezTo>
                      <a:pt x="236810" y="170959"/>
                      <a:pt x="238945" y="166847"/>
                      <a:pt x="239772" y="162388"/>
                    </a:cubicBezTo>
                    <a:cubicBezTo>
                      <a:pt x="239807" y="162148"/>
                      <a:pt x="239848" y="161902"/>
                      <a:pt x="239878" y="161655"/>
                    </a:cubicBezTo>
                  </a:path>
                </a:pathLst>
              </a:custGeom>
              <a:noFill/>
              <a:ln w="12700" cap="flat"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sp>
            <p:nvSpPr>
              <p:cNvPr id="754" name="Google Shape;754;p5"/>
              <p:cNvSpPr/>
              <p:nvPr/>
            </p:nvSpPr>
            <p:spPr>
              <a:xfrm>
                <a:off x="2018928" y="4548969"/>
                <a:ext cx="64300" cy="58454"/>
              </a:xfrm>
              <a:custGeom>
                <a:avLst/>
                <a:gdLst/>
                <a:ahLst/>
                <a:cxnLst/>
                <a:rect l="l" t="t" r="r" b="b"/>
                <a:pathLst>
                  <a:path w="64530" h="58664" extrusionOk="0">
                    <a:moveTo>
                      <a:pt x="24628" y="13199"/>
                    </a:moveTo>
                    <a:lnTo>
                      <a:pt x="17723" y="20914"/>
                    </a:lnTo>
                    <a:cubicBezTo>
                      <a:pt x="11182" y="28229"/>
                      <a:pt x="11810" y="39458"/>
                      <a:pt x="19119" y="45993"/>
                    </a:cubicBezTo>
                    <a:cubicBezTo>
                      <a:pt x="19313" y="46169"/>
                      <a:pt x="19512" y="46339"/>
                      <a:pt x="19712" y="46497"/>
                    </a:cubicBezTo>
                    <a:lnTo>
                      <a:pt x="19712" y="46503"/>
                    </a:lnTo>
                    <a:cubicBezTo>
                      <a:pt x="27913" y="53220"/>
                      <a:pt x="39957" y="52258"/>
                      <a:pt x="46985" y="44321"/>
                    </a:cubicBezTo>
                    <a:lnTo>
                      <a:pt x="53725" y="36706"/>
                    </a:lnTo>
                  </a:path>
                </a:pathLst>
              </a:custGeom>
              <a:noFill/>
              <a:ln w="12700" cap="flat"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sp>
            <p:nvSpPr>
              <p:cNvPr id="755" name="Google Shape;755;p5"/>
              <p:cNvSpPr/>
              <p:nvPr/>
            </p:nvSpPr>
            <p:spPr>
              <a:xfrm>
                <a:off x="2041581" y="4573806"/>
                <a:ext cx="75990" cy="75990"/>
              </a:xfrm>
              <a:custGeom>
                <a:avLst/>
                <a:gdLst/>
                <a:ahLst/>
                <a:cxnLst/>
                <a:rect l="l" t="t" r="r" b="b"/>
                <a:pathLst>
                  <a:path w="76263" h="76263" extrusionOk="0">
                    <a:moveTo>
                      <a:pt x="66670" y="42320"/>
                    </a:moveTo>
                    <a:lnTo>
                      <a:pt x="51534" y="58829"/>
                    </a:lnTo>
                    <a:cubicBezTo>
                      <a:pt x="43462" y="67628"/>
                      <a:pt x="29858" y="68414"/>
                      <a:pt x="20830" y="60600"/>
                    </a:cubicBezTo>
                    <a:lnTo>
                      <a:pt x="20830" y="60600"/>
                    </a:lnTo>
                    <a:cubicBezTo>
                      <a:pt x="11613" y="52628"/>
                      <a:pt x="10604" y="38695"/>
                      <a:pt x="18577" y="29479"/>
                    </a:cubicBezTo>
                    <a:cubicBezTo>
                      <a:pt x="18583" y="29467"/>
                      <a:pt x="18588" y="29461"/>
                      <a:pt x="18600" y="29450"/>
                    </a:cubicBezTo>
                    <a:lnTo>
                      <a:pt x="32697" y="13199"/>
                    </a:lnTo>
                  </a:path>
                </a:pathLst>
              </a:custGeom>
              <a:noFill/>
              <a:ln w="12700" cap="flat"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sp>
            <p:nvSpPr>
              <p:cNvPr id="756" name="Google Shape;756;p5"/>
              <p:cNvSpPr/>
              <p:nvPr/>
            </p:nvSpPr>
            <p:spPr>
              <a:xfrm>
                <a:off x="2079365" y="4602822"/>
                <a:ext cx="70145" cy="70145"/>
              </a:xfrm>
              <a:custGeom>
                <a:avLst/>
                <a:gdLst/>
                <a:ahLst/>
                <a:cxnLst/>
                <a:rect l="l" t="t" r="r" b="b"/>
                <a:pathLst>
                  <a:path w="70396" h="70396" extrusionOk="0">
                    <a:moveTo>
                      <a:pt x="28749" y="13199"/>
                    </a:moveTo>
                    <a:lnTo>
                      <a:pt x="18958" y="23882"/>
                    </a:lnTo>
                    <a:cubicBezTo>
                      <a:pt x="10828" y="32752"/>
                      <a:pt x="11373" y="46515"/>
                      <a:pt x="20173" y="54716"/>
                    </a:cubicBezTo>
                    <a:lnTo>
                      <a:pt x="20173" y="54716"/>
                    </a:lnTo>
                    <a:cubicBezTo>
                      <a:pt x="28990" y="62923"/>
                      <a:pt x="42782" y="62471"/>
                      <a:pt x="51042" y="53707"/>
                    </a:cubicBezTo>
                    <a:lnTo>
                      <a:pt x="61279" y="42843"/>
                    </a:lnTo>
                  </a:path>
                </a:pathLst>
              </a:custGeom>
              <a:noFill/>
              <a:ln w="12700" cap="flat"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sp>
            <p:nvSpPr>
              <p:cNvPr id="757" name="Google Shape;757;p5"/>
              <p:cNvSpPr/>
              <p:nvPr/>
            </p:nvSpPr>
            <p:spPr>
              <a:xfrm>
                <a:off x="2116386" y="4633855"/>
                <a:ext cx="64300" cy="64300"/>
              </a:xfrm>
              <a:custGeom>
                <a:avLst/>
                <a:gdLst/>
                <a:ahLst/>
                <a:cxnLst/>
                <a:rect l="l" t="t" r="r" b="b"/>
                <a:pathLst>
                  <a:path w="64530" h="64530" extrusionOk="0">
                    <a:moveTo>
                      <a:pt x="54102" y="40472"/>
                    </a:moveTo>
                    <a:lnTo>
                      <a:pt x="48717" y="45981"/>
                    </a:lnTo>
                    <a:cubicBezTo>
                      <a:pt x="40791" y="54094"/>
                      <a:pt x="27809" y="54317"/>
                      <a:pt x="19608" y="46486"/>
                    </a:cubicBezTo>
                    <a:lnTo>
                      <a:pt x="19608" y="46486"/>
                    </a:lnTo>
                    <a:cubicBezTo>
                      <a:pt x="11371" y="38624"/>
                      <a:pt x="11031" y="25589"/>
                      <a:pt x="18839" y="17306"/>
                    </a:cubicBezTo>
                    <a:lnTo>
                      <a:pt x="22711" y="13199"/>
                    </a:lnTo>
                  </a:path>
                </a:pathLst>
              </a:custGeom>
              <a:noFill/>
              <a:ln w="12700" cap="flat"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grpSp>
        <p:grpSp>
          <p:nvGrpSpPr>
            <p:cNvPr id="758" name="Google Shape;758;p5"/>
            <p:cNvGrpSpPr/>
            <p:nvPr/>
          </p:nvGrpSpPr>
          <p:grpSpPr>
            <a:xfrm>
              <a:off x="6597735" y="4045965"/>
              <a:ext cx="452079" cy="452133"/>
              <a:chOff x="8113818" y="1811130"/>
              <a:chExt cx="747502" cy="747591"/>
            </a:xfrm>
          </p:grpSpPr>
          <p:sp>
            <p:nvSpPr>
              <p:cNvPr id="759" name="Google Shape;759;p5"/>
              <p:cNvSpPr/>
              <p:nvPr/>
            </p:nvSpPr>
            <p:spPr>
              <a:xfrm>
                <a:off x="8476940" y="2028445"/>
                <a:ext cx="140284" cy="280569"/>
              </a:xfrm>
              <a:custGeom>
                <a:avLst/>
                <a:gdLst/>
                <a:ahLst/>
                <a:cxnLst/>
                <a:rect l="l" t="t" r="r" b="b"/>
                <a:pathLst>
                  <a:path w="203622" h="407244" extrusionOk="0">
                    <a:moveTo>
                      <a:pt x="192627" y="392177"/>
                    </a:moveTo>
                    <a:lnTo>
                      <a:pt x="173893" y="300139"/>
                    </a:lnTo>
                    <a:cubicBezTo>
                      <a:pt x="169821" y="279777"/>
                      <a:pt x="158418" y="261044"/>
                      <a:pt x="142943" y="248012"/>
                    </a:cubicBezTo>
                    <a:cubicBezTo>
                      <a:pt x="132355" y="239867"/>
                      <a:pt x="122581" y="234166"/>
                      <a:pt x="112807" y="231722"/>
                    </a:cubicBezTo>
                    <a:lnTo>
                      <a:pt x="33802" y="208917"/>
                    </a:lnTo>
                    <a:cubicBezTo>
                      <a:pt x="32172" y="208102"/>
                      <a:pt x="30543" y="207288"/>
                      <a:pt x="28914" y="206473"/>
                    </a:cubicBezTo>
                    <a:cubicBezTo>
                      <a:pt x="24842" y="204030"/>
                      <a:pt x="22398" y="199143"/>
                      <a:pt x="21584" y="194256"/>
                    </a:cubicBezTo>
                    <a:lnTo>
                      <a:pt x="18326" y="163305"/>
                    </a:lnTo>
                    <a:cubicBezTo>
                      <a:pt x="40317" y="146201"/>
                      <a:pt x="56607" y="120952"/>
                      <a:pt x="64752" y="90816"/>
                    </a:cubicBezTo>
                    <a:cubicBezTo>
                      <a:pt x="78598" y="89187"/>
                      <a:pt x="90001" y="73711"/>
                      <a:pt x="90001" y="54164"/>
                    </a:cubicBezTo>
                    <a:cubicBezTo>
                      <a:pt x="90001" y="36245"/>
                      <a:pt x="81042" y="20770"/>
                      <a:pt x="68010" y="18326"/>
                    </a:cubicBezTo>
                  </a:path>
                </a:pathLst>
              </a:custGeom>
              <a:noFill/>
              <a:ln w="12700" cap="rnd"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sp>
            <p:nvSpPr>
              <p:cNvPr id="760" name="Google Shape;760;p5"/>
              <p:cNvSpPr/>
              <p:nvPr/>
            </p:nvSpPr>
            <p:spPr>
              <a:xfrm>
                <a:off x="8271564" y="2027884"/>
                <a:ext cx="140284" cy="280569"/>
              </a:xfrm>
              <a:custGeom>
                <a:avLst/>
                <a:gdLst/>
                <a:ahLst/>
                <a:cxnLst/>
                <a:rect l="l" t="t" r="r" b="b"/>
                <a:pathLst>
                  <a:path w="203622" h="407244" extrusionOk="0">
                    <a:moveTo>
                      <a:pt x="142943" y="18326"/>
                    </a:moveTo>
                    <a:cubicBezTo>
                      <a:pt x="130725" y="21584"/>
                      <a:pt x="121766" y="36245"/>
                      <a:pt x="121766" y="54163"/>
                    </a:cubicBezTo>
                    <a:cubicBezTo>
                      <a:pt x="121766" y="73711"/>
                      <a:pt x="132355" y="89187"/>
                      <a:pt x="146200" y="90816"/>
                    </a:cubicBezTo>
                    <a:cubicBezTo>
                      <a:pt x="154345" y="120952"/>
                      <a:pt x="170635" y="146201"/>
                      <a:pt x="192626" y="163305"/>
                    </a:cubicBezTo>
                    <a:lnTo>
                      <a:pt x="189369" y="194256"/>
                    </a:lnTo>
                    <a:cubicBezTo>
                      <a:pt x="188554" y="199143"/>
                      <a:pt x="186111" y="204029"/>
                      <a:pt x="182038" y="206473"/>
                    </a:cubicBezTo>
                    <a:cubicBezTo>
                      <a:pt x="180409" y="207288"/>
                      <a:pt x="178780" y="208102"/>
                      <a:pt x="177151" y="208916"/>
                    </a:cubicBezTo>
                    <a:lnTo>
                      <a:pt x="98960" y="231722"/>
                    </a:lnTo>
                    <a:cubicBezTo>
                      <a:pt x="89186" y="234166"/>
                      <a:pt x="78598" y="239053"/>
                      <a:pt x="68010" y="248012"/>
                    </a:cubicBezTo>
                    <a:cubicBezTo>
                      <a:pt x="51720" y="261044"/>
                      <a:pt x="41132" y="279777"/>
                      <a:pt x="37059" y="300139"/>
                    </a:cubicBezTo>
                    <a:lnTo>
                      <a:pt x="18326" y="392177"/>
                    </a:lnTo>
                  </a:path>
                </a:pathLst>
              </a:custGeom>
              <a:noFill/>
              <a:ln w="12700" cap="rnd"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sp>
            <p:nvSpPr>
              <p:cNvPr id="761" name="Google Shape;761;p5"/>
              <p:cNvSpPr/>
              <p:nvPr/>
            </p:nvSpPr>
            <p:spPr>
              <a:xfrm>
                <a:off x="8357387" y="1938102"/>
                <a:ext cx="173953" cy="112228"/>
              </a:xfrm>
              <a:custGeom>
                <a:avLst/>
                <a:gdLst/>
                <a:ahLst/>
                <a:cxnLst/>
                <a:rect l="l" t="t" r="r" b="b"/>
                <a:pathLst>
                  <a:path w="252491" h="162897" extrusionOk="0">
                    <a:moveTo>
                      <a:pt x="240726" y="148644"/>
                    </a:moveTo>
                    <a:cubicBezTo>
                      <a:pt x="240726" y="148644"/>
                      <a:pt x="247242" y="18326"/>
                      <a:pt x="129956" y="18326"/>
                    </a:cubicBezTo>
                    <a:cubicBezTo>
                      <a:pt x="12669" y="18326"/>
                      <a:pt x="18371" y="149459"/>
                      <a:pt x="18371" y="149459"/>
                    </a:cubicBezTo>
                  </a:path>
                </a:pathLst>
              </a:custGeom>
              <a:noFill/>
              <a:ln w="12700" cap="rnd"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sp>
            <p:nvSpPr>
              <p:cNvPr id="762" name="Google Shape;762;p5"/>
              <p:cNvSpPr/>
              <p:nvPr/>
            </p:nvSpPr>
            <p:spPr>
              <a:xfrm>
                <a:off x="8363029" y="1973403"/>
                <a:ext cx="162730" cy="44891"/>
              </a:xfrm>
              <a:custGeom>
                <a:avLst/>
                <a:gdLst/>
                <a:ahLst/>
                <a:cxnLst/>
                <a:rect l="l" t="t" r="r" b="b"/>
                <a:pathLst>
                  <a:path w="236201" h="65159" extrusionOk="0">
                    <a:moveTo>
                      <a:pt x="18326" y="41205"/>
                    </a:moveTo>
                    <a:cubicBezTo>
                      <a:pt x="23213" y="31431"/>
                      <a:pt x="32172" y="24915"/>
                      <a:pt x="41946" y="20843"/>
                    </a:cubicBezTo>
                    <a:cubicBezTo>
                      <a:pt x="58236" y="15141"/>
                      <a:pt x="75340" y="20028"/>
                      <a:pt x="90815" y="26544"/>
                    </a:cubicBezTo>
                    <a:cubicBezTo>
                      <a:pt x="112807" y="36318"/>
                      <a:pt x="132355" y="48535"/>
                      <a:pt x="157603" y="50979"/>
                    </a:cubicBezTo>
                    <a:cubicBezTo>
                      <a:pt x="181224" y="53422"/>
                      <a:pt x="203215" y="50979"/>
                      <a:pt x="224392" y="40390"/>
                    </a:cubicBezTo>
                  </a:path>
                </a:pathLst>
              </a:custGeom>
              <a:noFill/>
              <a:ln w="12700" cap="rnd"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sp>
            <p:nvSpPr>
              <p:cNvPr id="763" name="Google Shape;763;p5"/>
              <p:cNvSpPr/>
              <p:nvPr/>
            </p:nvSpPr>
            <p:spPr>
              <a:xfrm>
                <a:off x="8384352" y="2158068"/>
                <a:ext cx="72948" cy="72948"/>
              </a:xfrm>
              <a:custGeom>
                <a:avLst/>
                <a:gdLst/>
                <a:ahLst/>
                <a:cxnLst/>
                <a:rect l="l" t="t" r="r" b="b"/>
                <a:pathLst>
                  <a:path w="105883" h="105883" extrusionOk="0">
                    <a:moveTo>
                      <a:pt x="18326" y="18326"/>
                    </a:moveTo>
                    <a:lnTo>
                      <a:pt x="90816" y="93259"/>
                    </a:lnTo>
                  </a:path>
                </a:pathLst>
              </a:custGeom>
              <a:noFill/>
              <a:ln w="12700" cap="rnd"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sp>
            <p:nvSpPr>
              <p:cNvPr id="764" name="Google Shape;764;p5"/>
              <p:cNvSpPr/>
              <p:nvPr/>
            </p:nvSpPr>
            <p:spPr>
              <a:xfrm>
                <a:off x="8434294" y="2158068"/>
                <a:ext cx="72948" cy="72948"/>
              </a:xfrm>
              <a:custGeom>
                <a:avLst/>
                <a:gdLst/>
                <a:ahLst/>
                <a:cxnLst/>
                <a:rect l="l" t="t" r="r" b="b"/>
                <a:pathLst>
                  <a:path w="105883" h="105883" extrusionOk="0">
                    <a:moveTo>
                      <a:pt x="90815" y="18326"/>
                    </a:moveTo>
                    <a:lnTo>
                      <a:pt x="18326" y="93259"/>
                    </a:lnTo>
                  </a:path>
                </a:pathLst>
              </a:custGeom>
              <a:noFill/>
              <a:ln w="12700" cap="rnd"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sp>
            <p:nvSpPr>
              <p:cNvPr id="765" name="Google Shape;765;p5"/>
              <p:cNvSpPr/>
              <p:nvPr/>
            </p:nvSpPr>
            <p:spPr>
              <a:xfrm>
                <a:off x="8434294" y="2209693"/>
                <a:ext cx="22446" cy="56114"/>
              </a:xfrm>
              <a:custGeom>
                <a:avLst/>
                <a:gdLst/>
                <a:ahLst/>
                <a:cxnLst/>
                <a:rect l="l" t="t" r="r" b="b"/>
                <a:pathLst>
                  <a:path w="32579" h="81448" extrusionOk="0">
                    <a:moveTo>
                      <a:pt x="18326" y="18326"/>
                    </a:moveTo>
                    <a:lnTo>
                      <a:pt x="18326" y="68010"/>
                    </a:lnTo>
                  </a:path>
                </a:pathLst>
              </a:custGeom>
              <a:noFill/>
              <a:ln w="12700" cap="rnd"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sp>
            <p:nvSpPr>
              <p:cNvPr id="766" name="Google Shape;766;p5"/>
              <p:cNvSpPr/>
              <p:nvPr/>
            </p:nvSpPr>
            <p:spPr>
              <a:xfrm>
                <a:off x="8113818" y="1811130"/>
                <a:ext cx="662143" cy="662142"/>
              </a:xfrm>
              <a:custGeom>
                <a:avLst/>
                <a:gdLst/>
                <a:ahLst/>
                <a:cxnLst/>
                <a:rect l="l" t="t" r="r" b="b"/>
                <a:pathLst>
                  <a:path w="961097" h="961097" extrusionOk="0">
                    <a:moveTo>
                      <a:pt x="923635" y="459290"/>
                    </a:moveTo>
                    <a:cubicBezTo>
                      <a:pt x="937093" y="702283"/>
                      <a:pt x="751018" y="910177"/>
                      <a:pt x="508025" y="923635"/>
                    </a:cubicBezTo>
                    <a:cubicBezTo>
                      <a:pt x="265032" y="937093"/>
                      <a:pt x="57138" y="751018"/>
                      <a:pt x="43680" y="508025"/>
                    </a:cubicBezTo>
                    <a:cubicBezTo>
                      <a:pt x="30222" y="265032"/>
                      <a:pt x="216297" y="57137"/>
                      <a:pt x="459290" y="43679"/>
                    </a:cubicBezTo>
                    <a:cubicBezTo>
                      <a:pt x="702283" y="30222"/>
                      <a:pt x="910177" y="216297"/>
                      <a:pt x="923635" y="459290"/>
                    </a:cubicBezTo>
                    <a:close/>
                  </a:path>
                </a:pathLst>
              </a:custGeom>
              <a:noFill/>
              <a:ln w="12700" cap="rnd"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sp>
            <p:nvSpPr>
              <p:cNvPr id="767" name="Google Shape;767;p5"/>
              <p:cNvSpPr/>
              <p:nvPr/>
            </p:nvSpPr>
            <p:spPr>
              <a:xfrm>
                <a:off x="8659310" y="2356711"/>
                <a:ext cx="202010" cy="202010"/>
              </a:xfrm>
              <a:custGeom>
                <a:avLst/>
                <a:gdLst/>
                <a:ahLst/>
                <a:cxnLst/>
                <a:rect l="l" t="t" r="r" b="b"/>
                <a:pathLst>
                  <a:path w="293216" h="293216" extrusionOk="0">
                    <a:moveTo>
                      <a:pt x="100589" y="18326"/>
                    </a:moveTo>
                    <a:lnTo>
                      <a:pt x="261044" y="178780"/>
                    </a:lnTo>
                    <a:cubicBezTo>
                      <a:pt x="283849" y="201586"/>
                      <a:pt x="283849" y="238238"/>
                      <a:pt x="261044" y="261044"/>
                    </a:cubicBezTo>
                    <a:lnTo>
                      <a:pt x="261044" y="261044"/>
                    </a:lnTo>
                    <a:cubicBezTo>
                      <a:pt x="238238" y="283849"/>
                      <a:pt x="201586" y="283849"/>
                      <a:pt x="178780" y="261044"/>
                    </a:cubicBezTo>
                    <a:lnTo>
                      <a:pt x="18326" y="100589"/>
                    </a:lnTo>
                  </a:path>
                </a:pathLst>
              </a:custGeom>
              <a:noFill/>
              <a:ln w="12700" cap="rnd"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sp>
            <p:nvSpPr>
              <p:cNvPr id="768" name="Google Shape;768;p5"/>
              <p:cNvSpPr/>
              <p:nvPr/>
            </p:nvSpPr>
            <p:spPr>
              <a:xfrm>
                <a:off x="8559988" y="2257390"/>
                <a:ext cx="230067" cy="230067"/>
              </a:xfrm>
              <a:custGeom>
                <a:avLst/>
                <a:gdLst/>
                <a:ahLst/>
                <a:cxnLst/>
                <a:rect l="l" t="t" r="r" b="b"/>
                <a:pathLst>
                  <a:path w="333940" h="333940" extrusionOk="0">
                    <a:moveTo>
                      <a:pt x="18326" y="322130"/>
                    </a:moveTo>
                    <a:cubicBezTo>
                      <a:pt x="159233" y="271632"/>
                      <a:pt x="270818" y="159233"/>
                      <a:pt x="322130" y="18326"/>
                    </a:cubicBezTo>
                  </a:path>
                </a:pathLst>
              </a:custGeom>
              <a:noFill/>
              <a:ln w="12700" cap="rnd"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grpSp>
        <p:grpSp>
          <p:nvGrpSpPr>
            <p:cNvPr id="769" name="Google Shape;769;p5"/>
            <p:cNvGrpSpPr/>
            <p:nvPr/>
          </p:nvGrpSpPr>
          <p:grpSpPr>
            <a:xfrm>
              <a:off x="8921751" y="4102358"/>
              <a:ext cx="355624" cy="360952"/>
              <a:chOff x="7986064" y="5303416"/>
              <a:chExt cx="734069" cy="745069"/>
            </a:xfrm>
          </p:grpSpPr>
          <p:sp>
            <p:nvSpPr>
              <p:cNvPr id="770" name="Google Shape;770;p5"/>
              <p:cNvSpPr/>
              <p:nvPr/>
            </p:nvSpPr>
            <p:spPr>
              <a:xfrm>
                <a:off x="8383353" y="5963527"/>
                <a:ext cx="48897" cy="24449"/>
              </a:xfrm>
              <a:custGeom>
                <a:avLst/>
                <a:gdLst/>
                <a:ahLst/>
                <a:cxnLst/>
                <a:rect l="l" t="t" r="r" b="b"/>
                <a:pathLst>
                  <a:path w="65159" h="32579" extrusionOk="0">
                    <a:moveTo>
                      <a:pt x="50905" y="18326"/>
                    </a:moveTo>
                    <a:lnTo>
                      <a:pt x="18326" y="18326"/>
                    </a:lnTo>
                  </a:path>
                </a:pathLst>
              </a:custGeom>
              <a:noFill/>
              <a:ln w="12700"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sp>
            <p:nvSpPr>
              <p:cNvPr id="771" name="Google Shape;771;p5"/>
              <p:cNvSpPr/>
              <p:nvPr/>
            </p:nvSpPr>
            <p:spPr>
              <a:xfrm>
                <a:off x="8387632" y="5898739"/>
                <a:ext cx="61121" cy="24449"/>
              </a:xfrm>
              <a:custGeom>
                <a:avLst/>
                <a:gdLst/>
                <a:ahLst/>
                <a:cxnLst/>
                <a:rect l="l" t="t" r="r" b="b"/>
                <a:pathLst>
                  <a:path w="81448" h="32579" extrusionOk="0">
                    <a:moveTo>
                      <a:pt x="67195" y="18326"/>
                    </a:moveTo>
                    <a:lnTo>
                      <a:pt x="18326" y="18326"/>
                    </a:lnTo>
                  </a:path>
                </a:pathLst>
              </a:custGeom>
              <a:noFill/>
              <a:ln w="12700"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sp>
            <p:nvSpPr>
              <p:cNvPr id="772" name="Google Shape;772;p5"/>
              <p:cNvSpPr/>
              <p:nvPr/>
            </p:nvSpPr>
            <p:spPr>
              <a:xfrm>
                <a:off x="8392522" y="5833950"/>
                <a:ext cx="67234" cy="24449"/>
              </a:xfrm>
              <a:custGeom>
                <a:avLst/>
                <a:gdLst/>
                <a:ahLst/>
                <a:cxnLst/>
                <a:rect l="l" t="t" r="r" b="b"/>
                <a:pathLst>
                  <a:path w="89593" h="32579" extrusionOk="0">
                    <a:moveTo>
                      <a:pt x="76969" y="18326"/>
                    </a:moveTo>
                    <a:lnTo>
                      <a:pt x="18326" y="18326"/>
                    </a:lnTo>
                  </a:path>
                </a:pathLst>
              </a:custGeom>
              <a:noFill/>
              <a:ln w="12700"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sp>
            <p:nvSpPr>
              <p:cNvPr id="773" name="Google Shape;773;p5"/>
              <p:cNvSpPr/>
              <p:nvPr/>
            </p:nvSpPr>
            <p:spPr>
              <a:xfrm>
                <a:off x="7986064" y="5755102"/>
                <a:ext cx="134467" cy="293383"/>
              </a:xfrm>
              <a:custGeom>
                <a:avLst/>
                <a:gdLst/>
                <a:ahLst/>
                <a:cxnLst/>
                <a:rect l="l" t="t" r="r" b="b"/>
                <a:pathLst>
                  <a:path w="179187" h="390954" extrusionOk="0">
                    <a:moveTo>
                      <a:pt x="18326" y="375072"/>
                    </a:moveTo>
                    <a:lnTo>
                      <a:pt x="150273" y="375072"/>
                    </a:lnTo>
                    <a:cubicBezTo>
                      <a:pt x="160047" y="375072"/>
                      <a:pt x="168192" y="366928"/>
                      <a:pt x="168192" y="357154"/>
                    </a:cubicBezTo>
                    <a:lnTo>
                      <a:pt x="168192" y="36245"/>
                    </a:lnTo>
                    <a:cubicBezTo>
                      <a:pt x="168192" y="26471"/>
                      <a:pt x="160047" y="18326"/>
                      <a:pt x="150273" y="18326"/>
                    </a:cubicBezTo>
                    <a:lnTo>
                      <a:pt x="18326" y="18326"/>
                    </a:lnTo>
                    <a:lnTo>
                      <a:pt x="18326" y="375072"/>
                    </a:lnTo>
                    <a:close/>
                  </a:path>
                </a:pathLst>
              </a:custGeom>
              <a:noFill/>
              <a:ln w="12700"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sp>
            <p:nvSpPr>
              <p:cNvPr id="774" name="Google Shape;774;p5"/>
              <p:cNvSpPr/>
              <p:nvPr/>
            </p:nvSpPr>
            <p:spPr>
              <a:xfrm>
                <a:off x="8099139" y="5768549"/>
                <a:ext cx="409514" cy="275046"/>
              </a:xfrm>
              <a:custGeom>
                <a:avLst/>
                <a:gdLst/>
                <a:ahLst/>
                <a:cxnLst/>
                <a:rect l="l" t="t" r="r" b="b"/>
                <a:pathLst>
                  <a:path w="545707" h="366520" extrusionOk="0">
                    <a:moveTo>
                      <a:pt x="299325" y="18326"/>
                    </a:moveTo>
                    <a:lnTo>
                      <a:pt x="489915" y="18326"/>
                    </a:lnTo>
                    <a:cubicBezTo>
                      <a:pt x="514350" y="18326"/>
                      <a:pt x="533898" y="38688"/>
                      <a:pt x="533083" y="63123"/>
                    </a:cubicBezTo>
                    <a:cubicBezTo>
                      <a:pt x="532269" y="85929"/>
                      <a:pt x="511092" y="104662"/>
                      <a:pt x="488286" y="104662"/>
                    </a:cubicBezTo>
                    <a:lnTo>
                      <a:pt x="470368" y="104662"/>
                    </a:lnTo>
                    <a:cubicBezTo>
                      <a:pt x="494802" y="104662"/>
                      <a:pt x="514350" y="125024"/>
                      <a:pt x="513536" y="149459"/>
                    </a:cubicBezTo>
                    <a:cubicBezTo>
                      <a:pt x="512721" y="172264"/>
                      <a:pt x="491545" y="190998"/>
                      <a:pt x="468739" y="190998"/>
                    </a:cubicBezTo>
                    <a:lnTo>
                      <a:pt x="450820" y="190998"/>
                    </a:lnTo>
                    <a:cubicBezTo>
                      <a:pt x="475255" y="190998"/>
                      <a:pt x="494802" y="211360"/>
                      <a:pt x="493988" y="235795"/>
                    </a:cubicBezTo>
                    <a:cubicBezTo>
                      <a:pt x="493174" y="258600"/>
                      <a:pt x="471997" y="277334"/>
                      <a:pt x="449191" y="277334"/>
                    </a:cubicBezTo>
                    <a:lnTo>
                      <a:pt x="431272" y="277334"/>
                    </a:lnTo>
                    <a:cubicBezTo>
                      <a:pt x="455707" y="277334"/>
                      <a:pt x="474440" y="294438"/>
                      <a:pt x="474440" y="316429"/>
                    </a:cubicBezTo>
                    <a:cubicBezTo>
                      <a:pt x="474440" y="343307"/>
                      <a:pt x="452449" y="355525"/>
                      <a:pt x="429643" y="355525"/>
                    </a:cubicBezTo>
                    <a:cubicBezTo>
                      <a:pt x="283035" y="355525"/>
                      <a:pt x="200772" y="331090"/>
                      <a:pt x="158418" y="312357"/>
                    </a:cubicBezTo>
                    <a:cubicBezTo>
                      <a:pt x="129911" y="299325"/>
                      <a:pt x="98146" y="296067"/>
                      <a:pt x="68010" y="303397"/>
                    </a:cubicBezTo>
                    <a:lnTo>
                      <a:pt x="18326" y="315615"/>
                    </a:lnTo>
                  </a:path>
                </a:pathLst>
              </a:custGeom>
              <a:noFill/>
              <a:ln w="12700"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sp>
            <p:nvSpPr>
              <p:cNvPr id="775" name="Google Shape;775;p5"/>
              <p:cNvSpPr/>
              <p:nvPr/>
            </p:nvSpPr>
            <p:spPr>
              <a:xfrm>
                <a:off x="8098527" y="5676867"/>
                <a:ext cx="262822" cy="122243"/>
              </a:xfrm>
              <a:custGeom>
                <a:avLst/>
                <a:gdLst/>
                <a:ahLst/>
                <a:cxnLst/>
                <a:rect l="l" t="t" r="r" b="b"/>
                <a:pathLst>
                  <a:path w="350230" h="162897" extrusionOk="0">
                    <a:moveTo>
                      <a:pt x="18326" y="149459"/>
                    </a:moveTo>
                    <a:lnTo>
                      <a:pt x="121766" y="149459"/>
                    </a:lnTo>
                    <a:lnTo>
                      <a:pt x="179595" y="149459"/>
                    </a:lnTo>
                    <a:cubicBezTo>
                      <a:pt x="179595" y="149459"/>
                      <a:pt x="186925" y="44390"/>
                      <a:pt x="338420" y="18326"/>
                    </a:cubicBezTo>
                  </a:path>
                </a:pathLst>
              </a:custGeom>
              <a:noFill/>
              <a:ln w="12700"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sp>
            <p:nvSpPr>
              <p:cNvPr id="776" name="Google Shape;776;p5"/>
              <p:cNvSpPr/>
              <p:nvPr/>
            </p:nvSpPr>
            <p:spPr>
              <a:xfrm>
                <a:off x="8124809" y="5326642"/>
                <a:ext cx="537869" cy="140580"/>
              </a:xfrm>
              <a:custGeom>
                <a:avLst/>
                <a:gdLst/>
                <a:ahLst/>
                <a:cxnLst/>
                <a:rect l="l" t="t" r="r" b="b"/>
                <a:pathLst>
                  <a:path w="716750" h="187332" extrusionOk="0">
                    <a:moveTo>
                      <a:pt x="705755" y="18326"/>
                    </a:moveTo>
                    <a:cubicBezTo>
                      <a:pt x="551816" y="92445"/>
                      <a:pt x="421498" y="133169"/>
                      <a:pt x="323759" y="155160"/>
                    </a:cubicBezTo>
                    <a:cubicBezTo>
                      <a:pt x="223577" y="177966"/>
                      <a:pt x="120137" y="180409"/>
                      <a:pt x="18326" y="163305"/>
                    </a:cubicBezTo>
                    <a:lnTo>
                      <a:pt x="18326" y="163305"/>
                    </a:lnTo>
                  </a:path>
                </a:pathLst>
              </a:custGeom>
              <a:noFill/>
              <a:ln w="12700"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sp>
            <p:nvSpPr>
              <p:cNvPr id="777" name="Google Shape;777;p5"/>
              <p:cNvSpPr/>
              <p:nvPr/>
            </p:nvSpPr>
            <p:spPr>
              <a:xfrm>
                <a:off x="8338735" y="5596798"/>
                <a:ext cx="97794" cy="195589"/>
              </a:xfrm>
              <a:custGeom>
                <a:avLst/>
                <a:gdLst/>
                <a:ahLst/>
                <a:cxnLst/>
                <a:rect l="l" t="t" r="r" b="b"/>
                <a:pathLst>
                  <a:path w="130318" h="260636" extrusionOk="0">
                    <a:moveTo>
                      <a:pt x="117694" y="42761"/>
                    </a:moveTo>
                    <a:lnTo>
                      <a:pt x="117694" y="247198"/>
                    </a:lnTo>
                    <a:lnTo>
                      <a:pt x="18326" y="247198"/>
                    </a:lnTo>
                    <a:lnTo>
                      <a:pt x="18326" y="18326"/>
                    </a:lnTo>
                  </a:path>
                </a:pathLst>
              </a:custGeom>
              <a:noFill/>
              <a:ln w="12700"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sp>
            <p:nvSpPr>
              <p:cNvPr id="778" name="Google Shape;778;p5"/>
              <p:cNvSpPr/>
              <p:nvPr/>
            </p:nvSpPr>
            <p:spPr>
              <a:xfrm>
                <a:off x="8640675" y="5303416"/>
                <a:ext cx="79458" cy="446186"/>
              </a:xfrm>
              <a:custGeom>
                <a:avLst/>
                <a:gdLst/>
                <a:ahLst/>
                <a:cxnLst/>
                <a:rect l="l" t="t" r="r" b="b"/>
                <a:pathLst>
                  <a:path w="105883" h="594577" extrusionOk="0">
                    <a:moveTo>
                      <a:pt x="61494" y="581953"/>
                    </a:moveTo>
                    <a:lnTo>
                      <a:pt x="18326" y="581953"/>
                    </a:lnTo>
                    <a:lnTo>
                      <a:pt x="18326" y="18326"/>
                    </a:lnTo>
                    <a:lnTo>
                      <a:pt x="61494" y="18326"/>
                    </a:lnTo>
                    <a:cubicBezTo>
                      <a:pt x="79413" y="18326"/>
                      <a:pt x="94073" y="32987"/>
                      <a:pt x="94073" y="50906"/>
                    </a:cubicBezTo>
                    <a:lnTo>
                      <a:pt x="94073" y="549373"/>
                    </a:lnTo>
                    <a:cubicBezTo>
                      <a:pt x="94073" y="567292"/>
                      <a:pt x="79413" y="581953"/>
                      <a:pt x="61494" y="581953"/>
                    </a:cubicBezTo>
                    <a:close/>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sp>
            <p:nvSpPr>
              <p:cNvPr id="779" name="Google Shape;779;p5"/>
              <p:cNvSpPr/>
              <p:nvPr/>
            </p:nvSpPr>
            <p:spPr>
              <a:xfrm>
                <a:off x="8125421" y="5585273"/>
                <a:ext cx="537869" cy="140580"/>
              </a:xfrm>
              <a:custGeom>
                <a:avLst/>
                <a:gdLst/>
                <a:ahLst/>
                <a:cxnLst/>
                <a:rect l="l" t="t" r="r" b="b"/>
                <a:pathLst>
                  <a:path w="716750" h="187332" extrusionOk="0">
                    <a:moveTo>
                      <a:pt x="704940" y="174591"/>
                    </a:moveTo>
                    <a:cubicBezTo>
                      <a:pt x="555074" y="102101"/>
                      <a:pt x="428014" y="62191"/>
                      <a:pt x="331904" y="39386"/>
                    </a:cubicBezTo>
                    <a:cubicBezTo>
                      <a:pt x="229278" y="15765"/>
                      <a:pt x="122581" y="11693"/>
                      <a:pt x="18326" y="28797"/>
                    </a:cubicBezTo>
                    <a:lnTo>
                      <a:pt x="18326" y="28797"/>
                    </a:lnTo>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sp>
            <p:nvSpPr>
              <p:cNvPr id="780" name="Google Shape;780;p5"/>
              <p:cNvSpPr/>
              <p:nvPr/>
            </p:nvSpPr>
            <p:spPr>
              <a:xfrm>
                <a:off x="8071634" y="5415267"/>
                <a:ext cx="79458" cy="226149"/>
              </a:xfrm>
              <a:custGeom>
                <a:avLst/>
                <a:gdLst/>
                <a:ahLst/>
                <a:cxnLst/>
                <a:rect l="l" t="t" r="r" b="b"/>
                <a:pathLst>
                  <a:path w="105883" h="301361" extrusionOk="0">
                    <a:moveTo>
                      <a:pt x="89187" y="283035"/>
                    </a:moveTo>
                    <a:lnTo>
                      <a:pt x="52535" y="283035"/>
                    </a:lnTo>
                    <a:cubicBezTo>
                      <a:pt x="33802" y="283035"/>
                      <a:pt x="18326" y="267560"/>
                      <a:pt x="18326" y="248827"/>
                    </a:cubicBezTo>
                    <a:lnTo>
                      <a:pt x="18326" y="52535"/>
                    </a:lnTo>
                    <a:cubicBezTo>
                      <a:pt x="18326" y="33801"/>
                      <a:pt x="33802" y="18326"/>
                      <a:pt x="52535" y="18326"/>
                    </a:cubicBezTo>
                    <a:lnTo>
                      <a:pt x="89187" y="18326"/>
                    </a:lnTo>
                    <a:lnTo>
                      <a:pt x="89187" y="283035"/>
                    </a:lnTo>
                    <a:close/>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grpSp>
        <p:grpSp>
          <p:nvGrpSpPr>
            <p:cNvPr id="781" name="Google Shape;781;p5"/>
            <p:cNvGrpSpPr/>
            <p:nvPr/>
          </p:nvGrpSpPr>
          <p:grpSpPr>
            <a:xfrm>
              <a:off x="4363116" y="2534759"/>
              <a:ext cx="442498" cy="390279"/>
              <a:chOff x="8797658" y="7629428"/>
              <a:chExt cx="712335" cy="628274"/>
            </a:xfrm>
          </p:grpSpPr>
          <p:sp>
            <p:nvSpPr>
              <p:cNvPr id="782" name="Google Shape;782;p5"/>
              <p:cNvSpPr/>
              <p:nvPr/>
            </p:nvSpPr>
            <p:spPr>
              <a:xfrm>
                <a:off x="9030736" y="7823205"/>
                <a:ext cx="92795" cy="141921"/>
              </a:xfrm>
              <a:custGeom>
                <a:avLst/>
                <a:gdLst/>
                <a:ahLst/>
                <a:cxnLst/>
                <a:rect l="l" t="t" r="r" b="b"/>
                <a:pathLst>
                  <a:path w="92794" h="141921" extrusionOk="0">
                    <a:moveTo>
                      <a:pt x="12282" y="132369"/>
                    </a:moveTo>
                    <a:lnTo>
                      <a:pt x="12282" y="12282"/>
                    </a:lnTo>
                    <a:lnTo>
                      <a:pt x="82150" y="12282"/>
                    </a:lnTo>
                    <a:lnTo>
                      <a:pt x="82150" y="132369"/>
                    </a:lnTo>
                  </a:path>
                </a:pathLst>
              </a:custGeom>
              <a:noFill/>
              <a:ln w="12700" cap="flat"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sp>
            <p:nvSpPr>
              <p:cNvPr id="783" name="Google Shape;783;p5"/>
              <p:cNvSpPr/>
              <p:nvPr/>
            </p:nvSpPr>
            <p:spPr>
              <a:xfrm>
                <a:off x="9065671" y="7823205"/>
                <a:ext cx="21834" cy="174672"/>
              </a:xfrm>
              <a:custGeom>
                <a:avLst/>
                <a:gdLst/>
                <a:ahLst/>
                <a:cxnLst/>
                <a:rect l="l" t="t" r="r" b="b"/>
                <a:pathLst>
                  <a:path w="21834" h="174672" extrusionOk="0">
                    <a:moveTo>
                      <a:pt x="12282" y="12282"/>
                    </a:moveTo>
                    <a:lnTo>
                      <a:pt x="12282" y="165120"/>
                    </a:lnTo>
                  </a:path>
                </a:pathLst>
              </a:custGeom>
              <a:noFill/>
              <a:ln w="12700" cap="flat"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sp>
            <p:nvSpPr>
              <p:cNvPr id="784" name="Google Shape;784;p5"/>
              <p:cNvSpPr/>
              <p:nvPr/>
            </p:nvSpPr>
            <p:spPr>
              <a:xfrm>
                <a:off x="9043836" y="7656720"/>
                <a:ext cx="65502" cy="65502"/>
              </a:xfrm>
              <a:custGeom>
                <a:avLst/>
                <a:gdLst/>
                <a:ahLst/>
                <a:cxnLst/>
                <a:rect l="l" t="t" r="r" b="b"/>
                <a:pathLst>
                  <a:path w="65502" h="65502" extrusionOk="0">
                    <a:moveTo>
                      <a:pt x="55950" y="34116"/>
                    </a:moveTo>
                    <a:cubicBezTo>
                      <a:pt x="55950" y="46124"/>
                      <a:pt x="46124" y="55950"/>
                      <a:pt x="34116" y="55950"/>
                    </a:cubicBezTo>
                    <a:cubicBezTo>
                      <a:pt x="22107" y="55950"/>
                      <a:pt x="12282" y="46124"/>
                      <a:pt x="12282" y="34116"/>
                    </a:cubicBezTo>
                    <a:cubicBezTo>
                      <a:pt x="12282" y="22107"/>
                      <a:pt x="22107" y="12282"/>
                      <a:pt x="34116" y="12282"/>
                    </a:cubicBezTo>
                    <a:cubicBezTo>
                      <a:pt x="46124" y="12282"/>
                      <a:pt x="55950" y="22107"/>
                      <a:pt x="55950" y="34116"/>
                    </a:cubicBezTo>
                    <a:close/>
                  </a:path>
                </a:pathLst>
              </a:custGeom>
              <a:noFill/>
              <a:ln w="12700" cap="flat"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sp>
            <p:nvSpPr>
              <p:cNvPr id="785" name="Google Shape;785;p5"/>
              <p:cNvSpPr/>
              <p:nvPr/>
            </p:nvSpPr>
            <p:spPr>
              <a:xfrm>
                <a:off x="9065671" y="7726043"/>
                <a:ext cx="21834" cy="87336"/>
              </a:xfrm>
              <a:custGeom>
                <a:avLst/>
                <a:gdLst/>
                <a:ahLst/>
                <a:cxnLst/>
                <a:rect l="l" t="t" r="r" b="b"/>
                <a:pathLst>
                  <a:path w="21834" h="87336" extrusionOk="0">
                    <a:moveTo>
                      <a:pt x="12282" y="12282"/>
                    </a:moveTo>
                    <a:lnTo>
                      <a:pt x="12282" y="78875"/>
                    </a:lnTo>
                  </a:path>
                </a:pathLst>
              </a:custGeom>
              <a:noFill/>
              <a:ln w="12700" cap="flat"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sp>
            <p:nvSpPr>
              <p:cNvPr id="786" name="Google Shape;786;p5"/>
              <p:cNvSpPr/>
              <p:nvPr/>
            </p:nvSpPr>
            <p:spPr>
              <a:xfrm>
                <a:off x="9030736" y="7770803"/>
                <a:ext cx="92795" cy="76419"/>
              </a:xfrm>
              <a:custGeom>
                <a:avLst/>
                <a:gdLst/>
                <a:ahLst/>
                <a:cxnLst/>
                <a:rect l="l" t="t" r="r" b="b"/>
                <a:pathLst>
                  <a:path w="92794" h="76419" extrusionOk="0">
                    <a:moveTo>
                      <a:pt x="12282" y="12282"/>
                    </a:moveTo>
                    <a:lnTo>
                      <a:pt x="12282" y="64683"/>
                    </a:lnTo>
                    <a:lnTo>
                      <a:pt x="82150" y="64683"/>
                    </a:lnTo>
                    <a:lnTo>
                      <a:pt x="82150" y="12282"/>
                    </a:lnTo>
                  </a:path>
                </a:pathLst>
              </a:custGeom>
              <a:noFill/>
              <a:ln w="12700" cap="flat"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sp>
            <p:nvSpPr>
              <p:cNvPr id="787" name="Google Shape;787;p5"/>
              <p:cNvSpPr/>
              <p:nvPr/>
            </p:nvSpPr>
            <p:spPr>
              <a:xfrm>
                <a:off x="8957592" y="7682375"/>
                <a:ext cx="169214" cy="87336"/>
              </a:xfrm>
              <a:custGeom>
                <a:avLst/>
                <a:gdLst/>
                <a:ahLst/>
                <a:cxnLst/>
                <a:rect l="l" t="t" r="r" b="b"/>
                <a:pathLst>
                  <a:path w="169213" h="87336" extrusionOk="0">
                    <a:moveTo>
                      <a:pt x="158570" y="55950"/>
                    </a:moveTo>
                    <a:lnTo>
                      <a:pt x="101801" y="55950"/>
                    </a:lnTo>
                    <a:cubicBezTo>
                      <a:pt x="88701" y="55950"/>
                      <a:pt x="76146" y="60862"/>
                      <a:pt x="66867" y="69596"/>
                    </a:cubicBezTo>
                    <a:lnTo>
                      <a:pt x="66867" y="69596"/>
                    </a:lnTo>
                    <a:cubicBezTo>
                      <a:pt x="55950" y="79967"/>
                      <a:pt x="37937" y="76146"/>
                      <a:pt x="32478" y="61954"/>
                    </a:cubicBezTo>
                    <a:lnTo>
                      <a:pt x="12282" y="12282"/>
                    </a:lnTo>
                  </a:path>
                </a:pathLst>
              </a:custGeom>
              <a:noFill/>
              <a:ln w="12700" cap="flat"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sp>
            <p:nvSpPr>
              <p:cNvPr id="788" name="Google Shape;788;p5"/>
              <p:cNvSpPr/>
              <p:nvPr/>
            </p:nvSpPr>
            <p:spPr>
              <a:xfrm>
                <a:off x="9103880" y="7726043"/>
                <a:ext cx="49127" cy="120087"/>
              </a:xfrm>
              <a:custGeom>
                <a:avLst/>
                <a:gdLst/>
                <a:ahLst/>
                <a:cxnLst/>
                <a:rect l="l" t="t" r="r" b="b"/>
                <a:pathLst>
                  <a:path w="49126" h="120087" extrusionOk="0">
                    <a:moveTo>
                      <a:pt x="12282" y="12282"/>
                    </a:moveTo>
                    <a:lnTo>
                      <a:pt x="12282" y="12282"/>
                    </a:lnTo>
                    <a:cubicBezTo>
                      <a:pt x="28657" y="12282"/>
                      <a:pt x="36845" y="25382"/>
                      <a:pt x="36845" y="41758"/>
                    </a:cubicBezTo>
                    <a:lnTo>
                      <a:pt x="36845" y="109443"/>
                    </a:lnTo>
                  </a:path>
                </a:pathLst>
              </a:custGeom>
              <a:noFill/>
              <a:ln w="12700" cap="flat"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sp>
            <p:nvSpPr>
              <p:cNvPr id="789" name="Google Shape;789;p5"/>
              <p:cNvSpPr/>
              <p:nvPr/>
            </p:nvSpPr>
            <p:spPr>
              <a:xfrm>
                <a:off x="8797658" y="7900170"/>
                <a:ext cx="447597" cy="262008"/>
              </a:xfrm>
              <a:custGeom>
                <a:avLst/>
                <a:gdLst/>
                <a:ahLst/>
                <a:cxnLst/>
                <a:rect l="l" t="t" r="r" b="b"/>
                <a:pathLst>
                  <a:path w="447597" h="262008" extrusionOk="0">
                    <a:moveTo>
                      <a:pt x="12282" y="189137"/>
                    </a:moveTo>
                    <a:lnTo>
                      <a:pt x="204967" y="12282"/>
                    </a:lnTo>
                    <a:lnTo>
                      <a:pt x="438045" y="253548"/>
                    </a:lnTo>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sp>
            <p:nvSpPr>
              <p:cNvPr id="790" name="Google Shape;790;p5"/>
              <p:cNvSpPr/>
              <p:nvPr/>
            </p:nvSpPr>
            <p:spPr>
              <a:xfrm>
                <a:off x="9062396" y="7779537"/>
                <a:ext cx="447597" cy="251091"/>
              </a:xfrm>
              <a:custGeom>
                <a:avLst/>
                <a:gdLst/>
                <a:ahLst/>
                <a:cxnLst/>
                <a:rect l="l" t="t" r="r" b="b"/>
                <a:pathLst>
                  <a:path w="447597" h="251091" extrusionOk="0">
                    <a:moveTo>
                      <a:pt x="12282" y="211517"/>
                    </a:moveTo>
                    <a:lnTo>
                      <a:pt x="222980" y="12282"/>
                    </a:lnTo>
                    <a:lnTo>
                      <a:pt x="438591" y="242085"/>
                    </a:lnTo>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sp>
            <p:nvSpPr>
              <p:cNvPr id="791" name="Google Shape;791;p5"/>
              <p:cNvSpPr/>
              <p:nvPr/>
            </p:nvSpPr>
            <p:spPr>
              <a:xfrm>
                <a:off x="9223421" y="7924733"/>
                <a:ext cx="21834" cy="332969"/>
              </a:xfrm>
              <a:custGeom>
                <a:avLst/>
                <a:gdLst/>
                <a:ahLst/>
                <a:cxnLst/>
                <a:rect l="l" t="t" r="r" b="b"/>
                <a:pathLst>
                  <a:path w="21834" h="332968" extrusionOk="0">
                    <a:moveTo>
                      <a:pt x="12282" y="12282"/>
                    </a:moveTo>
                    <a:lnTo>
                      <a:pt x="12282" y="325054"/>
                    </a:lnTo>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sp>
            <p:nvSpPr>
              <p:cNvPr id="792" name="Google Shape;792;p5"/>
              <p:cNvSpPr/>
              <p:nvPr/>
            </p:nvSpPr>
            <p:spPr>
              <a:xfrm>
                <a:off x="9308574" y="7924733"/>
                <a:ext cx="21834" cy="332969"/>
              </a:xfrm>
              <a:custGeom>
                <a:avLst/>
                <a:gdLst/>
                <a:ahLst/>
                <a:cxnLst/>
                <a:rect l="l" t="t" r="r" b="b"/>
                <a:pathLst>
                  <a:path w="21834" h="332968" extrusionOk="0">
                    <a:moveTo>
                      <a:pt x="12282" y="12282"/>
                    </a:moveTo>
                    <a:lnTo>
                      <a:pt x="12282" y="325054"/>
                    </a:lnTo>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sp>
            <p:nvSpPr>
              <p:cNvPr id="793" name="Google Shape;793;p5"/>
              <p:cNvSpPr/>
              <p:nvPr/>
            </p:nvSpPr>
            <p:spPr>
              <a:xfrm>
                <a:off x="9227788" y="7962943"/>
                <a:ext cx="109170" cy="21834"/>
              </a:xfrm>
              <a:custGeom>
                <a:avLst/>
                <a:gdLst/>
                <a:ahLst/>
                <a:cxnLst/>
                <a:rect l="l" t="t" r="r" b="b"/>
                <a:pathLst>
                  <a:path w="109170" h="21834" extrusionOk="0">
                    <a:moveTo>
                      <a:pt x="12282" y="12282"/>
                    </a:moveTo>
                    <a:lnTo>
                      <a:pt x="97980" y="12282"/>
                    </a:lnTo>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sp>
            <p:nvSpPr>
              <p:cNvPr id="794" name="Google Shape;794;p5"/>
              <p:cNvSpPr/>
              <p:nvPr/>
            </p:nvSpPr>
            <p:spPr>
              <a:xfrm>
                <a:off x="9227788" y="8021894"/>
                <a:ext cx="109170" cy="21834"/>
              </a:xfrm>
              <a:custGeom>
                <a:avLst/>
                <a:gdLst/>
                <a:ahLst/>
                <a:cxnLst/>
                <a:rect l="l" t="t" r="r" b="b"/>
                <a:pathLst>
                  <a:path w="109170" h="21834" extrusionOk="0">
                    <a:moveTo>
                      <a:pt x="12282" y="12282"/>
                    </a:moveTo>
                    <a:lnTo>
                      <a:pt x="97980" y="12282"/>
                    </a:lnTo>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sp>
            <p:nvSpPr>
              <p:cNvPr id="795" name="Google Shape;795;p5"/>
              <p:cNvSpPr/>
              <p:nvPr/>
            </p:nvSpPr>
            <p:spPr>
              <a:xfrm>
                <a:off x="9227788" y="8080846"/>
                <a:ext cx="109170" cy="21834"/>
              </a:xfrm>
              <a:custGeom>
                <a:avLst/>
                <a:gdLst/>
                <a:ahLst/>
                <a:cxnLst/>
                <a:rect l="l" t="t" r="r" b="b"/>
                <a:pathLst>
                  <a:path w="109170" h="21834" extrusionOk="0">
                    <a:moveTo>
                      <a:pt x="12282" y="12282"/>
                    </a:moveTo>
                    <a:lnTo>
                      <a:pt x="97980" y="12282"/>
                    </a:lnTo>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sp>
            <p:nvSpPr>
              <p:cNvPr id="796" name="Google Shape;796;p5"/>
              <p:cNvSpPr/>
              <p:nvPr/>
            </p:nvSpPr>
            <p:spPr>
              <a:xfrm>
                <a:off x="9227788" y="8140344"/>
                <a:ext cx="109170" cy="21834"/>
              </a:xfrm>
              <a:custGeom>
                <a:avLst/>
                <a:gdLst/>
                <a:ahLst/>
                <a:cxnLst/>
                <a:rect l="l" t="t" r="r" b="b"/>
                <a:pathLst>
                  <a:path w="109170" h="21834" extrusionOk="0">
                    <a:moveTo>
                      <a:pt x="12282" y="12282"/>
                    </a:moveTo>
                    <a:lnTo>
                      <a:pt x="97980" y="12282"/>
                    </a:lnTo>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sp>
            <p:nvSpPr>
              <p:cNvPr id="797" name="Google Shape;797;p5"/>
              <p:cNvSpPr/>
              <p:nvPr/>
            </p:nvSpPr>
            <p:spPr>
              <a:xfrm>
                <a:off x="9227788" y="8199296"/>
                <a:ext cx="109170" cy="21834"/>
              </a:xfrm>
              <a:custGeom>
                <a:avLst/>
                <a:gdLst/>
                <a:ahLst/>
                <a:cxnLst/>
                <a:rect l="l" t="t" r="r" b="b"/>
                <a:pathLst>
                  <a:path w="109170" h="21834" extrusionOk="0">
                    <a:moveTo>
                      <a:pt x="12282" y="12282"/>
                    </a:moveTo>
                    <a:lnTo>
                      <a:pt x="97980" y="12282"/>
                    </a:lnTo>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sp>
            <p:nvSpPr>
              <p:cNvPr id="798" name="Google Shape;798;p5"/>
              <p:cNvSpPr/>
              <p:nvPr/>
            </p:nvSpPr>
            <p:spPr>
              <a:xfrm>
                <a:off x="9273094" y="7629428"/>
                <a:ext cx="98253" cy="87336"/>
              </a:xfrm>
              <a:custGeom>
                <a:avLst/>
                <a:gdLst/>
                <a:ahLst/>
                <a:cxnLst/>
                <a:rect l="l" t="t" r="r" b="b"/>
                <a:pathLst>
                  <a:path w="98253" h="87336" extrusionOk="0">
                    <a:moveTo>
                      <a:pt x="12282" y="12282"/>
                    </a:moveTo>
                    <a:lnTo>
                      <a:pt x="89246" y="12282"/>
                    </a:lnTo>
                    <a:lnTo>
                      <a:pt x="89246" y="79967"/>
                    </a:lnTo>
                    <a:lnTo>
                      <a:pt x="12282" y="79967"/>
                    </a:lnTo>
                    <a:close/>
                  </a:path>
                </a:pathLst>
              </a:custGeom>
              <a:noFill/>
              <a:ln w="12700" cap="flat"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sp>
            <p:nvSpPr>
              <p:cNvPr id="799" name="Google Shape;799;p5"/>
              <p:cNvSpPr/>
              <p:nvPr/>
            </p:nvSpPr>
            <p:spPr>
              <a:xfrm>
                <a:off x="9350059" y="7663271"/>
                <a:ext cx="98253" cy="87336"/>
              </a:xfrm>
              <a:custGeom>
                <a:avLst/>
                <a:gdLst/>
                <a:ahLst/>
                <a:cxnLst/>
                <a:rect l="l" t="t" r="r" b="b"/>
                <a:pathLst>
                  <a:path w="98253" h="87336" extrusionOk="0">
                    <a:moveTo>
                      <a:pt x="12282" y="12282"/>
                    </a:moveTo>
                    <a:lnTo>
                      <a:pt x="89247" y="12282"/>
                    </a:lnTo>
                    <a:lnTo>
                      <a:pt x="89247" y="79967"/>
                    </a:lnTo>
                    <a:lnTo>
                      <a:pt x="12282" y="79967"/>
                    </a:lnTo>
                    <a:close/>
                  </a:path>
                </a:pathLst>
              </a:custGeom>
              <a:noFill/>
              <a:ln w="12700" cap="flat"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sp>
            <p:nvSpPr>
              <p:cNvPr id="800" name="Google Shape;800;p5"/>
              <p:cNvSpPr/>
              <p:nvPr/>
            </p:nvSpPr>
            <p:spPr>
              <a:xfrm>
                <a:off x="9273094" y="7629428"/>
                <a:ext cx="21834" cy="174672"/>
              </a:xfrm>
              <a:custGeom>
                <a:avLst/>
                <a:gdLst/>
                <a:ahLst/>
                <a:cxnLst/>
                <a:rect l="l" t="t" r="r" b="b"/>
                <a:pathLst>
                  <a:path w="21834" h="174672" extrusionOk="0">
                    <a:moveTo>
                      <a:pt x="12282" y="162390"/>
                    </a:moveTo>
                    <a:lnTo>
                      <a:pt x="12282" y="12282"/>
                    </a:lnTo>
                  </a:path>
                </a:pathLst>
              </a:custGeom>
              <a:noFill/>
              <a:ln w="12700" cap="flat"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grpSp>
      </p:grpSp>
      <p:sp>
        <p:nvSpPr>
          <p:cNvPr id="801" name="Google Shape;801;p5"/>
          <p:cNvSpPr/>
          <p:nvPr/>
        </p:nvSpPr>
        <p:spPr>
          <a:xfrm rot="-425167">
            <a:off x="1551614" y="4088980"/>
            <a:ext cx="872833" cy="547201"/>
          </a:xfrm>
          <a:prstGeom prst="foldedCorner">
            <a:avLst>
              <a:gd name="adj" fmla="val 20582"/>
            </a:avLst>
          </a:prstGeom>
          <a:solidFill>
            <a:schemeClr val="accent4"/>
          </a:solidFill>
          <a:ln w="12700" cap="flat" cmpd="sng">
            <a:solidFill>
              <a:schemeClr val="lt1"/>
            </a:solidFill>
            <a:prstDash val="solid"/>
            <a:round/>
            <a:headEnd type="none" w="sm" len="sm"/>
            <a:tailEnd type="none" w="sm" len="sm"/>
          </a:ln>
        </p:spPr>
        <p:txBody>
          <a:bodyPr spcFirstLastPara="1" wrap="square" lIns="27000" tIns="135000" rIns="27000" bIns="27000" anchor="ctr" anchorCtr="0">
            <a:noAutofit/>
          </a:bodyPr>
          <a:lstStyle/>
          <a:p>
            <a:pPr marL="0" marR="0" lvl="0" indent="0" algn="ctr" rtl="0">
              <a:lnSpc>
                <a:spcPct val="90000"/>
              </a:lnSpc>
              <a:spcBef>
                <a:spcPts val="0"/>
              </a:spcBef>
              <a:spcAft>
                <a:spcPts val="0"/>
              </a:spcAft>
              <a:buClr>
                <a:srgbClr val="000000"/>
              </a:buClr>
              <a:buSzPts val="950"/>
              <a:buFont typeface="Arial"/>
              <a:buNone/>
            </a:pPr>
            <a:r>
              <a:rPr lang="en-US" sz="950" b="0" i="1" u="none" strike="noStrike" cap="none">
                <a:solidFill>
                  <a:schemeClr val="dk2"/>
                </a:solidFill>
                <a:latin typeface="Titillium Web"/>
                <a:ea typeface="Titillium Web"/>
                <a:cs typeface="Titillium Web"/>
                <a:sym typeface="Titillium Web"/>
              </a:rPr>
              <a:t>This is a placeholder</a:t>
            </a:r>
            <a:endParaRPr sz="1300" b="0" i="0" u="none" strike="noStrike" cap="none">
              <a:solidFill>
                <a:srgbClr val="000000"/>
              </a:solidFill>
              <a:latin typeface="Titillium Web"/>
              <a:ea typeface="Titillium Web"/>
              <a:cs typeface="Titillium Web"/>
              <a:sym typeface="Titillium Web"/>
            </a:endParaRPr>
          </a:p>
        </p:txBody>
      </p:sp>
      <p:sp>
        <p:nvSpPr>
          <p:cNvPr id="802" name="Google Shape;802;p5"/>
          <p:cNvSpPr/>
          <p:nvPr/>
        </p:nvSpPr>
        <p:spPr>
          <a:xfrm rot="-425167">
            <a:off x="529142" y="1322075"/>
            <a:ext cx="872833" cy="547201"/>
          </a:xfrm>
          <a:prstGeom prst="foldedCorner">
            <a:avLst>
              <a:gd name="adj" fmla="val 20582"/>
            </a:avLst>
          </a:prstGeom>
          <a:solidFill>
            <a:schemeClr val="accent4"/>
          </a:solidFill>
          <a:ln w="12700" cap="flat" cmpd="sng">
            <a:solidFill>
              <a:schemeClr val="lt1"/>
            </a:solidFill>
            <a:prstDash val="solid"/>
            <a:round/>
            <a:headEnd type="none" w="sm" len="sm"/>
            <a:tailEnd type="none" w="sm" len="sm"/>
          </a:ln>
        </p:spPr>
        <p:txBody>
          <a:bodyPr spcFirstLastPara="1" wrap="square" lIns="27000" tIns="135000" rIns="27000" bIns="27000" anchor="ctr" anchorCtr="0">
            <a:noAutofit/>
          </a:bodyPr>
          <a:lstStyle/>
          <a:p>
            <a:pPr marL="0" marR="0" lvl="0" indent="0" algn="ctr" rtl="0">
              <a:lnSpc>
                <a:spcPct val="90000"/>
              </a:lnSpc>
              <a:spcBef>
                <a:spcPts val="0"/>
              </a:spcBef>
              <a:spcAft>
                <a:spcPts val="0"/>
              </a:spcAft>
              <a:buClr>
                <a:srgbClr val="000000"/>
              </a:buClr>
              <a:buSzPts val="950"/>
              <a:buFont typeface="Arial"/>
              <a:buNone/>
            </a:pPr>
            <a:r>
              <a:rPr lang="en-US" sz="950" b="0" i="1" u="none" strike="noStrike" cap="none">
                <a:solidFill>
                  <a:schemeClr val="dk2"/>
                </a:solidFill>
                <a:latin typeface="Titillium Web"/>
                <a:ea typeface="Titillium Web"/>
                <a:cs typeface="Titillium Web"/>
                <a:sym typeface="Titillium Web"/>
              </a:rPr>
              <a:t>This is a placeholder</a:t>
            </a:r>
            <a:endParaRPr sz="1300" b="0" i="0" u="none" strike="noStrike" cap="none">
              <a:solidFill>
                <a:srgbClr val="000000"/>
              </a:solidFill>
              <a:latin typeface="Titillium Web"/>
              <a:ea typeface="Titillium Web"/>
              <a:cs typeface="Titillium Web"/>
              <a:sym typeface="Titillium Web"/>
            </a:endParaRPr>
          </a:p>
        </p:txBody>
      </p:sp>
      <p:sp>
        <p:nvSpPr>
          <p:cNvPr id="803" name="Google Shape;803;p5"/>
          <p:cNvSpPr/>
          <p:nvPr/>
        </p:nvSpPr>
        <p:spPr>
          <a:xfrm rot="-425167">
            <a:off x="2164923" y="1164604"/>
            <a:ext cx="872833" cy="547201"/>
          </a:xfrm>
          <a:prstGeom prst="foldedCorner">
            <a:avLst>
              <a:gd name="adj" fmla="val 20582"/>
            </a:avLst>
          </a:prstGeom>
          <a:solidFill>
            <a:schemeClr val="accent4"/>
          </a:solidFill>
          <a:ln w="12700" cap="flat" cmpd="sng">
            <a:solidFill>
              <a:schemeClr val="lt1"/>
            </a:solidFill>
            <a:prstDash val="solid"/>
            <a:round/>
            <a:headEnd type="none" w="sm" len="sm"/>
            <a:tailEnd type="none" w="sm" len="sm"/>
          </a:ln>
        </p:spPr>
        <p:txBody>
          <a:bodyPr spcFirstLastPara="1" wrap="square" lIns="27000" tIns="135000" rIns="27000" bIns="27000" anchor="ctr" anchorCtr="0">
            <a:noAutofit/>
          </a:bodyPr>
          <a:lstStyle/>
          <a:p>
            <a:pPr marL="0" marR="0" lvl="0" indent="0" algn="ctr" rtl="0">
              <a:lnSpc>
                <a:spcPct val="90000"/>
              </a:lnSpc>
              <a:spcBef>
                <a:spcPts val="0"/>
              </a:spcBef>
              <a:spcAft>
                <a:spcPts val="0"/>
              </a:spcAft>
              <a:buClr>
                <a:srgbClr val="000000"/>
              </a:buClr>
              <a:buSzPts val="1050"/>
              <a:buFont typeface="Arial"/>
              <a:buNone/>
            </a:pPr>
            <a:r>
              <a:rPr lang="en-US" sz="1050" b="0" i="1" u="none" strike="noStrike" cap="none">
                <a:solidFill>
                  <a:schemeClr val="dk2"/>
                </a:solidFill>
                <a:latin typeface="Titillium Web"/>
                <a:ea typeface="Titillium Web"/>
                <a:cs typeface="Titillium Web"/>
                <a:sym typeface="Titillium Web"/>
              </a:rPr>
              <a:t>This is a placeholder</a:t>
            </a:r>
            <a:endParaRPr sz="1400" b="0" i="0" u="none" strike="noStrike" cap="none">
              <a:solidFill>
                <a:srgbClr val="000000"/>
              </a:solidFill>
              <a:latin typeface="Titillium Web"/>
              <a:ea typeface="Titillium Web"/>
              <a:cs typeface="Titillium Web"/>
              <a:sym typeface="Titillium Web"/>
            </a:endParaRPr>
          </a:p>
        </p:txBody>
      </p:sp>
      <p:sp>
        <p:nvSpPr>
          <p:cNvPr id="804" name="Google Shape;804;p5"/>
          <p:cNvSpPr/>
          <p:nvPr/>
        </p:nvSpPr>
        <p:spPr>
          <a:xfrm rot="-425167">
            <a:off x="2164922" y="2832315"/>
            <a:ext cx="872833" cy="547201"/>
          </a:xfrm>
          <a:prstGeom prst="foldedCorner">
            <a:avLst>
              <a:gd name="adj" fmla="val 20582"/>
            </a:avLst>
          </a:prstGeom>
          <a:solidFill>
            <a:schemeClr val="accent4"/>
          </a:solidFill>
          <a:ln w="12700" cap="flat" cmpd="sng">
            <a:solidFill>
              <a:schemeClr val="lt1"/>
            </a:solidFill>
            <a:prstDash val="solid"/>
            <a:round/>
            <a:headEnd type="none" w="sm" len="sm"/>
            <a:tailEnd type="none" w="sm" len="sm"/>
          </a:ln>
        </p:spPr>
        <p:txBody>
          <a:bodyPr spcFirstLastPara="1" wrap="square" lIns="27000" tIns="135000" rIns="27000" bIns="27000" anchor="ctr" anchorCtr="0">
            <a:noAutofit/>
          </a:bodyPr>
          <a:lstStyle/>
          <a:p>
            <a:pPr marL="0" marR="0" lvl="0" indent="0" algn="ctr" rtl="0">
              <a:lnSpc>
                <a:spcPct val="90000"/>
              </a:lnSpc>
              <a:spcBef>
                <a:spcPts val="0"/>
              </a:spcBef>
              <a:spcAft>
                <a:spcPts val="0"/>
              </a:spcAft>
              <a:buClr>
                <a:srgbClr val="000000"/>
              </a:buClr>
              <a:buSzPts val="950"/>
              <a:buFont typeface="Arial"/>
              <a:buNone/>
            </a:pPr>
            <a:r>
              <a:rPr lang="en-US" sz="950" b="0" i="1" u="none" strike="noStrike" cap="none">
                <a:solidFill>
                  <a:schemeClr val="dk2"/>
                </a:solidFill>
                <a:latin typeface="Titillium Web"/>
                <a:ea typeface="Titillium Web"/>
                <a:cs typeface="Titillium Web"/>
                <a:sym typeface="Titillium Web"/>
              </a:rPr>
              <a:t>This is a placeholder</a:t>
            </a:r>
            <a:endParaRPr sz="1300" b="0" i="0" u="none" strike="noStrike" cap="none">
              <a:solidFill>
                <a:srgbClr val="000000"/>
              </a:solidFill>
              <a:latin typeface="Titillium Web"/>
              <a:ea typeface="Titillium Web"/>
              <a:cs typeface="Titillium Web"/>
              <a:sym typeface="Titillium Web"/>
            </a:endParaRPr>
          </a:p>
        </p:txBody>
      </p:sp>
      <p:sp>
        <p:nvSpPr>
          <p:cNvPr id="805" name="Google Shape;805;p5"/>
          <p:cNvSpPr/>
          <p:nvPr/>
        </p:nvSpPr>
        <p:spPr>
          <a:xfrm rot="-425167">
            <a:off x="3999847" y="1368168"/>
            <a:ext cx="872833" cy="547201"/>
          </a:xfrm>
          <a:prstGeom prst="foldedCorner">
            <a:avLst>
              <a:gd name="adj" fmla="val 20582"/>
            </a:avLst>
          </a:prstGeom>
          <a:solidFill>
            <a:schemeClr val="accent4"/>
          </a:solidFill>
          <a:ln w="12700" cap="flat" cmpd="sng">
            <a:solidFill>
              <a:schemeClr val="lt1"/>
            </a:solidFill>
            <a:prstDash val="solid"/>
            <a:round/>
            <a:headEnd type="none" w="sm" len="sm"/>
            <a:tailEnd type="none" w="sm" len="sm"/>
          </a:ln>
        </p:spPr>
        <p:txBody>
          <a:bodyPr spcFirstLastPara="1" wrap="square" lIns="27000" tIns="135000" rIns="27000" bIns="27000" anchor="ctr" anchorCtr="0">
            <a:noAutofit/>
          </a:bodyPr>
          <a:lstStyle/>
          <a:p>
            <a:pPr marL="0" marR="0" lvl="0" indent="0" algn="ctr" rtl="0">
              <a:lnSpc>
                <a:spcPct val="90000"/>
              </a:lnSpc>
              <a:spcBef>
                <a:spcPts val="0"/>
              </a:spcBef>
              <a:spcAft>
                <a:spcPts val="0"/>
              </a:spcAft>
              <a:buClr>
                <a:srgbClr val="000000"/>
              </a:buClr>
              <a:buSzPts val="950"/>
              <a:buFont typeface="Arial"/>
              <a:buNone/>
            </a:pPr>
            <a:r>
              <a:rPr lang="en-US" sz="950" b="0" i="1" u="none" strike="noStrike" cap="none">
                <a:solidFill>
                  <a:schemeClr val="dk2"/>
                </a:solidFill>
                <a:latin typeface="Titillium Web"/>
                <a:ea typeface="Titillium Web"/>
                <a:cs typeface="Titillium Web"/>
                <a:sym typeface="Titillium Web"/>
              </a:rPr>
              <a:t>This is a placeholder</a:t>
            </a:r>
            <a:endParaRPr sz="1300" b="0" i="0" u="none" strike="noStrike" cap="none">
              <a:solidFill>
                <a:srgbClr val="000000"/>
              </a:solidFill>
              <a:latin typeface="Titillium Web"/>
              <a:ea typeface="Titillium Web"/>
              <a:cs typeface="Titillium Web"/>
              <a:sym typeface="Titillium Web"/>
            </a:endParaRPr>
          </a:p>
        </p:txBody>
      </p:sp>
      <p:sp>
        <p:nvSpPr>
          <p:cNvPr id="806" name="Google Shape;806;p5"/>
          <p:cNvSpPr/>
          <p:nvPr/>
        </p:nvSpPr>
        <p:spPr>
          <a:xfrm rot="-425167">
            <a:off x="5652272" y="1122338"/>
            <a:ext cx="872833" cy="547201"/>
          </a:xfrm>
          <a:prstGeom prst="foldedCorner">
            <a:avLst>
              <a:gd name="adj" fmla="val 20582"/>
            </a:avLst>
          </a:prstGeom>
          <a:solidFill>
            <a:schemeClr val="accent4"/>
          </a:solidFill>
          <a:ln w="12700" cap="flat" cmpd="sng">
            <a:solidFill>
              <a:schemeClr val="lt1"/>
            </a:solidFill>
            <a:prstDash val="solid"/>
            <a:round/>
            <a:headEnd type="none" w="sm" len="sm"/>
            <a:tailEnd type="none" w="sm" len="sm"/>
          </a:ln>
        </p:spPr>
        <p:txBody>
          <a:bodyPr spcFirstLastPara="1" wrap="square" lIns="27000" tIns="135000" rIns="27000" bIns="27000" anchor="ctr" anchorCtr="0">
            <a:noAutofit/>
          </a:bodyPr>
          <a:lstStyle/>
          <a:p>
            <a:pPr marL="0" marR="0" lvl="0" indent="0" algn="ctr" rtl="0">
              <a:lnSpc>
                <a:spcPct val="90000"/>
              </a:lnSpc>
              <a:spcBef>
                <a:spcPts val="0"/>
              </a:spcBef>
              <a:spcAft>
                <a:spcPts val="0"/>
              </a:spcAft>
              <a:buClr>
                <a:srgbClr val="000000"/>
              </a:buClr>
              <a:buSzPts val="950"/>
              <a:buFont typeface="Arial"/>
              <a:buNone/>
            </a:pPr>
            <a:r>
              <a:rPr lang="en-US" sz="950" b="0" i="1" u="none" strike="noStrike" cap="none">
                <a:solidFill>
                  <a:schemeClr val="dk2"/>
                </a:solidFill>
                <a:latin typeface="Titillium Web"/>
                <a:ea typeface="Titillium Web"/>
                <a:cs typeface="Titillium Web"/>
                <a:sym typeface="Titillium Web"/>
              </a:rPr>
              <a:t>This is a placeholder</a:t>
            </a:r>
            <a:endParaRPr sz="1300" b="0" i="0" u="none" strike="noStrike" cap="none">
              <a:solidFill>
                <a:srgbClr val="000000"/>
              </a:solidFill>
              <a:latin typeface="Titillium Web"/>
              <a:ea typeface="Titillium Web"/>
              <a:cs typeface="Titillium Web"/>
              <a:sym typeface="Titillium Web"/>
            </a:endParaRPr>
          </a:p>
        </p:txBody>
      </p:sp>
      <p:sp>
        <p:nvSpPr>
          <p:cNvPr id="807" name="Google Shape;807;p5"/>
          <p:cNvSpPr/>
          <p:nvPr/>
        </p:nvSpPr>
        <p:spPr>
          <a:xfrm rot="-425167">
            <a:off x="5702497" y="2689738"/>
            <a:ext cx="872833" cy="547201"/>
          </a:xfrm>
          <a:prstGeom prst="foldedCorner">
            <a:avLst>
              <a:gd name="adj" fmla="val 20582"/>
            </a:avLst>
          </a:prstGeom>
          <a:solidFill>
            <a:schemeClr val="accent4"/>
          </a:solidFill>
          <a:ln w="12700" cap="flat" cmpd="sng">
            <a:solidFill>
              <a:schemeClr val="lt1"/>
            </a:solidFill>
            <a:prstDash val="solid"/>
            <a:round/>
            <a:headEnd type="none" w="sm" len="sm"/>
            <a:tailEnd type="none" w="sm" len="sm"/>
          </a:ln>
        </p:spPr>
        <p:txBody>
          <a:bodyPr spcFirstLastPara="1" wrap="square" lIns="27000" tIns="135000" rIns="27000" bIns="27000" anchor="ctr" anchorCtr="0">
            <a:noAutofit/>
          </a:bodyPr>
          <a:lstStyle/>
          <a:p>
            <a:pPr marL="0" marR="0" lvl="0" indent="0" algn="ctr" rtl="0">
              <a:lnSpc>
                <a:spcPct val="90000"/>
              </a:lnSpc>
              <a:spcBef>
                <a:spcPts val="0"/>
              </a:spcBef>
              <a:spcAft>
                <a:spcPts val="0"/>
              </a:spcAft>
              <a:buClr>
                <a:srgbClr val="000000"/>
              </a:buClr>
              <a:buSzPts val="950"/>
              <a:buFont typeface="Arial"/>
              <a:buNone/>
            </a:pPr>
            <a:r>
              <a:rPr lang="en-US" sz="950" b="0" i="1" u="none" strike="noStrike" cap="none">
                <a:solidFill>
                  <a:schemeClr val="dk2"/>
                </a:solidFill>
                <a:latin typeface="Titillium Web"/>
                <a:ea typeface="Titillium Web"/>
                <a:cs typeface="Titillium Web"/>
                <a:sym typeface="Titillium Web"/>
              </a:rPr>
              <a:t>This is a placeholder</a:t>
            </a:r>
            <a:endParaRPr sz="1300" b="0" i="0" u="none" strike="noStrike" cap="none">
              <a:solidFill>
                <a:srgbClr val="000000"/>
              </a:solidFill>
              <a:latin typeface="Titillium Web"/>
              <a:ea typeface="Titillium Web"/>
              <a:cs typeface="Titillium Web"/>
              <a:sym typeface="Titillium Web"/>
            </a:endParaRPr>
          </a:p>
        </p:txBody>
      </p:sp>
      <p:sp>
        <p:nvSpPr>
          <p:cNvPr id="808" name="Google Shape;808;p5"/>
          <p:cNvSpPr/>
          <p:nvPr/>
        </p:nvSpPr>
        <p:spPr>
          <a:xfrm rot="-425167">
            <a:off x="7340284" y="1193967"/>
            <a:ext cx="872833" cy="547201"/>
          </a:xfrm>
          <a:prstGeom prst="foldedCorner">
            <a:avLst>
              <a:gd name="adj" fmla="val 20582"/>
            </a:avLst>
          </a:prstGeom>
          <a:solidFill>
            <a:schemeClr val="accent4"/>
          </a:solidFill>
          <a:ln w="12700" cap="flat" cmpd="sng">
            <a:solidFill>
              <a:schemeClr val="lt1"/>
            </a:solidFill>
            <a:prstDash val="solid"/>
            <a:round/>
            <a:headEnd type="none" w="sm" len="sm"/>
            <a:tailEnd type="none" w="sm" len="sm"/>
          </a:ln>
        </p:spPr>
        <p:txBody>
          <a:bodyPr spcFirstLastPara="1" wrap="square" lIns="27000" tIns="135000" rIns="27000" bIns="27000" anchor="ctr" anchorCtr="0">
            <a:noAutofit/>
          </a:bodyPr>
          <a:lstStyle/>
          <a:p>
            <a:pPr marL="0" marR="0" lvl="0" indent="0" algn="ctr" rtl="0">
              <a:lnSpc>
                <a:spcPct val="90000"/>
              </a:lnSpc>
              <a:spcBef>
                <a:spcPts val="0"/>
              </a:spcBef>
              <a:spcAft>
                <a:spcPts val="0"/>
              </a:spcAft>
              <a:buClr>
                <a:srgbClr val="000000"/>
              </a:buClr>
              <a:buSzPts val="950"/>
              <a:buFont typeface="Arial"/>
              <a:buNone/>
            </a:pPr>
            <a:r>
              <a:rPr lang="en-US" sz="950" b="0" i="1" u="none" strike="noStrike" cap="none">
                <a:solidFill>
                  <a:schemeClr val="dk2"/>
                </a:solidFill>
                <a:latin typeface="Titillium Web"/>
                <a:ea typeface="Titillium Web"/>
                <a:cs typeface="Titillium Web"/>
                <a:sym typeface="Titillium Web"/>
              </a:rPr>
              <a:t>This is a placeholder</a:t>
            </a:r>
            <a:endParaRPr sz="1300" b="0" i="0" u="none" strike="noStrike" cap="none">
              <a:solidFill>
                <a:srgbClr val="000000"/>
              </a:solidFill>
              <a:latin typeface="Titillium Web"/>
              <a:ea typeface="Titillium Web"/>
              <a:cs typeface="Titillium Web"/>
              <a:sym typeface="Titillium Web"/>
            </a:endParaRPr>
          </a:p>
        </p:txBody>
      </p:sp>
      <p:sp>
        <p:nvSpPr>
          <p:cNvPr id="809" name="Google Shape;809;p5"/>
          <p:cNvSpPr/>
          <p:nvPr/>
        </p:nvSpPr>
        <p:spPr>
          <a:xfrm rot="-425167">
            <a:off x="6180374" y="4189742"/>
            <a:ext cx="872833" cy="547201"/>
          </a:xfrm>
          <a:prstGeom prst="foldedCorner">
            <a:avLst>
              <a:gd name="adj" fmla="val 20582"/>
            </a:avLst>
          </a:prstGeom>
          <a:solidFill>
            <a:schemeClr val="accent4"/>
          </a:solidFill>
          <a:ln w="12700" cap="flat" cmpd="sng">
            <a:solidFill>
              <a:schemeClr val="lt1"/>
            </a:solidFill>
            <a:prstDash val="solid"/>
            <a:round/>
            <a:headEnd type="none" w="sm" len="sm"/>
            <a:tailEnd type="none" w="sm" len="sm"/>
          </a:ln>
        </p:spPr>
        <p:txBody>
          <a:bodyPr spcFirstLastPara="1" wrap="square" lIns="27000" tIns="135000" rIns="27000" bIns="27000" anchor="ctr" anchorCtr="0">
            <a:noAutofit/>
          </a:bodyPr>
          <a:lstStyle/>
          <a:p>
            <a:pPr marL="0" marR="0" lvl="0" indent="0" algn="ctr" rtl="0">
              <a:lnSpc>
                <a:spcPct val="90000"/>
              </a:lnSpc>
              <a:spcBef>
                <a:spcPts val="0"/>
              </a:spcBef>
              <a:spcAft>
                <a:spcPts val="0"/>
              </a:spcAft>
              <a:buClr>
                <a:srgbClr val="000000"/>
              </a:buClr>
              <a:buSzPts val="950"/>
              <a:buFont typeface="Arial"/>
              <a:buNone/>
            </a:pPr>
            <a:r>
              <a:rPr lang="en-US" sz="950" b="0" i="1" u="none" strike="noStrike" cap="none">
                <a:solidFill>
                  <a:schemeClr val="dk2"/>
                </a:solidFill>
                <a:latin typeface="Titillium Web"/>
                <a:ea typeface="Titillium Web"/>
                <a:cs typeface="Titillium Web"/>
                <a:sym typeface="Titillium Web"/>
              </a:rPr>
              <a:t>This is a placeholder</a:t>
            </a:r>
            <a:endParaRPr sz="1300" b="0" i="0" u="none" strike="noStrike" cap="none">
              <a:solidFill>
                <a:srgbClr val="000000"/>
              </a:solidFill>
              <a:latin typeface="Titillium Web"/>
              <a:ea typeface="Titillium Web"/>
              <a:cs typeface="Titillium Web"/>
              <a:sym typeface="Titillium Web"/>
            </a:endParaRPr>
          </a:p>
        </p:txBody>
      </p:sp>
      <p:grpSp>
        <p:nvGrpSpPr>
          <p:cNvPr id="810" name="Google Shape;810;p5"/>
          <p:cNvGrpSpPr/>
          <p:nvPr/>
        </p:nvGrpSpPr>
        <p:grpSpPr>
          <a:xfrm>
            <a:off x="4952042" y="144076"/>
            <a:ext cx="3709710" cy="455954"/>
            <a:chOff x="4436533" y="605228"/>
            <a:chExt cx="4384408" cy="432000"/>
          </a:xfrm>
        </p:grpSpPr>
        <p:sp>
          <p:nvSpPr>
            <p:cNvPr id="811" name="Google Shape;811;p5"/>
            <p:cNvSpPr/>
            <p:nvPr/>
          </p:nvSpPr>
          <p:spPr>
            <a:xfrm>
              <a:off x="4436533" y="605228"/>
              <a:ext cx="1794934" cy="432000"/>
            </a:xfrm>
            <a:prstGeom prst="rect">
              <a:avLst/>
            </a:prstGeom>
            <a:solidFill>
              <a:srgbClr val="F2F2F2"/>
            </a:solidFill>
            <a:ln>
              <a:noFill/>
            </a:ln>
          </p:spPr>
          <p:txBody>
            <a:bodyPr spcFirstLastPara="1" wrap="square" lIns="72000" tIns="0" rIns="0" bIns="0" anchor="ctr" anchorCtr="0">
              <a:noAutofit/>
            </a:bodyPr>
            <a:lstStyle/>
            <a:p>
              <a:pPr marL="0" marR="0" lvl="0" indent="0" algn="l" rtl="0">
                <a:lnSpc>
                  <a:spcPct val="90000"/>
                </a:lnSpc>
                <a:spcBef>
                  <a:spcPts val="0"/>
                </a:spcBef>
                <a:spcAft>
                  <a:spcPts val="0"/>
                </a:spcAft>
                <a:buClr>
                  <a:srgbClr val="000000"/>
                </a:buClr>
                <a:buSzPts val="1200"/>
                <a:buFont typeface="Arial"/>
                <a:buNone/>
              </a:pPr>
              <a:r>
                <a:rPr lang="en-US" sz="1200" b="0" i="0" u="none" strike="noStrike" cap="none">
                  <a:solidFill>
                    <a:srgbClr val="000000"/>
                  </a:solidFill>
                  <a:latin typeface="Bebas Neue"/>
                  <a:ea typeface="Bebas Neue"/>
                  <a:cs typeface="Bebas Neue"/>
                  <a:sym typeface="Bebas Neue"/>
                </a:rPr>
                <a:t>Project:</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000000"/>
                </a:buClr>
                <a:buSzPts val="1000"/>
                <a:buFont typeface="Arial"/>
                <a:buNone/>
              </a:pPr>
              <a:r>
                <a:rPr lang="en-US" sz="1000" b="0" i="0" u="none" strike="noStrike" cap="none">
                  <a:solidFill>
                    <a:srgbClr val="7F7F7F"/>
                  </a:solidFill>
                  <a:latin typeface="Arial"/>
                  <a:ea typeface="Arial"/>
                  <a:cs typeface="Arial"/>
                  <a:sym typeface="Arial"/>
                </a:rPr>
                <a:t>NAME</a:t>
              </a:r>
              <a:endParaRPr sz="1200" b="0" i="0" u="none" strike="noStrike" cap="none">
                <a:solidFill>
                  <a:srgbClr val="7F7F7F"/>
                </a:solidFill>
                <a:latin typeface="Arial"/>
                <a:ea typeface="Arial"/>
                <a:cs typeface="Arial"/>
                <a:sym typeface="Arial"/>
              </a:endParaRPr>
            </a:p>
          </p:txBody>
        </p:sp>
        <p:sp>
          <p:nvSpPr>
            <p:cNvPr id="812" name="Google Shape;812;p5"/>
            <p:cNvSpPr/>
            <p:nvPr/>
          </p:nvSpPr>
          <p:spPr>
            <a:xfrm>
              <a:off x="6282266" y="605228"/>
              <a:ext cx="1794934" cy="432000"/>
            </a:xfrm>
            <a:prstGeom prst="rect">
              <a:avLst/>
            </a:prstGeom>
            <a:solidFill>
              <a:srgbClr val="F2F2F2"/>
            </a:solidFill>
            <a:ln>
              <a:noFill/>
            </a:ln>
          </p:spPr>
          <p:txBody>
            <a:bodyPr spcFirstLastPara="1" wrap="square" lIns="72000" tIns="0" rIns="0" bIns="0" anchor="ctr" anchorCtr="0">
              <a:noAutofit/>
            </a:bodyPr>
            <a:lstStyle/>
            <a:p>
              <a:pPr marL="0" marR="0" lvl="0" indent="0" algn="l" rtl="0">
                <a:lnSpc>
                  <a:spcPct val="90000"/>
                </a:lnSpc>
                <a:spcBef>
                  <a:spcPts val="0"/>
                </a:spcBef>
                <a:spcAft>
                  <a:spcPts val="0"/>
                </a:spcAft>
                <a:buClr>
                  <a:srgbClr val="000000"/>
                </a:buClr>
                <a:buSzPts val="1200"/>
                <a:buFont typeface="Arial"/>
                <a:buNone/>
              </a:pPr>
              <a:r>
                <a:rPr lang="en-US" sz="1200" b="0" i="0" u="none" strike="noStrike" cap="none">
                  <a:solidFill>
                    <a:srgbClr val="000000"/>
                  </a:solidFill>
                  <a:latin typeface="Bebas Neue"/>
                  <a:ea typeface="Bebas Neue"/>
                  <a:cs typeface="Bebas Neue"/>
                  <a:sym typeface="Bebas Neue"/>
                </a:rPr>
                <a:t>CREATED BY: </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000000"/>
                </a:buClr>
                <a:buSzPts val="1000"/>
                <a:buFont typeface="Arial"/>
                <a:buNone/>
              </a:pPr>
              <a:r>
                <a:rPr lang="en-US" sz="1000" b="0" i="0" u="none" strike="noStrike" cap="none">
                  <a:solidFill>
                    <a:srgbClr val="7F7F7F"/>
                  </a:solidFill>
                  <a:latin typeface="Arial"/>
                  <a:ea typeface="Arial"/>
                  <a:cs typeface="Arial"/>
                  <a:sym typeface="Arial"/>
                </a:rPr>
                <a:t>NAME</a:t>
              </a:r>
              <a:endParaRPr sz="1200" b="0" i="0" u="none" strike="noStrike" cap="none">
                <a:solidFill>
                  <a:srgbClr val="7F7F7F"/>
                </a:solidFill>
                <a:latin typeface="Arial"/>
                <a:ea typeface="Arial"/>
                <a:cs typeface="Arial"/>
                <a:sym typeface="Arial"/>
              </a:endParaRPr>
            </a:p>
          </p:txBody>
        </p:sp>
        <p:sp>
          <p:nvSpPr>
            <p:cNvPr id="813" name="Google Shape;813;p5"/>
            <p:cNvSpPr/>
            <p:nvPr/>
          </p:nvSpPr>
          <p:spPr>
            <a:xfrm>
              <a:off x="8128000" y="605228"/>
              <a:ext cx="692941" cy="432000"/>
            </a:xfrm>
            <a:prstGeom prst="rect">
              <a:avLst/>
            </a:prstGeom>
            <a:solidFill>
              <a:srgbClr val="F2F2F2"/>
            </a:solidFill>
            <a:ln>
              <a:noFill/>
            </a:ln>
          </p:spPr>
          <p:txBody>
            <a:bodyPr spcFirstLastPara="1" wrap="square" lIns="72000" tIns="0" rIns="0" bIns="0" anchor="ctr" anchorCtr="0">
              <a:noAutofit/>
            </a:bodyPr>
            <a:lstStyle/>
            <a:p>
              <a:pPr marL="0" marR="0" lvl="0" indent="0" algn="l" rtl="0">
                <a:lnSpc>
                  <a:spcPct val="90000"/>
                </a:lnSpc>
                <a:spcBef>
                  <a:spcPts val="0"/>
                </a:spcBef>
                <a:spcAft>
                  <a:spcPts val="0"/>
                </a:spcAft>
                <a:buClr>
                  <a:srgbClr val="000000"/>
                </a:buClr>
                <a:buSzPts val="1200"/>
                <a:buFont typeface="Arial"/>
                <a:buNone/>
              </a:pPr>
              <a:r>
                <a:rPr lang="en-US" sz="1200" b="0" i="0" u="none" strike="noStrike" cap="none">
                  <a:solidFill>
                    <a:srgbClr val="000000"/>
                  </a:solidFill>
                  <a:latin typeface="Bebas Neue"/>
                  <a:ea typeface="Bebas Neue"/>
                  <a:cs typeface="Bebas Neue"/>
                  <a:sym typeface="Bebas Neue"/>
                </a:rPr>
                <a:t>DATE:</a:t>
              </a:r>
              <a:br>
                <a:rPr lang="en-US" sz="1000" b="0" i="0" u="none" strike="noStrike" cap="none">
                  <a:solidFill>
                    <a:srgbClr val="000000"/>
                  </a:solidFill>
                  <a:latin typeface="Calibri"/>
                  <a:ea typeface="Calibri"/>
                  <a:cs typeface="Calibri"/>
                  <a:sym typeface="Calibri"/>
                </a:rPr>
              </a:br>
              <a:r>
                <a:rPr lang="en-US" sz="1000" b="0" i="0" u="none" strike="noStrike" cap="none">
                  <a:solidFill>
                    <a:srgbClr val="7F7F7F"/>
                  </a:solidFill>
                  <a:latin typeface="Arial"/>
                  <a:ea typeface="Arial"/>
                  <a:cs typeface="Arial"/>
                  <a:sym typeface="Arial"/>
                </a:rPr>
                <a:t>00/00/00</a:t>
              </a:r>
              <a:endParaRPr sz="1200" b="0" i="0" u="none" strike="noStrike" cap="none">
                <a:solidFill>
                  <a:srgbClr val="7F7F7F"/>
                </a:solidFill>
                <a:latin typeface="Arial"/>
                <a:ea typeface="Arial"/>
                <a:cs typeface="Arial"/>
                <a:sym typeface="Arial"/>
              </a:endParaRPr>
            </a:p>
          </p:txBody>
        </p:sp>
      </p:grpSp>
      <p:sp>
        <p:nvSpPr>
          <p:cNvPr id="814" name="Google Shape;814;p5"/>
          <p:cNvSpPr txBox="1">
            <a:spLocks noGrp="1"/>
          </p:cNvSpPr>
          <p:nvPr>
            <p:ph type="title"/>
          </p:nvPr>
        </p:nvSpPr>
        <p:spPr>
          <a:xfrm>
            <a:off x="269621" y="74580"/>
            <a:ext cx="2622436" cy="48078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3600"/>
              <a:buFont typeface="Titillium Web"/>
              <a:buNone/>
            </a:pPr>
            <a:r>
              <a:rPr lang="en-US" sz="1600" b="1">
                <a:solidFill>
                  <a:srgbClr val="36338C"/>
                </a:solidFill>
                <a:latin typeface="Titillium Web"/>
                <a:ea typeface="Titillium Web"/>
                <a:cs typeface="Titillium Web"/>
                <a:sym typeface="Titillium Web"/>
              </a:rPr>
              <a:t>TEMPLATE TYPE 1</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18"/>
        <p:cNvGrpSpPr/>
        <p:nvPr/>
      </p:nvGrpSpPr>
      <p:grpSpPr>
        <a:xfrm>
          <a:off x="0" y="0"/>
          <a:ext cx="0" cy="0"/>
          <a:chOff x="0" y="0"/>
          <a:chExt cx="0" cy="0"/>
        </a:xfrm>
      </p:grpSpPr>
      <p:grpSp>
        <p:nvGrpSpPr>
          <p:cNvPr id="819" name="Google Shape;819;p6"/>
          <p:cNvGrpSpPr/>
          <p:nvPr/>
        </p:nvGrpSpPr>
        <p:grpSpPr>
          <a:xfrm>
            <a:off x="419633" y="703274"/>
            <a:ext cx="1666437" cy="272531"/>
            <a:chOff x="540002" y="1676645"/>
            <a:chExt cx="2221916" cy="363374"/>
          </a:xfrm>
        </p:grpSpPr>
        <p:sp>
          <p:nvSpPr>
            <p:cNvPr id="820" name="Google Shape;820;p6"/>
            <p:cNvSpPr/>
            <p:nvPr/>
          </p:nvSpPr>
          <p:spPr>
            <a:xfrm>
              <a:off x="540002" y="1681114"/>
              <a:ext cx="2221916" cy="243073"/>
            </a:xfrm>
            <a:prstGeom prst="rect">
              <a:avLst/>
            </a:prstGeom>
            <a:noFill/>
            <a:ln>
              <a:noFill/>
            </a:ln>
          </p:spPr>
          <p:txBody>
            <a:bodyPr spcFirstLastPara="1" wrap="square" lIns="81000" tIns="81000" rIns="27000" bIns="45700" anchor="ctr" anchorCtr="0">
              <a:noAutofit/>
            </a:bodyPr>
            <a:lstStyle/>
            <a:p>
              <a:pPr marL="0" marR="0" lvl="0" indent="0" algn="l" rtl="0">
                <a:lnSpc>
                  <a:spcPct val="80000"/>
                </a:lnSpc>
                <a:spcBef>
                  <a:spcPts val="0"/>
                </a:spcBef>
                <a:spcAft>
                  <a:spcPts val="0"/>
                </a:spcAft>
                <a:buClr>
                  <a:srgbClr val="000000"/>
                </a:buClr>
                <a:buSzPts val="1200"/>
                <a:buFont typeface="Arial"/>
                <a:buNone/>
              </a:pPr>
              <a:r>
                <a:rPr lang="en-US" sz="1200" b="0" i="0" u="none" strike="noStrike" cap="none">
                  <a:solidFill>
                    <a:srgbClr val="2C3E50"/>
                  </a:solidFill>
                  <a:latin typeface="Bebas Neue"/>
                  <a:ea typeface="Bebas Neue"/>
                  <a:cs typeface="Bebas Neue"/>
                  <a:sym typeface="Bebas Neue"/>
                </a:rPr>
                <a:t>Key </a:t>
              </a:r>
              <a:br>
                <a:rPr lang="en-US" sz="1200" b="0" i="0" u="none" strike="noStrike" cap="none">
                  <a:solidFill>
                    <a:srgbClr val="2C3E50"/>
                  </a:solidFill>
                  <a:latin typeface="Bebas Neue"/>
                  <a:ea typeface="Bebas Neue"/>
                  <a:cs typeface="Bebas Neue"/>
                  <a:sym typeface="Bebas Neue"/>
                </a:rPr>
              </a:br>
              <a:r>
                <a:rPr lang="en-US" sz="1200" b="0" i="0" u="none" strike="noStrike" cap="none">
                  <a:solidFill>
                    <a:srgbClr val="2C3E50"/>
                  </a:solidFill>
                  <a:latin typeface="Bebas Neue"/>
                  <a:ea typeface="Bebas Neue"/>
                  <a:cs typeface="Bebas Neue"/>
                  <a:sym typeface="Bebas Neue"/>
                </a:rPr>
                <a:t>Partners</a:t>
              </a:r>
              <a:endParaRPr sz="1400" b="0" i="0" u="none" strike="noStrike" cap="none">
                <a:solidFill>
                  <a:srgbClr val="000000"/>
                </a:solidFill>
                <a:latin typeface="Arial"/>
                <a:ea typeface="Arial"/>
                <a:cs typeface="Arial"/>
                <a:sym typeface="Arial"/>
              </a:endParaRPr>
            </a:p>
          </p:txBody>
        </p:sp>
        <p:grpSp>
          <p:nvGrpSpPr>
            <p:cNvPr id="821" name="Google Shape;821;p6"/>
            <p:cNvGrpSpPr/>
            <p:nvPr/>
          </p:nvGrpSpPr>
          <p:grpSpPr>
            <a:xfrm>
              <a:off x="2192510" y="1676645"/>
              <a:ext cx="364143" cy="363374"/>
              <a:chOff x="14842424" y="9461856"/>
              <a:chExt cx="783304" cy="781651"/>
            </a:xfrm>
          </p:grpSpPr>
          <p:sp>
            <p:nvSpPr>
              <p:cNvPr id="822" name="Google Shape;822;p6"/>
              <p:cNvSpPr/>
              <p:nvPr/>
            </p:nvSpPr>
            <p:spPr>
              <a:xfrm>
                <a:off x="15308630" y="9879019"/>
                <a:ext cx="260348" cy="363277"/>
              </a:xfrm>
              <a:custGeom>
                <a:avLst/>
                <a:gdLst/>
                <a:ahLst/>
                <a:cxnLst/>
                <a:rect l="l" t="t" r="r" b="b"/>
                <a:pathLst>
                  <a:path w="350230" h="488693" extrusionOk="0">
                    <a:moveTo>
                      <a:pt x="338420" y="476883"/>
                    </a:moveTo>
                    <a:lnTo>
                      <a:pt x="314800" y="278963"/>
                    </a:lnTo>
                    <a:cubicBezTo>
                      <a:pt x="306655" y="240681"/>
                      <a:pt x="286293" y="204844"/>
                      <a:pt x="255342" y="179595"/>
                    </a:cubicBezTo>
                    <a:cubicBezTo>
                      <a:pt x="235795" y="163305"/>
                      <a:pt x="216247" y="153532"/>
                      <a:pt x="197514" y="149459"/>
                    </a:cubicBezTo>
                    <a:lnTo>
                      <a:pt x="47648" y="105476"/>
                    </a:lnTo>
                    <a:cubicBezTo>
                      <a:pt x="44390" y="104662"/>
                      <a:pt x="41132" y="103033"/>
                      <a:pt x="38688" y="101404"/>
                    </a:cubicBezTo>
                    <a:cubicBezTo>
                      <a:pt x="30543" y="95702"/>
                      <a:pt x="25656" y="87558"/>
                      <a:pt x="24842" y="77784"/>
                    </a:cubicBezTo>
                    <a:lnTo>
                      <a:pt x="18326" y="18326"/>
                    </a:lnTo>
                  </a:path>
                </a:pathLst>
              </a:custGeom>
              <a:noFill/>
              <a:ln w="12700" cap="rnd"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sp>
            <p:nvSpPr>
              <p:cNvPr id="823" name="Google Shape;823;p6"/>
              <p:cNvSpPr/>
              <p:nvPr/>
            </p:nvSpPr>
            <p:spPr>
              <a:xfrm>
                <a:off x="14896311" y="9674373"/>
                <a:ext cx="260348" cy="569134"/>
              </a:xfrm>
              <a:custGeom>
                <a:avLst/>
                <a:gdLst/>
                <a:ahLst/>
                <a:cxnLst/>
                <a:rect l="l" t="t" r="r" b="b"/>
                <a:pathLst>
                  <a:path w="350230" h="765619" extrusionOk="0">
                    <a:moveTo>
                      <a:pt x="243125" y="18326"/>
                    </a:moveTo>
                    <a:cubicBezTo>
                      <a:pt x="220319" y="24842"/>
                      <a:pt x="203215" y="52535"/>
                      <a:pt x="203215" y="86743"/>
                    </a:cubicBezTo>
                    <a:cubicBezTo>
                      <a:pt x="203215" y="124210"/>
                      <a:pt x="223577" y="154346"/>
                      <a:pt x="250455" y="156789"/>
                    </a:cubicBezTo>
                    <a:cubicBezTo>
                      <a:pt x="265116" y="213803"/>
                      <a:pt x="296067" y="262673"/>
                      <a:pt x="338420" y="295252"/>
                    </a:cubicBezTo>
                    <a:lnTo>
                      <a:pt x="331904" y="354710"/>
                    </a:lnTo>
                    <a:cubicBezTo>
                      <a:pt x="331090" y="364484"/>
                      <a:pt x="325389" y="372629"/>
                      <a:pt x="318058" y="378330"/>
                    </a:cubicBezTo>
                    <a:cubicBezTo>
                      <a:pt x="315615" y="379959"/>
                      <a:pt x="312357" y="381588"/>
                      <a:pt x="309099" y="382403"/>
                    </a:cubicBezTo>
                    <a:lnTo>
                      <a:pt x="160047" y="425571"/>
                    </a:lnTo>
                    <a:cubicBezTo>
                      <a:pt x="140499" y="429643"/>
                      <a:pt x="120952" y="440231"/>
                      <a:pt x="101404" y="456521"/>
                    </a:cubicBezTo>
                    <a:cubicBezTo>
                      <a:pt x="70454" y="481771"/>
                      <a:pt x="50091" y="516794"/>
                      <a:pt x="41946" y="555889"/>
                    </a:cubicBezTo>
                    <a:lnTo>
                      <a:pt x="18326" y="753810"/>
                    </a:lnTo>
                  </a:path>
                </a:pathLst>
              </a:custGeom>
              <a:noFill/>
              <a:ln w="12700" cap="rnd"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sp>
            <p:nvSpPr>
              <p:cNvPr id="824" name="Google Shape;824;p6"/>
              <p:cNvSpPr/>
              <p:nvPr/>
            </p:nvSpPr>
            <p:spPr>
              <a:xfrm>
                <a:off x="15308024" y="9674373"/>
                <a:ext cx="260348" cy="569134"/>
              </a:xfrm>
              <a:custGeom>
                <a:avLst/>
                <a:gdLst/>
                <a:ahLst/>
                <a:cxnLst/>
                <a:rect l="l" t="t" r="r" b="b"/>
                <a:pathLst>
                  <a:path w="350230" h="765619" extrusionOk="0">
                    <a:moveTo>
                      <a:pt x="113621" y="18326"/>
                    </a:moveTo>
                    <a:cubicBezTo>
                      <a:pt x="136427" y="24842"/>
                      <a:pt x="153531" y="52535"/>
                      <a:pt x="153531" y="86743"/>
                    </a:cubicBezTo>
                    <a:cubicBezTo>
                      <a:pt x="153531" y="124210"/>
                      <a:pt x="133169" y="154346"/>
                      <a:pt x="106291" y="156789"/>
                    </a:cubicBezTo>
                    <a:cubicBezTo>
                      <a:pt x="91630" y="213803"/>
                      <a:pt x="60680" y="262673"/>
                      <a:pt x="18326" y="295252"/>
                    </a:cubicBezTo>
                    <a:lnTo>
                      <a:pt x="24842" y="354710"/>
                    </a:lnTo>
                    <a:cubicBezTo>
                      <a:pt x="25657" y="364484"/>
                      <a:pt x="31358" y="372629"/>
                      <a:pt x="38688" y="378330"/>
                    </a:cubicBezTo>
                    <a:cubicBezTo>
                      <a:pt x="41132" y="379959"/>
                      <a:pt x="44390" y="381588"/>
                      <a:pt x="47648" y="382403"/>
                    </a:cubicBezTo>
                    <a:lnTo>
                      <a:pt x="196699" y="425571"/>
                    </a:lnTo>
                    <a:cubicBezTo>
                      <a:pt x="216247" y="429643"/>
                      <a:pt x="235795" y="440231"/>
                      <a:pt x="255342" y="456521"/>
                    </a:cubicBezTo>
                    <a:cubicBezTo>
                      <a:pt x="286293" y="481771"/>
                      <a:pt x="306655" y="516794"/>
                      <a:pt x="314800" y="555889"/>
                    </a:cubicBezTo>
                    <a:lnTo>
                      <a:pt x="338420" y="753810"/>
                    </a:lnTo>
                  </a:path>
                </a:pathLst>
              </a:custGeom>
              <a:noFill/>
              <a:ln w="12700" cap="rnd"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sp>
            <p:nvSpPr>
              <p:cNvPr id="825" name="Google Shape;825;p6"/>
              <p:cNvSpPr/>
              <p:nvPr/>
            </p:nvSpPr>
            <p:spPr>
              <a:xfrm>
                <a:off x="15110644" y="9948042"/>
                <a:ext cx="248239" cy="90819"/>
              </a:xfrm>
              <a:custGeom>
                <a:avLst/>
                <a:gdLst/>
                <a:ahLst/>
                <a:cxnLst/>
                <a:rect l="l" t="t" r="r" b="b"/>
                <a:pathLst>
                  <a:path w="333940" h="122173" extrusionOk="0">
                    <a:moveTo>
                      <a:pt x="316429" y="18326"/>
                    </a:moveTo>
                    <a:lnTo>
                      <a:pt x="258600" y="70453"/>
                    </a:lnTo>
                    <a:cubicBezTo>
                      <a:pt x="206473" y="116879"/>
                      <a:pt x="128282" y="116879"/>
                      <a:pt x="76155" y="70453"/>
                    </a:cubicBezTo>
                    <a:lnTo>
                      <a:pt x="18326" y="18326"/>
                    </a:lnTo>
                  </a:path>
                </a:pathLst>
              </a:custGeom>
              <a:noFill/>
              <a:ln w="12700"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sp>
            <p:nvSpPr>
              <p:cNvPr id="826" name="Google Shape;826;p6"/>
              <p:cNvSpPr/>
              <p:nvPr/>
            </p:nvSpPr>
            <p:spPr>
              <a:xfrm>
                <a:off x="15062965" y="9461856"/>
                <a:ext cx="339058" cy="236130"/>
              </a:xfrm>
              <a:custGeom>
                <a:avLst/>
                <a:gdLst/>
                <a:ahLst/>
                <a:cxnLst/>
                <a:rect l="l" t="t" r="r" b="b"/>
                <a:pathLst>
                  <a:path w="456113" h="317650" extrusionOk="0">
                    <a:moveTo>
                      <a:pt x="18935" y="304212"/>
                    </a:moveTo>
                    <a:cubicBezTo>
                      <a:pt x="18935" y="304212"/>
                      <a:pt x="14048" y="236609"/>
                      <a:pt x="31967" y="179595"/>
                    </a:cubicBezTo>
                    <a:cubicBezTo>
                      <a:pt x="31967" y="179595"/>
                      <a:pt x="73506" y="18326"/>
                      <a:pt x="230702" y="18326"/>
                    </a:cubicBezTo>
                    <a:cubicBezTo>
                      <a:pt x="387899" y="18326"/>
                      <a:pt x="429437" y="179595"/>
                      <a:pt x="429437" y="179595"/>
                    </a:cubicBezTo>
                    <a:cubicBezTo>
                      <a:pt x="447356" y="235794"/>
                      <a:pt x="442469" y="304212"/>
                      <a:pt x="442469" y="304212"/>
                    </a:cubicBezTo>
                  </a:path>
                </a:pathLst>
              </a:custGeom>
              <a:noFill/>
              <a:ln w="12700" cap="rnd"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sp>
            <p:nvSpPr>
              <p:cNvPr id="827" name="Google Shape;827;p6"/>
              <p:cNvSpPr/>
              <p:nvPr/>
            </p:nvSpPr>
            <p:spPr>
              <a:xfrm>
                <a:off x="15068867" y="9553854"/>
                <a:ext cx="314840" cy="84765"/>
              </a:xfrm>
              <a:custGeom>
                <a:avLst/>
                <a:gdLst/>
                <a:ahLst/>
                <a:cxnLst/>
                <a:rect l="l" t="t" r="r" b="b"/>
                <a:pathLst>
                  <a:path w="423534" h="114028" extrusionOk="0">
                    <a:moveTo>
                      <a:pt x="18326" y="90045"/>
                    </a:moveTo>
                    <a:cubicBezTo>
                      <a:pt x="62309" y="106335"/>
                      <a:pt x="129097" y="107149"/>
                      <a:pt x="228464" y="52578"/>
                    </a:cubicBezTo>
                    <a:cubicBezTo>
                      <a:pt x="288737" y="19184"/>
                      <a:pt x="352267" y="13483"/>
                      <a:pt x="407652" y="21628"/>
                    </a:cubicBezTo>
                  </a:path>
                </a:pathLst>
              </a:custGeom>
              <a:noFill/>
              <a:ln w="12700" cap="rnd"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sp>
            <p:nvSpPr>
              <p:cNvPr id="828" name="Google Shape;828;p6"/>
              <p:cNvSpPr/>
              <p:nvPr/>
            </p:nvSpPr>
            <p:spPr>
              <a:xfrm>
                <a:off x="15407762" y="9713728"/>
                <a:ext cx="217966" cy="405659"/>
              </a:xfrm>
              <a:custGeom>
                <a:avLst/>
                <a:gdLst/>
                <a:ahLst/>
                <a:cxnLst/>
                <a:rect l="l" t="t" r="r" b="b"/>
                <a:pathLst>
                  <a:path w="293216" h="545707" extrusionOk="0">
                    <a:moveTo>
                      <a:pt x="114656" y="18326"/>
                    </a:moveTo>
                    <a:cubicBezTo>
                      <a:pt x="135833" y="28914"/>
                      <a:pt x="146421" y="58236"/>
                      <a:pt x="139905" y="90816"/>
                    </a:cubicBezTo>
                    <a:cubicBezTo>
                      <a:pt x="133389" y="126653"/>
                      <a:pt x="108140" y="151088"/>
                      <a:pt x="82076" y="148644"/>
                    </a:cubicBezTo>
                    <a:cubicBezTo>
                      <a:pt x="68230" y="177151"/>
                      <a:pt x="51126" y="201586"/>
                      <a:pt x="29949" y="222763"/>
                    </a:cubicBezTo>
                    <a:cubicBezTo>
                      <a:pt x="9587" y="243125"/>
                      <a:pt x="16917" y="261044"/>
                      <a:pt x="44610" y="270818"/>
                    </a:cubicBezTo>
                    <a:lnTo>
                      <a:pt x="76375" y="281406"/>
                    </a:lnTo>
                    <a:cubicBezTo>
                      <a:pt x="174928" y="313986"/>
                      <a:pt x="271038" y="366113"/>
                      <a:pt x="275925" y="515979"/>
                    </a:cubicBezTo>
                    <a:cubicBezTo>
                      <a:pt x="275925" y="520051"/>
                      <a:pt x="276739" y="524124"/>
                      <a:pt x="276739" y="528196"/>
                    </a:cubicBezTo>
                  </a:path>
                </a:pathLst>
              </a:custGeom>
              <a:noFill/>
              <a:ln w="12700" cap="rnd"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sp>
            <p:nvSpPr>
              <p:cNvPr id="829" name="Google Shape;829;p6"/>
              <p:cNvSpPr/>
              <p:nvPr/>
            </p:nvSpPr>
            <p:spPr>
              <a:xfrm>
                <a:off x="15369176" y="9483047"/>
                <a:ext cx="145310" cy="254294"/>
              </a:xfrm>
              <a:custGeom>
                <a:avLst/>
                <a:gdLst/>
                <a:ahLst/>
                <a:cxnLst/>
                <a:rect l="l" t="t" r="r" b="b"/>
                <a:pathLst>
                  <a:path w="195477" h="342085" extrusionOk="0">
                    <a:moveTo>
                      <a:pt x="166563" y="328646"/>
                    </a:moveTo>
                    <a:cubicBezTo>
                      <a:pt x="166563" y="328646"/>
                      <a:pt x="183667" y="265116"/>
                      <a:pt x="177151" y="208102"/>
                    </a:cubicBezTo>
                    <a:cubicBezTo>
                      <a:pt x="177151" y="208102"/>
                      <a:pt x="167378" y="47647"/>
                      <a:pt x="18326" y="18326"/>
                    </a:cubicBezTo>
                  </a:path>
                </a:pathLst>
              </a:custGeom>
              <a:noFill/>
              <a:ln w="12700" cap="rnd"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sp>
            <p:nvSpPr>
              <p:cNvPr id="830" name="Google Shape;830;p6"/>
              <p:cNvSpPr/>
              <p:nvPr/>
            </p:nvSpPr>
            <p:spPr>
              <a:xfrm>
                <a:off x="14842424" y="9713728"/>
                <a:ext cx="217966" cy="405659"/>
              </a:xfrm>
              <a:custGeom>
                <a:avLst/>
                <a:gdLst/>
                <a:ahLst/>
                <a:cxnLst/>
                <a:rect l="l" t="t" r="r" b="b"/>
                <a:pathLst>
                  <a:path w="293216" h="545707" extrusionOk="0">
                    <a:moveTo>
                      <a:pt x="180409" y="18326"/>
                    </a:moveTo>
                    <a:cubicBezTo>
                      <a:pt x="159233" y="28914"/>
                      <a:pt x="148644" y="58236"/>
                      <a:pt x="155160" y="90816"/>
                    </a:cubicBezTo>
                    <a:cubicBezTo>
                      <a:pt x="161676" y="126653"/>
                      <a:pt x="186925" y="151088"/>
                      <a:pt x="212989" y="148644"/>
                    </a:cubicBezTo>
                    <a:cubicBezTo>
                      <a:pt x="226835" y="177151"/>
                      <a:pt x="243940" y="201586"/>
                      <a:pt x="265116" y="222763"/>
                    </a:cubicBezTo>
                    <a:cubicBezTo>
                      <a:pt x="285479" y="243125"/>
                      <a:pt x="278148" y="261044"/>
                      <a:pt x="250455" y="270818"/>
                    </a:cubicBezTo>
                    <a:lnTo>
                      <a:pt x="218690" y="281406"/>
                    </a:lnTo>
                    <a:cubicBezTo>
                      <a:pt x="120137" y="313986"/>
                      <a:pt x="24028" y="366113"/>
                      <a:pt x="19141" y="515979"/>
                    </a:cubicBezTo>
                    <a:cubicBezTo>
                      <a:pt x="19141" y="520051"/>
                      <a:pt x="18326" y="524124"/>
                      <a:pt x="18326" y="528196"/>
                    </a:cubicBezTo>
                  </a:path>
                </a:pathLst>
              </a:custGeom>
              <a:noFill/>
              <a:ln w="12700" cap="rnd"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sp>
            <p:nvSpPr>
              <p:cNvPr id="831" name="Google Shape;831;p6"/>
              <p:cNvSpPr/>
              <p:nvPr/>
            </p:nvSpPr>
            <p:spPr>
              <a:xfrm>
                <a:off x="14953940" y="9483047"/>
                <a:ext cx="145310" cy="254294"/>
              </a:xfrm>
              <a:custGeom>
                <a:avLst/>
                <a:gdLst/>
                <a:ahLst/>
                <a:cxnLst/>
                <a:rect l="l" t="t" r="r" b="b"/>
                <a:pathLst>
                  <a:path w="195477" h="342085" extrusionOk="0">
                    <a:moveTo>
                      <a:pt x="30395" y="328646"/>
                    </a:moveTo>
                    <a:cubicBezTo>
                      <a:pt x="30395" y="328646"/>
                      <a:pt x="13291" y="265116"/>
                      <a:pt x="19806" y="208102"/>
                    </a:cubicBezTo>
                    <a:cubicBezTo>
                      <a:pt x="19806" y="208102"/>
                      <a:pt x="29580" y="47647"/>
                      <a:pt x="178632" y="18326"/>
                    </a:cubicBezTo>
                  </a:path>
                </a:pathLst>
              </a:custGeom>
              <a:noFill/>
              <a:ln w="12700" cap="rnd"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grpSp>
      </p:grpSp>
      <p:grpSp>
        <p:nvGrpSpPr>
          <p:cNvPr id="832" name="Google Shape;832;p6"/>
          <p:cNvGrpSpPr/>
          <p:nvPr/>
        </p:nvGrpSpPr>
        <p:grpSpPr>
          <a:xfrm>
            <a:off x="2117057" y="2203636"/>
            <a:ext cx="1559960" cy="371224"/>
            <a:chOff x="2761918" y="3145019"/>
            <a:chExt cx="2079947" cy="494965"/>
          </a:xfrm>
        </p:grpSpPr>
        <p:sp>
          <p:nvSpPr>
            <p:cNvPr id="833" name="Google Shape;833;p6"/>
            <p:cNvSpPr/>
            <p:nvPr/>
          </p:nvSpPr>
          <p:spPr>
            <a:xfrm>
              <a:off x="2761918" y="3145019"/>
              <a:ext cx="1449020" cy="423872"/>
            </a:xfrm>
            <a:prstGeom prst="rect">
              <a:avLst/>
            </a:prstGeom>
            <a:noFill/>
            <a:ln>
              <a:noFill/>
            </a:ln>
          </p:spPr>
          <p:txBody>
            <a:bodyPr spcFirstLastPara="1" wrap="square" lIns="81000" tIns="81000" rIns="27000" bIns="45700" anchor="ctr" anchorCtr="0">
              <a:noAutofit/>
            </a:bodyPr>
            <a:lstStyle/>
            <a:p>
              <a:pPr marL="0" marR="0" lvl="0" indent="0" algn="l" rtl="0">
                <a:lnSpc>
                  <a:spcPct val="80000"/>
                </a:lnSpc>
                <a:spcBef>
                  <a:spcPts val="0"/>
                </a:spcBef>
                <a:spcAft>
                  <a:spcPts val="0"/>
                </a:spcAft>
                <a:buClr>
                  <a:srgbClr val="000000"/>
                </a:buClr>
                <a:buSzPts val="1200"/>
                <a:buFont typeface="Arial"/>
                <a:buNone/>
              </a:pPr>
              <a:r>
                <a:rPr lang="en-US" sz="1200" b="0" i="0" u="none" strike="noStrike" cap="none">
                  <a:solidFill>
                    <a:srgbClr val="2C3E50"/>
                  </a:solidFill>
                  <a:latin typeface="Bebas Neue"/>
                  <a:ea typeface="Bebas Neue"/>
                  <a:cs typeface="Bebas Neue"/>
                  <a:sym typeface="Bebas Neue"/>
                </a:rPr>
                <a:t>Key </a:t>
              </a:r>
              <a:br>
                <a:rPr lang="en-US" sz="1200" b="0" i="0" u="none" strike="noStrike" cap="none">
                  <a:solidFill>
                    <a:srgbClr val="2C3E50"/>
                  </a:solidFill>
                  <a:latin typeface="Bebas Neue"/>
                  <a:ea typeface="Bebas Neue"/>
                  <a:cs typeface="Bebas Neue"/>
                  <a:sym typeface="Bebas Neue"/>
                </a:rPr>
              </a:br>
              <a:r>
                <a:rPr lang="en-US" sz="1200" b="0" i="0" u="none" strike="noStrike" cap="none">
                  <a:solidFill>
                    <a:srgbClr val="2C3E50"/>
                  </a:solidFill>
                  <a:latin typeface="Bebas Neue"/>
                  <a:ea typeface="Bebas Neue"/>
                  <a:cs typeface="Bebas Neue"/>
                  <a:sym typeface="Bebas Neue"/>
                </a:rPr>
                <a:t>Resources</a:t>
              </a:r>
              <a:endParaRPr sz="1400" b="0" i="0" u="none" strike="noStrike" cap="none">
                <a:solidFill>
                  <a:srgbClr val="000000"/>
                </a:solidFill>
                <a:latin typeface="Arial"/>
                <a:ea typeface="Arial"/>
                <a:cs typeface="Arial"/>
                <a:sym typeface="Arial"/>
              </a:endParaRPr>
            </a:p>
          </p:txBody>
        </p:sp>
        <p:grpSp>
          <p:nvGrpSpPr>
            <p:cNvPr id="834" name="Google Shape;834;p6"/>
            <p:cNvGrpSpPr/>
            <p:nvPr/>
          </p:nvGrpSpPr>
          <p:grpSpPr>
            <a:xfrm>
              <a:off x="4483100" y="3209638"/>
              <a:ext cx="358765" cy="430346"/>
              <a:chOff x="9950261" y="7309727"/>
              <a:chExt cx="593886" cy="712378"/>
            </a:xfrm>
          </p:grpSpPr>
          <p:sp>
            <p:nvSpPr>
              <p:cNvPr id="835" name="Google Shape;835;p6"/>
              <p:cNvSpPr/>
              <p:nvPr/>
            </p:nvSpPr>
            <p:spPr>
              <a:xfrm>
                <a:off x="10401133" y="7598991"/>
                <a:ext cx="43668" cy="136463"/>
              </a:xfrm>
              <a:custGeom>
                <a:avLst/>
                <a:gdLst/>
                <a:ahLst/>
                <a:cxnLst/>
                <a:rect l="l" t="t" r="r" b="b"/>
                <a:pathLst>
                  <a:path w="43668" h="136462" extrusionOk="0">
                    <a:moveTo>
                      <a:pt x="12282" y="127456"/>
                    </a:moveTo>
                    <a:cubicBezTo>
                      <a:pt x="43941" y="95797"/>
                      <a:pt x="43941" y="43941"/>
                      <a:pt x="12282" y="12282"/>
                    </a:cubicBezTo>
                  </a:path>
                </a:pathLst>
              </a:custGeom>
              <a:noFill/>
              <a:ln w="12700" cap="rnd"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sp>
            <p:nvSpPr>
              <p:cNvPr id="836" name="Google Shape;836;p6"/>
              <p:cNvSpPr/>
              <p:nvPr/>
            </p:nvSpPr>
            <p:spPr>
              <a:xfrm>
                <a:off x="9950261" y="7749180"/>
                <a:ext cx="294759" cy="272925"/>
              </a:xfrm>
              <a:custGeom>
                <a:avLst/>
                <a:gdLst/>
                <a:ahLst/>
                <a:cxnLst/>
                <a:rect l="l" t="t" r="r" b="b"/>
                <a:pathLst>
                  <a:path w="294759" h="272925" extrusionOk="0">
                    <a:moveTo>
                      <a:pt x="175491" y="238729"/>
                    </a:moveTo>
                    <a:lnTo>
                      <a:pt x="186408" y="257834"/>
                    </a:lnTo>
                    <a:cubicBezTo>
                      <a:pt x="190775" y="264930"/>
                      <a:pt x="200054" y="267659"/>
                      <a:pt x="207151" y="263293"/>
                    </a:cubicBezTo>
                    <a:lnTo>
                      <a:pt x="227893" y="251284"/>
                    </a:lnTo>
                    <a:cubicBezTo>
                      <a:pt x="234989" y="246917"/>
                      <a:pt x="237718" y="237638"/>
                      <a:pt x="233351" y="230542"/>
                    </a:cubicBezTo>
                    <a:lnTo>
                      <a:pt x="222434" y="211983"/>
                    </a:lnTo>
                    <a:cubicBezTo>
                      <a:pt x="235535" y="198882"/>
                      <a:pt x="244268" y="183053"/>
                      <a:pt x="248635" y="166131"/>
                    </a:cubicBezTo>
                    <a:lnTo>
                      <a:pt x="270469" y="166131"/>
                    </a:lnTo>
                    <a:cubicBezTo>
                      <a:pt x="278657" y="166131"/>
                      <a:pt x="285753" y="159581"/>
                      <a:pt x="285753" y="150847"/>
                    </a:cubicBezTo>
                    <a:lnTo>
                      <a:pt x="285753" y="126830"/>
                    </a:lnTo>
                    <a:cubicBezTo>
                      <a:pt x="285753" y="118642"/>
                      <a:pt x="279203" y="111546"/>
                      <a:pt x="270469" y="111546"/>
                    </a:cubicBezTo>
                    <a:lnTo>
                      <a:pt x="248635" y="111546"/>
                    </a:lnTo>
                    <a:cubicBezTo>
                      <a:pt x="244268" y="94625"/>
                      <a:pt x="235535" y="78795"/>
                      <a:pt x="222434" y="65695"/>
                    </a:cubicBezTo>
                    <a:lnTo>
                      <a:pt x="233351" y="47136"/>
                    </a:lnTo>
                    <a:cubicBezTo>
                      <a:pt x="237718" y="40040"/>
                      <a:pt x="234989" y="30760"/>
                      <a:pt x="227893" y="26393"/>
                    </a:cubicBezTo>
                    <a:lnTo>
                      <a:pt x="207151" y="14385"/>
                    </a:lnTo>
                    <a:cubicBezTo>
                      <a:pt x="200054" y="10018"/>
                      <a:pt x="190775" y="12747"/>
                      <a:pt x="186408" y="19843"/>
                    </a:cubicBezTo>
                    <a:lnTo>
                      <a:pt x="175491" y="38948"/>
                    </a:lnTo>
                    <a:cubicBezTo>
                      <a:pt x="158024" y="34581"/>
                      <a:pt x="140011" y="34581"/>
                      <a:pt x="122544" y="38948"/>
                    </a:cubicBezTo>
                    <a:lnTo>
                      <a:pt x="111627" y="19843"/>
                    </a:lnTo>
                    <a:cubicBezTo>
                      <a:pt x="107260" y="12747"/>
                      <a:pt x="97980" y="10018"/>
                      <a:pt x="90884" y="14385"/>
                    </a:cubicBezTo>
                    <a:lnTo>
                      <a:pt x="70142" y="26393"/>
                    </a:lnTo>
                    <a:cubicBezTo>
                      <a:pt x="63046" y="30760"/>
                      <a:pt x="60317" y="40040"/>
                      <a:pt x="64683" y="47136"/>
                    </a:cubicBezTo>
                    <a:lnTo>
                      <a:pt x="75601" y="65695"/>
                    </a:lnTo>
                    <a:cubicBezTo>
                      <a:pt x="62500" y="78795"/>
                      <a:pt x="53766" y="94625"/>
                      <a:pt x="49400" y="111546"/>
                    </a:cubicBezTo>
                    <a:lnTo>
                      <a:pt x="27566" y="111546"/>
                    </a:lnTo>
                    <a:cubicBezTo>
                      <a:pt x="19378" y="111546"/>
                      <a:pt x="12282" y="118096"/>
                      <a:pt x="12282" y="126830"/>
                    </a:cubicBezTo>
                    <a:lnTo>
                      <a:pt x="12282" y="150847"/>
                    </a:lnTo>
                    <a:cubicBezTo>
                      <a:pt x="12282" y="159035"/>
                      <a:pt x="18832" y="166131"/>
                      <a:pt x="27566" y="166131"/>
                    </a:cubicBezTo>
                    <a:lnTo>
                      <a:pt x="49400" y="166131"/>
                    </a:lnTo>
                    <a:cubicBezTo>
                      <a:pt x="53766" y="183053"/>
                      <a:pt x="62500" y="198882"/>
                      <a:pt x="75601" y="211983"/>
                    </a:cubicBezTo>
                    <a:lnTo>
                      <a:pt x="64683" y="230542"/>
                    </a:lnTo>
                    <a:cubicBezTo>
                      <a:pt x="60317" y="237638"/>
                      <a:pt x="63046" y="246917"/>
                      <a:pt x="70142" y="251284"/>
                    </a:cubicBezTo>
                    <a:lnTo>
                      <a:pt x="90884" y="263293"/>
                    </a:lnTo>
                    <a:cubicBezTo>
                      <a:pt x="97980" y="267659"/>
                      <a:pt x="107260" y="264930"/>
                      <a:pt x="111627" y="257834"/>
                    </a:cubicBezTo>
                    <a:lnTo>
                      <a:pt x="122544" y="238729"/>
                    </a:lnTo>
                    <a:cubicBezTo>
                      <a:pt x="140011" y="243096"/>
                      <a:pt x="158024" y="243096"/>
                      <a:pt x="175491" y="238729"/>
                    </a:cubicBezTo>
                    <a:close/>
                  </a:path>
                </a:pathLst>
              </a:custGeom>
              <a:noFill/>
              <a:ln w="12700" cap="flat"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sp>
            <p:nvSpPr>
              <p:cNvPr id="837" name="Google Shape;837;p6"/>
              <p:cNvSpPr/>
              <p:nvPr/>
            </p:nvSpPr>
            <p:spPr>
              <a:xfrm>
                <a:off x="10156593" y="7488829"/>
                <a:ext cx="387554" cy="360261"/>
              </a:xfrm>
              <a:custGeom>
                <a:avLst/>
                <a:gdLst/>
                <a:ahLst/>
                <a:cxnLst/>
                <a:rect l="l" t="t" r="r" b="b"/>
                <a:pathLst>
                  <a:path w="387553" h="360261" extrusionOk="0">
                    <a:moveTo>
                      <a:pt x="230622" y="313492"/>
                    </a:moveTo>
                    <a:lnTo>
                      <a:pt x="245360" y="338601"/>
                    </a:lnTo>
                    <a:cubicBezTo>
                      <a:pt x="250818" y="348426"/>
                      <a:pt x="263373" y="351701"/>
                      <a:pt x="273198" y="346243"/>
                    </a:cubicBezTo>
                    <a:lnTo>
                      <a:pt x="301037" y="330413"/>
                    </a:lnTo>
                    <a:cubicBezTo>
                      <a:pt x="310862" y="324954"/>
                      <a:pt x="314137" y="312400"/>
                      <a:pt x="308678" y="302575"/>
                    </a:cubicBezTo>
                    <a:lnTo>
                      <a:pt x="294486" y="277465"/>
                    </a:lnTo>
                    <a:cubicBezTo>
                      <a:pt x="311954" y="259998"/>
                      <a:pt x="323416" y="238710"/>
                      <a:pt x="329421" y="216876"/>
                    </a:cubicBezTo>
                    <a:lnTo>
                      <a:pt x="358351" y="216876"/>
                    </a:lnTo>
                    <a:cubicBezTo>
                      <a:pt x="369268" y="216876"/>
                      <a:pt x="378547" y="207596"/>
                      <a:pt x="378547" y="196679"/>
                    </a:cubicBezTo>
                    <a:lnTo>
                      <a:pt x="378547" y="164474"/>
                    </a:lnTo>
                    <a:cubicBezTo>
                      <a:pt x="378547" y="153557"/>
                      <a:pt x="369268" y="144278"/>
                      <a:pt x="358351" y="144278"/>
                    </a:cubicBezTo>
                    <a:lnTo>
                      <a:pt x="329421" y="144278"/>
                    </a:lnTo>
                    <a:cubicBezTo>
                      <a:pt x="323416" y="121898"/>
                      <a:pt x="311954" y="101156"/>
                      <a:pt x="294486" y="83688"/>
                    </a:cubicBezTo>
                    <a:lnTo>
                      <a:pt x="308678" y="58579"/>
                    </a:lnTo>
                    <a:cubicBezTo>
                      <a:pt x="314137" y="48754"/>
                      <a:pt x="310862" y="36745"/>
                      <a:pt x="301037" y="30741"/>
                    </a:cubicBezTo>
                    <a:lnTo>
                      <a:pt x="273198" y="14911"/>
                    </a:lnTo>
                    <a:cubicBezTo>
                      <a:pt x="263373" y="9453"/>
                      <a:pt x="251364" y="12728"/>
                      <a:pt x="245360" y="22553"/>
                    </a:cubicBezTo>
                    <a:lnTo>
                      <a:pt x="230622" y="47662"/>
                    </a:lnTo>
                    <a:cubicBezTo>
                      <a:pt x="207696" y="41658"/>
                      <a:pt x="183679" y="41658"/>
                      <a:pt x="160207" y="47662"/>
                    </a:cubicBezTo>
                    <a:lnTo>
                      <a:pt x="145469" y="22553"/>
                    </a:lnTo>
                    <a:cubicBezTo>
                      <a:pt x="140011" y="12728"/>
                      <a:pt x="127456" y="9453"/>
                      <a:pt x="117630" y="14911"/>
                    </a:cubicBezTo>
                    <a:lnTo>
                      <a:pt x="89792" y="30741"/>
                    </a:lnTo>
                    <a:cubicBezTo>
                      <a:pt x="79967" y="36199"/>
                      <a:pt x="76692" y="48754"/>
                      <a:pt x="82150" y="58579"/>
                    </a:cubicBezTo>
                    <a:lnTo>
                      <a:pt x="96343" y="83688"/>
                    </a:lnTo>
                    <a:cubicBezTo>
                      <a:pt x="78875" y="101156"/>
                      <a:pt x="67412" y="122444"/>
                      <a:pt x="61408" y="144278"/>
                    </a:cubicBezTo>
                    <a:lnTo>
                      <a:pt x="32478" y="144278"/>
                    </a:lnTo>
                    <a:cubicBezTo>
                      <a:pt x="21561" y="144278"/>
                      <a:pt x="12282" y="153557"/>
                      <a:pt x="12282" y="164474"/>
                    </a:cubicBezTo>
                    <a:lnTo>
                      <a:pt x="12282" y="196679"/>
                    </a:lnTo>
                    <a:cubicBezTo>
                      <a:pt x="12282" y="207596"/>
                      <a:pt x="21561" y="216876"/>
                      <a:pt x="32478" y="216876"/>
                    </a:cubicBezTo>
                    <a:lnTo>
                      <a:pt x="61408" y="216876"/>
                    </a:lnTo>
                    <a:cubicBezTo>
                      <a:pt x="67412" y="239256"/>
                      <a:pt x="78875" y="259998"/>
                      <a:pt x="96343" y="277465"/>
                    </a:cubicBezTo>
                    <a:lnTo>
                      <a:pt x="82150" y="302575"/>
                    </a:lnTo>
                    <a:cubicBezTo>
                      <a:pt x="76692" y="312400"/>
                      <a:pt x="79967" y="324409"/>
                      <a:pt x="89792" y="330413"/>
                    </a:cubicBezTo>
                    <a:lnTo>
                      <a:pt x="117630" y="346243"/>
                    </a:lnTo>
                    <a:cubicBezTo>
                      <a:pt x="127456" y="351701"/>
                      <a:pt x="139464" y="348426"/>
                      <a:pt x="145469" y="338601"/>
                    </a:cubicBezTo>
                    <a:lnTo>
                      <a:pt x="160207" y="313492"/>
                    </a:lnTo>
                    <a:cubicBezTo>
                      <a:pt x="183132" y="319496"/>
                      <a:pt x="207696" y="319496"/>
                      <a:pt x="230622" y="313492"/>
                    </a:cubicBezTo>
                    <a:close/>
                  </a:path>
                </a:pathLst>
              </a:custGeom>
              <a:noFill/>
              <a:ln w="12700" cap="flat"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sp>
            <p:nvSpPr>
              <p:cNvPr id="838" name="Google Shape;838;p6"/>
              <p:cNvSpPr/>
              <p:nvPr/>
            </p:nvSpPr>
            <p:spPr>
              <a:xfrm>
                <a:off x="9950775" y="7309727"/>
                <a:ext cx="294759" cy="283842"/>
              </a:xfrm>
              <a:custGeom>
                <a:avLst/>
                <a:gdLst/>
                <a:ahLst/>
                <a:cxnLst/>
                <a:rect l="l" t="t" r="r" b="b"/>
                <a:pathLst>
                  <a:path w="294759" h="283842" extrusionOk="0">
                    <a:moveTo>
                      <a:pt x="251396" y="162354"/>
                    </a:moveTo>
                    <a:lnTo>
                      <a:pt x="273230" y="160716"/>
                    </a:lnTo>
                    <a:cubicBezTo>
                      <a:pt x="281418" y="160171"/>
                      <a:pt x="287968" y="152529"/>
                      <a:pt x="287422" y="144341"/>
                    </a:cubicBezTo>
                    <a:lnTo>
                      <a:pt x="285785" y="120324"/>
                    </a:lnTo>
                    <a:cubicBezTo>
                      <a:pt x="285238" y="112136"/>
                      <a:pt x="277597" y="105585"/>
                      <a:pt x="269409" y="106131"/>
                    </a:cubicBezTo>
                    <a:lnTo>
                      <a:pt x="247575" y="107769"/>
                    </a:lnTo>
                    <a:cubicBezTo>
                      <a:pt x="241570" y="90302"/>
                      <a:pt x="230653" y="75564"/>
                      <a:pt x="217553" y="64101"/>
                    </a:cubicBezTo>
                    <a:lnTo>
                      <a:pt x="226833" y="44450"/>
                    </a:lnTo>
                    <a:cubicBezTo>
                      <a:pt x="230653" y="36808"/>
                      <a:pt x="227378" y="28075"/>
                      <a:pt x="219736" y="24254"/>
                    </a:cubicBezTo>
                    <a:lnTo>
                      <a:pt x="197902" y="13883"/>
                    </a:lnTo>
                    <a:cubicBezTo>
                      <a:pt x="190261" y="10062"/>
                      <a:pt x="181527" y="13337"/>
                      <a:pt x="177706" y="20979"/>
                    </a:cubicBezTo>
                    <a:lnTo>
                      <a:pt x="168427" y="40629"/>
                    </a:lnTo>
                    <a:cubicBezTo>
                      <a:pt x="151505" y="37354"/>
                      <a:pt x="133492" y="38446"/>
                      <a:pt x="116025" y="44450"/>
                    </a:cubicBezTo>
                    <a:lnTo>
                      <a:pt x="103471" y="26437"/>
                    </a:lnTo>
                    <a:cubicBezTo>
                      <a:pt x="98558" y="19341"/>
                      <a:pt x="89278" y="17703"/>
                      <a:pt x="82182" y="22616"/>
                    </a:cubicBezTo>
                    <a:lnTo>
                      <a:pt x="62532" y="36262"/>
                    </a:lnTo>
                    <a:cubicBezTo>
                      <a:pt x="55435" y="41175"/>
                      <a:pt x="53798" y="50455"/>
                      <a:pt x="58711" y="57551"/>
                    </a:cubicBezTo>
                    <a:lnTo>
                      <a:pt x="71265" y="75564"/>
                    </a:lnTo>
                    <a:cubicBezTo>
                      <a:pt x="59803" y="89210"/>
                      <a:pt x="52160" y="105585"/>
                      <a:pt x="48339" y="123053"/>
                    </a:cubicBezTo>
                    <a:lnTo>
                      <a:pt x="26505" y="124690"/>
                    </a:lnTo>
                    <a:cubicBezTo>
                      <a:pt x="18318" y="125236"/>
                      <a:pt x="11767" y="132878"/>
                      <a:pt x="12313" y="141066"/>
                    </a:cubicBezTo>
                    <a:lnTo>
                      <a:pt x="13951" y="165083"/>
                    </a:lnTo>
                    <a:cubicBezTo>
                      <a:pt x="14497" y="173271"/>
                      <a:pt x="22139" y="179821"/>
                      <a:pt x="30326" y="179275"/>
                    </a:cubicBezTo>
                    <a:lnTo>
                      <a:pt x="52160" y="177638"/>
                    </a:lnTo>
                    <a:cubicBezTo>
                      <a:pt x="58165" y="195105"/>
                      <a:pt x="69082" y="209843"/>
                      <a:pt x="82182" y="221306"/>
                    </a:cubicBezTo>
                    <a:lnTo>
                      <a:pt x="72903" y="240956"/>
                    </a:lnTo>
                    <a:cubicBezTo>
                      <a:pt x="69082" y="248598"/>
                      <a:pt x="72357" y="257332"/>
                      <a:pt x="79999" y="261153"/>
                    </a:cubicBezTo>
                    <a:lnTo>
                      <a:pt x="101833" y="271524"/>
                    </a:lnTo>
                    <a:cubicBezTo>
                      <a:pt x="109475" y="275345"/>
                      <a:pt x="118208" y="272070"/>
                      <a:pt x="122029" y="264428"/>
                    </a:cubicBezTo>
                    <a:lnTo>
                      <a:pt x="131309" y="244777"/>
                    </a:lnTo>
                    <a:cubicBezTo>
                      <a:pt x="148230" y="248053"/>
                      <a:pt x="166243" y="246961"/>
                      <a:pt x="183710" y="240956"/>
                    </a:cubicBezTo>
                    <a:lnTo>
                      <a:pt x="196265" y="258970"/>
                    </a:lnTo>
                    <a:cubicBezTo>
                      <a:pt x="201178" y="266066"/>
                      <a:pt x="210457" y="267703"/>
                      <a:pt x="217553" y="262790"/>
                    </a:cubicBezTo>
                    <a:lnTo>
                      <a:pt x="237204" y="249144"/>
                    </a:lnTo>
                    <a:cubicBezTo>
                      <a:pt x="244300" y="244232"/>
                      <a:pt x="245937" y="234952"/>
                      <a:pt x="241025" y="227856"/>
                    </a:cubicBezTo>
                    <a:lnTo>
                      <a:pt x="228471" y="209843"/>
                    </a:lnTo>
                    <a:cubicBezTo>
                      <a:pt x="239933" y="196197"/>
                      <a:pt x="248121" y="179821"/>
                      <a:pt x="251396" y="162354"/>
                    </a:cubicBezTo>
                    <a:close/>
                  </a:path>
                </a:pathLst>
              </a:custGeom>
              <a:noFill/>
              <a:ln w="12700" cap="flat"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sp>
            <p:nvSpPr>
              <p:cNvPr id="839" name="Google Shape;839;p6"/>
              <p:cNvSpPr/>
              <p:nvPr/>
            </p:nvSpPr>
            <p:spPr>
              <a:xfrm>
                <a:off x="10048514" y="7400847"/>
                <a:ext cx="98253" cy="98253"/>
              </a:xfrm>
              <a:custGeom>
                <a:avLst/>
                <a:gdLst/>
                <a:ahLst/>
                <a:cxnLst/>
                <a:rect l="l" t="t" r="r" b="b"/>
                <a:pathLst>
                  <a:path w="98253" h="98253" extrusionOk="0">
                    <a:moveTo>
                      <a:pt x="90884" y="51583"/>
                    </a:moveTo>
                    <a:cubicBezTo>
                      <a:pt x="90884" y="29749"/>
                      <a:pt x="73417" y="12282"/>
                      <a:pt x="51583" y="12282"/>
                    </a:cubicBezTo>
                    <a:cubicBezTo>
                      <a:pt x="29749" y="12282"/>
                      <a:pt x="12282" y="29749"/>
                      <a:pt x="12282" y="51583"/>
                    </a:cubicBezTo>
                    <a:cubicBezTo>
                      <a:pt x="12282" y="73417"/>
                      <a:pt x="29749" y="90884"/>
                      <a:pt x="51583" y="90884"/>
                    </a:cubicBezTo>
                    <a:cubicBezTo>
                      <a:pt x="73417" y="90884"/>
                      <a:pt x="90884" y="73417"/>
                      <a:pt x="90884" y="51583"/>
                    </a:cubicBezTo>
                    <a:close/>
                  </a:path>
                </a:pathLst>
              </a:custGeom>
              <a:noFill/>
              <a:ln w="12700" cap="flat"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sp>
            <p:nvSpPr>
              <p:cNvPr id="840" name="Google Shape;840;p6"/>
              <p:cNvSpPr/>
              <p:nvPr/>
            </p:nvSpPr>
            <p:spPr>
              <a:xfrm>
                <a:off x="10047422" y="7835890"/>
                <a:ext cx="98253" cy="98253"/>
              </a:xfrm>
              <a:custGeom>
                <a:avLst/>
                <a:gdLst/>
                <a:ahLst/>
                <a:cxnLst/>
                <a:rect l="l" t="t" r="r" b="b"/>
                <a:pathLst>
                  <a:path w="98253" h="98253" extrusionOk="0">
                    <a:moveTo>
                      <a:pt x="90884" y="51583"/>
                    </a:moveTo>
                    <a:cubicBezTo>
                      <a:pt x="90884" y="73288"/>
                      <a:pt x="73289" y="90884"/>
                      <a:pt x="51583" y="90884"/>
                    </a:cubicBezTo>
                    <a:cubicBezTo>
                      <a:pt x="29878" y="90884"/>
                      <a:pt x="12282" y="73288"/>
                      <a:pt x="12282" y="51583"/>
                    </a:cubicBezTo>
                    <a:cubicBezTo>
                      <a:pt x="12282" y="29877"/>
                      <a:pt x="29878" y="12282"/>
                      <a:pt x="51583" y="12282"/>
                    </a:cubicBezTo>
                    <a:cubicBezTo>
                      <a:pt x="73289" y="12282"/>
                      <a:pt x="90884" y="29877"/>
                      <a:pt x="90884" y="51583"/>
                    </a:cubicBezTo>
                    <a:close/>
                  </a:path>
                </a:pathLst>
              </a:custGeom>
              <a:noFill/>
              <a:ln w="12700" cap="flat"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sp>
            <p:nvSpPr>
              <p:cNvPr id="841" name="Google Shape;841;p6"/>
              <p:cNvSpPr/>
              <p:nvPr/>
            </p:nvSpPr>
            <p:spPr>
              <a:xfrm>
                <a:off x="10304654" y="7621507"/>
                <a:ext cx="92795" cy="92795"/>
              </a:xfrm>
              <a:custGeom>
                <a:avLst/>
                <a:gdLst/>
                <a:ahLst/>
                <a:cxnLst/>
                <a:rect l="l" t="t" r="r" b="b"/>
                <a:pathLst>
                  <a:path w="92794" h="92794" extrusionOk="0">
                    <a:moveTo>
                      <a:pt x="72189" y="22516"/>
                    </a:moveTo>
                    <a:cubicBezTo>
                      <a:pt x="58542" y="8870"/>
                      <a:pt x="36163" y="8870"/>
                      <a:pt x="22516" y="22516"/>
                    </a:cubicBezTo>
                    <a:cubicBezTo>
                      <a:pt x="8870" y="36163"/>
                      <a:pt x="8870" y="58543"/>
                      <a:pt x="22516" y="72189"/>
                    </a:cubicBezTo>
                    <a:cubicBezTo>
                      <a:pt x="36163" y="85835"/>
                      <a:pt x="58542" y="85835"/>
                      <a:pt x="72189" y="72189"/>
                    </a:cubicBezTo>
                    <a:cubicBezTo>
                      <a:pt x="85835" y="58543"/>
                      <a:pt x="85835" y="36163"/>
                      <a:pt x="72189" y="22516"/>
                    </a:cubicBezTo>
                    <a:close/>
                  </a:path>
                </a:pathLst>
              </a:custGeom>
              <a:noFill/>
              <a:ln w="12700" cap="flat"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grpSp>
      </p:grpSp>
      <p:grpSp>
        <p:nvGrpSpPr>
          <p:cNvPr id="842" name="Google Shape;842;p6"/>
          <p:cNvGrpSpPr/>
          <p:nvPr/>
        </p:nvGrpSpPr>
        <p:grpSpPr>
          <a:xfrm>
            <a:off x="7068260" y="656530"/>
            <a:ext cx="1553673" cy="371183"/>
            <a:chOff x="9427677" y="1583525"/>
            <a:chExt cx="2071564" cy="494911"/>
          </a:xfrm>
        </p:grpSpPr>
        <p:sp>
          <p:nvSpPr>
            <p:cNvPr id="843" name="Google Shape;843;p6"/>
            <p:cNvSpPr/>
            <p:nvPr/>
          </p:nvSpPr>
          <p:spPr>
            <a:xfrm>
              <a:off x="9427677" y="1583525"/>
              <a:ext cx="1726278" cy="243073"/>
            </a:xfrm>
            <a:prstGeom prst="rect">
              <a:avLst/>
            </a:prstGeom>
            <a:noFill/>
            <a:ln>
              <a:noFill/>
            </a:ln>
          </p:spPr>
          <p:txBody>
            <a:bodyPr spcFirstLastPara="1" wrap="square" lIns="81000" tIns="81000" rIns="27000" bIns="45700" anchor="ctr" anchorCtr="0">
              <a:noAutofit/>
            </a:bodyPr>
            <a:lstStyle/>
            <a:p>
              <a:pPr marL="0" marR="0" lvl="0" indent="0" algn="l" rtl="0">
                <a:lnSpc>
                  <a:spcPct val="80000"/>
                </a:lnSpc>
                <a:spcBef>
                  <a:spcPts val="0"/>
                </a:spcBef>
                <a:spcAft>
                  <a:spcPts val="0"/>
                </a:spcAft>
                <a:buClr>
                  <a:srgbClr val="000000"/>
                </a:buClr>
                <a:buSzPts val="1200"/>
                <a:buFont typeface="Arial"/>
                <a:buNone/>
              </a:pPr>
              <a:r>
                <a:rPr lang="en-US" sz="1200" b="0" i="0" u="none" strike="noStrike" cap="none">
                  <a:solidFill>
                    <a:srgbClr val="2C3E50"/>
                  </a:solidFill>
                  <a:latin typeface="Bebas Neue"/>
                  <a:ea typeface="Bebas Neue"/>
                  <a:cs typeface="Bebas Neue"/>
                  <a:sym typeface="Bebas Neue"/>
                </a:rPr>
                <a:t>Customer Segments</a:t>
              </a:r>
              <a:endParaRPr sz="1400" b="0" i="0" u="none" strike="noStrike" cap="none">
                <a:solidFill>
                  <a:srgbClr val="000000"/>
                </a:solidFill>
                <a:latin typeface="Arial"/>
                <a:ea typeface="Arial"/>
                <a:cs typeface="Arial"/>
                <a:sym typeface="Arial"/>
              </a:endParaRPr>
            </a:p>
          </p:txBody>
        </p:sp>
        <p:grpSp>
          <p:nvGrpSpPr>
            <p:cNvPr id="844" name="Google Shape;844;p6"/>
            <p:cNvGrpSpPr/>
            <p:nvPr/>
          </p:nvGrpSpPr>
          <p:grpSpPr>
            <a:xfrm>
              <a:off x="11089361" y="1658945"/>
              <a:ext cx="409880" cy="419491"/>
              <a:chOff x="9963221" y="4066766"/>
              <a:chExt cx="630632" cy="645417"/>
            </a:xfrm>
          </p:grpSpPr>
          <p:sp>
            <p:nvSpPr>
              <p:cNvPr id="845" name="Google Shape;845;p6"/>
              <p:cNvSpPr/>
              <p:nvPr/>
            </p:nvSpPr>
            <p:spPr>
              <a:xfrm>
                <a:off x="10292469" y="4184476"/>
                <a:ext cx="301384" cy="420801"/>
              </a:xfrm>
              <a:custGeom>
                <a:avLst/>
                <a:gdLst/>
                <a:ahLst/>
                <a:cxnLst/>
                <a:rect l="l" t="t" r="r" b="b"/>
                <a:pathLst>
                  <a:path w="431679" h="602722" extrusionOk="0">
                    <a:moveTo>
                      <a:pt x="303601" y="15272"/>
                    </a:moveTo>
                    <a:lnTo>
                      <a:pt x="240885" y="77987"/>
                    </a:lnTo>
                    <a:lnTo>
                      <a:pt x="15272" y="303601"/>
                    </a:lnTo>
                    <a:lnTo>
                      <a:pt x="240885" y="529214"/>
                    </a:lnTo>
                    <a:lnTo>
                      <a:pt x="303601" y="591930"/>
                    </a:lnTo>
                    <a:cubicBezTo>
                      <a:pt x="377719" y="517812"/>
                      <a:pt x="423331" y="416000"/>
                      <a:pt x="423331" y="303601"/>
                    </a:cubicBezTo>
                    <a:cubicBezTo>
                      <a:pt x="423331" y="190387"/>
                      <a:pt x="377719" y="88576"/>
                      <a:pt x="303601" y="15272"/>
                    </a:cubicBezTo>
                    <a:close/>
                  </a:path>
                </a:pathLst>
              </a:custGeom>
              <a:noFill/>
              <a:ln w="12700" cap="rnd"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sp>
            <p:nvSpPr>
              <p:cNvPr id="846" name="Google Shape;846;p6"/>
              <p:cNvSpPr/>
              <p:nvPr/>
            </p:nvSpPr>
            <p:spPr>
              <a:xfrm>
                <a:off x="10258918" y="4066766"/>
                <a:ext cx="221774" cy="301384"/>
              </a:xfrm>
              <a:custGeom>
                <a:avLst/>
                <a:gdLst/>
                <a:ahLst/>
                <a:cxnLst/>
                <a:rect l="l" t="t" r="r" b="b"/>
                <a:pathLst>
                  <a:path w="317650" h="431679" extrusionOk="0">
                    <a:moveTo>
                      <a:pt x="303601" y="135002"/>
                    </a:moveTo>
                    <a:cubicBezTo>
                      <a:pt x="229482" y="60883"/>
                      <a:pt x="127671" y="15272"/>
                      <a:pt x="15272" y="15272"/>
                    </a:cubicBezTo>
                    <a:lnTo>
                      <a:pt x="15272" y="422516"/>
                    </a:lnTo>
                    <a:lnTo>
                      <a:pt x="303601" y="135002"/>
                    </a:lnTo>
                    <a:close/>
                  </a:path>
                </a:pathLst>
              </a:custGeom>
              <a:noFill/>
              <a:ln w="12700" cap="rnd"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sp>
            <p:nvSpPr>
              <p:cNvPr id="847" name="Google Shape;847;p6"/>
              <p:cNvSpPr/>
              <p:nvPr/>
            </p:nvSpPr>
            <p:spPr>
              <a:xfrm>
                <a:off x="10057617" y="4067334"/>
                <a:ext cx="221774" cy="301384"/>
              </a:xfrm>
              <a:custGeom>
                <a:avLst/>
                <a:gdLst/>
                <a:ahLst/>
                <a:cxnLst/>
                <a:rect l="l" t="t" r="r" b="b"/>
                <a:pathLst>
                  <a:path w="317650" h="431679" extrusionOk="0">
                    <a:moveTo>
                      <a:pt x="303601" y="15272"/>
                    </a:moveTo>
                    <a:cubicBezTo>
                      <a:pt x="191202" y="15272"/>
                      <a:pt x="89390" y="60883"/>
                      <a:pt x="15272" y="135002"/>
                    </a:cubicBezTo>
                    <a:lnTo>
                      <a:pt x="303601" y="422516"/>
                    </a:lnTo>
                    <a:lnTo>
                      <a:pt x="303601" y="15272"/>
                    </a:lnTo>
                    <a:close/>
                  </a:path>
                </a:pathLst>
              </a:custGeom>
              <a:noFill/>
              <a:ln w="12700" cap="rnd"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sp>
            <p:nvSpPr>
              <p:cNvPr id="848" name="Google Shape;848;p6"/>
              <p:cNvSpPr/>
              <p:nvPr/>
            </p:nvSpPr>
            <p:spPr>
              <a:xfrm>
                <a:off x="9963221" y="4206085"/>
                <a:ext cx="506098" cy="506098"/>
              </a:xfrm>
              <a:custGeom>
                <a:avLst/>
                <a:gdLst/>
                <a:ahLst/>
                <a:cxnLst/>
                <a:rect l="l" t="t" r="r" b="b"/>
                <a:pathLst>
                  <a:path w="724895" h="724895" extrusionOk="0">
                    <a:moveTo>
                      <a:pt x="135002" y="15272"/>
                    </a:moveTo>
                    <a:cubicBezTo>
                      <a:pt x="60883" y="89390"/>
                      <a:pt x="15272" y="191201"/>
                      <a:pt x="15272" y="303601"/>
                    </a:cubicBezTo>
                    <a:cubicBezTo>
                      <a:pt x="15272" y="528400"/>
                      <a:pt x="197717" y="710846"/>
                      <a:pt x="422516" y="710846"/>
                    </a:cubicBezTo>
                    <a:cubicBezTo>
                      <a:pt x="534916" y="710846"/>
                      <a:pt x="636727" y="665234"/>
                      <a:pt x="710845" y="591116"/>
                    </a:cubicBezTo>
                    <a:lnTo>
                      <a:pt x="422516" y="302786"/>
                    </a:lnTo>
                    <a:lnTo>
                      <a:pt x="135002" y="15272"/>
                    </a:lnTo>
                    <a:close/>
                  </a:path>
                </a:pathLst>
              </a:custGeom>
              <a:noFill/>
              <a:ln w="12700" cap="rnd"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grpSp>
      </p:grpSp>
      <p:grpSp>
        <p:nvGrpSpPr>
          <p:cNvPr id="849" name="Google Shape;849;p6"/>
          <p:cNvGrpSpPr/>
          <p:nvPr/>
        </p:nvGrpSpPr>
        <p:grpSpPr>
          <a:xfrm>
            <a:off x="5404914" y="684898"/>
            <a:ext cx="1543524" cy="307873"/>
            <a:chOff x="7205756" y="1583525"/>
            <a:chExt cx="2058032" cy="410497"/>
          </a:xfrm>
        </p:grpSpPr>
        <p:sp>
          <p:nvSpPr>
            <p:cNvPr id="850" name="Google Shape;850;p6"/>
            <p:cNvSpPr/>
            <p:nvPr/>
          </p:nvSpPr>
          <p:spPr>
            <a:xfrm>
              <a:off x="7205756" y="1583525"/>
              <a:ext cx="1870749" cy="410497"/>
            </a:xfrm>
            <a:prstGeom prst="rect">
              <a:avLst/>
            </a:prstGeom>
            <a:noFill/>
            <a:ln>
              <a:noFill/>
            </a:ln>
          </p:spPr>
          <p:txBody>
            <a:bodyPr spcFirstLastPara="1" wrap="square" lIns="81000" tIns="81000" rIns="27000" bIns="45700" anchor="ctr" anchorCtr="0">
              <a:noAutofit/>
            </a:bodyPr>
            <a:lstStyle/>
            <a:p>
              <a:pPr marL="0" marR="0" lvl="0" indent="0" algn="l" rtl="0">
                <a:lnSpc>
                  <a:spcPct val="80000"/>
                </a:lnSpc>
                <a:spcBef>
                  <a:spcPts val="0"/>
                </a:spcBef>
                <a:spcAft>
                  <a:spcPts val="0"/>
                </a:spcAft>
                <a:buClr>
                  <a:srgbClr val="000000"/>
                </a:buClr>
                <a:buSzPts val="1200"/>
                <a:buFont typeface="Arial"/>
                <a:buNone/>
              </a:pPr>
              <a:r>
                <a:rPr lang="en-US" sz="1200" b="0" i="0" u="none" strike="noStrike" cap="none">
                  <a:solidFill>
                    <a:srgbClr val="2C3E50"/>
                  </a:solidFill>
                  <a:latin typeface="Bebas Neue"/>
                  <a:ea typeface="Bebas Neue"/>
                  <a:cs typeface="Bebas Neue"/>
                  <a:sym typeface="Bebas Neue"/>
                </a:rPr>
                <a:t>Customer </a:t>
              </a:r>
              <a:br>
                <a:rPr lang="en-US" sz="1200" b="0" i="0" u="none" strike="noStrike" cap="none">
                  <a:solidFill>
                    <a:srgbClr val="2C3E50"/>
                  </a:solidFill>
                  <a:latin typeface="Bebas Neue"/>
                  <a:ea typeface="Bebas Neue"/>
                  <a:cs typeface="Bebas Neue"/>
                  <a:sym typeface="Bebas Neue"/>
                </a:rPr>
              </a:br>
              <a:r>
                <a:rPr lang="en-US" sz="1200" b="0" i="0" u="none" strike="noStrike" cap="none">
                  <a:solidFill>
                    <a:srgbClr val="2C3E50"/>
                  </a:solidFill>
                  <a:latin typeface="Bebas Neue"/>
                  <a:ea typeface="Bebas Neue"/>
                  <a:cs typeface="Bebas Neue"/>
                  <a:sym typeface="Bebas Neue"/>
                </a:rPr>
                <a:t>Relationships</a:t>
              </a:r>
              <a:endParaRPr sz="1400" b="0" i="0" u="none" strike="noStrike" cap="none">
                <a:solidFill>
                  <a:srgbClr val="000000"/>
                </a:solidFill>
                <a:latin typeface="Arial"/>
                <a:ea typeface="Arial"/>
                <a:cs typeface="Arial"/>
                <a:sym typeface="Arial"/>
              </a:endParaRPr>
            </a:p>
          </p:txBody>
        </p:sp>
        <p:grpSp>
          <p:nvGrpSpPr>
            <p:cNvPr id="851" name="Google Shape;851;p6"/>
            <p:cNvGrpSpPr/>
            <p:nvPr/>
          </p:nvGrpSpPr>
          <p:grpSpPr>
            <a:xfrm>
              <a:off x="8804295" y="1648614"/>
              <a:ext cx="459493" cy="260893"/>
              <a:chOff x="1806086" y="4262696"/>
              <a:chExt cx="785404" cy="445939"/>
            </a:xfrm>
          </p:grpSpPr>
          <p:sp>
            <p:nvSpPr>
              <p:cNvPr id="852" name="Google Shape;852;p6"/>
              <p:cNvSpPr/>
              <p:nvPr/>
            </p:nvSpPr>
            <p:spPr>
              <a:xfrm>
                <a:off x="2101573" y="4373664"/>
                <a:ext cx="292270" cy="163671"/>
              </a:xfrm>
              <a:custGeom>
                <a:avLst/>
                <a:gdLst/>
                <a:ahLst/>
                <a:cxnLst/>
                <a:rect l="l" t="t" r="r" b="b"/>
                <a:pathLst>
                  <a:path w="293320" h="164259" extrusionOk="0">
                    <a:moveTo>
                      <a:pt x="282330" y="132794"/>
                    </a:moveTo>
                    <a:cubicBezTo>
                      <a:pt x="194522" y="191746"/>
                      <a:pt x="129017" y="94633"/>
                      <a:pt x="129017" y="94633"/>
                    </a:cubicBezTo>
                    <a:cubicBezTo>
                      <a:pt x="97978" y="52201"/>
                      <a:pt x="75768" y="96059"/>
                      <a:pt x="75768" y="96059"/>
                    </a:cubicBezTo>
                    <a:cubicBezTo>
                      <a:pt x="59435" y="135733"/>
                      <a:pt x="35894" y="132131"/>
                      <a:pt x="22014" y="125320"/>
                    </a:cubicBezTo>
                    <a:cubicBezTo>
                      <a:pt x="15044" y="121747"/>
                      <a:pt x="11630" y="113705"/>
                      <a:pt x="13894" y="106213"/>
                    </a:cubicBezTo>
                    <a:lnTo>
                      <a:pt x="24372" y="70246"/>
                    </a:lnTo>
                    <a:cubicBezTo>
                      <a:pt x="28965" y="54477"/>
                      <a:pt x="40305" y="41542"/>
                      <a:pt x="55347" y="34931"/>
                    </a:cubicBezTo>
                    <a:lnTo>
                      <a:pt x="94957" y="17495"/>
                    </a:lnTo>
                    <a:cubicBezTo>
                      <a:pt x="109124" y="11265"/>
                      <a:pt x="122183" y="12685"/>
                      <a:pt x="139670" y="16252"/>
                    </a:cubicBezTo>
                    <a:lnTo>
                      <a:pt x="242931" y="40703"/>
                    </a:lnTo>
                    <a:close/>
                  </a:path>
                </a:pathLst>
              </a:custGeom>
              <a:noFill/>
              <a:ln w="12700" cap="flat"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sp>
            <p:nvSpPr>
              <p:cNvPr id="853" name="Google Shape;853;p6"/>
              <p:cNvSpPr/>
              <p:nvPr/>
            </p:nvSpPr>
            <p:spPr>
              <a:xfrm>
                <a:off x="2281258" y="4492830"/>
                <a:ext cx="134444" cy="93527"/>
              </a:xfrm>
              <a:custGeom>
                <a:avLst/>
                <a:gdLst/>
                <a:ahLst/>
                <a:cxnLst/>
                <a:rect l="l" t="t" r="r" b="b"/>
                <a:pathLst>
                  <a:path w="134927" h="93862" extrusionOk="0">
                    <a:moveTo>
                      <a:pt x="123805" y="64179"/>
                    </a:moveTo>
                    <a:lnTo>
                      <a:pt x="55801" y="85791"/>
                    </a:lnTo>
                    <a:lnTo>
                      <a:pt x="13199" y="26423"/>
                    </a:lnTo>
                    <a:cubicBezTo>
                      <a:pt x="13199" y="26423"/>
                      <a:pt x="62935" y="47019"/>
                      <a:pt x="101999" y="13199"/>
                    </a:cubicBezTo>
                    <a:close/>
                  </a:path>
                </a:pathLst>
              </a:custGeom>
              <a:noFill/>
              <a:ln w="12700" cap="flat"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sp>
            <p:nvSpPr>
              <p:cNvPr id="854" name="Google Shape;854;p6"/>
              <p:cNvSpPr/>
              <p:nvPr/>
            </p:nvSpPr>
            <p:spPr>
              <a:xfrm>
                <a:off x="1806086" y="4262696"/>
                <a:ext cx="192898" cy="356569"/>
              </a:xfrm>
              <a:custGeom>
                <a:avLst/>
                <a:gdLst/>
                <a:ahLst/>
                <a:cxnLst/>
                <a:rect l="l" t="t" r="r" b="b"/>
                <a:pathLst>
                  <a:path w="193591" h="357851" extrusionOk="0">
                    <a:moveTo>
                      <a:pt x="13199" y="13199"/>
                    </a:moveTo>
                    <a:lnTo>
                      <a:pt x="13199" y="321908"/>
                    </a:lnTo>
                    <a:lnTo>
                      <a:pt x="73577" y="345825"/>
                    </a:lnTo>
                    <a:lnTo>
                      <a:pt x="181794" y="81549"/>
                    </a:lnTo>
                    <a:lnTo>
                      <a:pt x="13199" y="13199"/>
                    </a:lnTo>
                    <a:close/>
                  </a:path>
                </a:pathLst>
              </a:custGeom>
              <a:noFill/>
              <a:ln w="12700" cap="flat"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sp>
            <p:nvSpPr>
              <p:cNvPr id="855" name="Google Shape;855;p6"/>
              <p:cNvSpPr/>
              <p:nvPr/>
            </p:nvSpPr>
            <p:spPr>
              <a:xfrm>
                <a:off x="1898905" y="4352078"/>
                <a:ext cx="169516" cy="216279"/>
              </a:xfrm>
              <a:custGeom>
                <a:avLst/>
                <a:gdLst/>
                <a:ahLst/>
                <a:cxnLst/>
                <a:rect l="l" t="t" r="r" b="b"/>
                <a:pathLst>
                  <a:path w="170126" h="217057" extrusionOk="0">
                    <a:moveTo>
                      <a:pt x="79895" y="13199"/>
                    </a:moveTo>
                    <a:lnTo>
                      <a:pt x="156991" y="45664"/>
                    </a:lnTo>
                    <a:lnTo>
                      <a:pt x="88642" y="205436"/>
                    </a:lnTo>
                    <a:lnTo>
                      <a:pt x="13199" y="176086"/>
                    </a:lnTo>
                  </a:path>
                </a:pathLst>
              </a:custGeom>
              <a:noFill/>
              <a:ln w="12700" cap="flat"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sp>
            <p:nvSpPr>
              <p:cNvPr id="856" name="Google Shape;856;p6"/>
              <p:cNvSpPr/>
              <p:nvPr/>
            </p:nvSpPr>
            <p:spPr>
              <a:xfrm>
                <a:off x="2398592" y="4279337"/>
                <a:ext cx="192898" cy="356569"/>
              </a:xfrm>
              <a:custGeom>
                <a:avLst/>
                <a:gdLst/>
                <a:ahLst/>
                <a:cxnLst/>
                <a:rect l="l" t="t" r="r" b="b"/>
                <a:pathLst>
                  <a:path w="193591" h="357851" extrusionOk="0">
                    <a:moveTo>
                      <a:pt x="181788" y="13199"/>
                    </a:moveTo>
                    <a:lnTo>
                      <a:pt x="181788" y="321908"/>
                    </a:lnTo>
                    <a:lnTo>
                      <a:pt x="121417" y="345825"/>
                    </a:lnTo>
                    <a:lnTo>
                      <a:pt x="13199" y="81543"/>
                    </a:lnTo>
                    <a:lnTo>
                      <a:pt x="181788" y="13199"/>
                    </a:lnTo>
                    <a:close/>
                  </a:path>
                </a:pathLst>
              </a:custGeom>
              <a:noFill/>
              <a:ln w="12700" cap="flat"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sp>
            <p:nvSpPr>
              <p:cNvPr id="857" name="Google Shape;857;p6"/>
              <p:cNvSpPr/>
              <p:nvPr/>
            </p:nvSpPr>
            <p:spPr>
              <a:xfrm>
                <a:off x="2330488" y="4368720"/>
                <a:ext cx="169516" cy="216279"/>
              </a:xfrm>
              <a:custGeom>
                <a:avLst/>
                <a:gdLst/>
                <a:ahLst/>
                <a:cxnLst/>
                <a:rect l="l" t="t" r="r" b="b"/>
                <a:pathLst>
                  <a:path w="170126" h="217057" extrusionOk="0">
                    <a:moveTo>
                      <a:pt x="90290" y="13199"/>
                    </a:moveTo>
                    <a:lnTo>
                      <a:pt x="13199" y="45664"/>
                    </a:lnTo>
                    <a:lnTo>
                      <a:pt x="81549" y="205430"/>
                    </a:lnTo>
                    <a:lnTo>
                      <a:pt x="156991" y="176086"/>
                    </a:lnTo>
                  </a:path>
                </a:pathLst>
              </a:custGeom>
              <a:noFill/>
              <a:ln w="12700" cap="flat"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sp>
            <p:nvSpPr>
              <p:cNvPr id="858" name="Google Shape;858;p6"/>
              <p:cNvSpPr/>
              <p:nvPr/>
            </p:nvSpPr>
            <p:spPr>
              <a:xfrm>
                <a:off x="2218110" y="4505614"/>
                <a:ext cx="146134" cy="134444"/>
              </a:xfrm>
              <a:custGeom>
                <a:avLst/>
                <a:gdLst/>
                <a:ahLst/>
                <a:cxnLst/>
                <a:rect l="l" t="t" r="r" b="b"/>
                <a:pathLst>
                  <a:path w="146660" h="134927" extrusionOk="0">
                    <a:moveTo>
                      <a:pt x="71523" y="13199"/>
                    </a:moveTo>
                    <a:lnTo>
                      <a:pt x="130158" y="86729"/>
                    </a:lnTo>
                    <a:cubicBezTo>
                      <a:pt x="134646" y="92355"/>
                      <a:pt x="135919" y="99893"/>
                      <a:pt x="133531" y="106681"/>
                    </a:cubicBezTo>
                    <a:lnTo>
                      <a:pt x="133531" y="106681"/>
                    </a:lnTo>
                    <a:cubicBezTo>
                      <a:pt x="129167" y="119100"/>
                      <a:pt x="115563" y="125630"/>
                      <a:pt x="103143" y="121265"/>
                    </a:cubicBezTo>
                    <a:cubicBezTo>
                      <a:pt x="99547" y="119998"/>
                      <a:pt x="96309" y="117892"/>
                      <a:pt x="93698" y="115123"/>
                    </a:cubicBezTo>
                    <a:lnTo>
                      <a:pt x="13199" y="29702"/>
                    </a:lnTo>
                  </a:path>
                </a:pathLst>
              </a:custGeom>
              <a:noFill/>
              <a:ln w="12700" cap="rnd"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sp>
            <p:nvSpPr>
              <p:cNvPr id="859" name="Google Shape;859;p6"/>
              <p:cNvSpPr/>
              <p:nvPr/>
            </p:nvSpPr>
            <p:spPr>
              <a:xfrm>
                <a:off x="2182640" y="4562075"/>
                <a:ext cx="151980" cy="105217"/>
              </a:xfrm>
              <a:custGeom>
                <a:avLst/>
                <a:gdLst/>
                <a:ahLst/>
                <a:cxnLst/>
                <a:rect l="l" t="t" r="r" b="b"/>
                <a:pathLst>
                  <a:path w="152526" h="105595" extrusionOk="0">
                    <a:moveTo>
                      <a:pt x="13199" y="13199"/>
                    </a:moveTo>
                    <a:lnTo>
                      <a:pt x="80945" y="84066"/>
                    </a:lnTo>
                    <a:cubicBezTo>
                      <a:pt x="94279" y="98127"/>
                      <a:pt x="116483" y="98714"/>
                      <a:pt x="130539" y="85386"/>
                    </a:cubicBezTo>
                    <a:cubicBezTo>
                      <a:pt x="134716" y="81426"/>
                      <a:pt x="137855" y="76504"/>
                      <a:pt x="139679" y="71043"/>
                    </a:cubicBezTo>
                    <a:cubicBezTo>
                      <a:pt x="139803" y="70655"/>
                      <a:pt x="139926" y="70256"/>
                      <a:pt x="140043" y="69863"/>
                    </a:cubicBezTo>
                  </a:path>
                </a:pathLst>
              </a:custGeom>
              <a:noFill/>
              <a:ln w="12700" cap="rnd"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sp>
            <p:nvSpPr>
              <p:cNvPr id="860" name="Google Shape;860;p6"/>
              <p:cNvSpPr/>
              <p:nvPr/>
            </p:nvSpPr>
            <p:spPr>
              <a:xfrm>
                <a:off x="2150292" y="4595270"/>
                <a:ext cx="140289" cy="99372"/>
              </a:xfrm>
              <a:custGeom>
                <a:avLst/>
                <a:gdLst/>
                <a:ahLst/>
                <a:cxnLst/>
                <a:rect l="l" t="t" r="r" b="b"/>
                <a:pathLst>
                  <a:path w="140793" h="99729" extrusionOk="0">
                    <a:moveTo>
                      <a:pt x="13199" y="13199"/>
                    </a:moveTo>
                    <a:lnTo>
                      <a:pt x="69230" y="75419"/>
                    </a:lnTo>
                    <a:cubicBezTo>
                      <a:pt x="75342" y="82494"/>
                      <a:pt x="84007" y="86870"/>
                      <a:pt x="93335" y="87592"/>
                    </a:cubicBezTo>
                    <a:cubicBezTo>
                      <a:pt x="103906" y="88172"/>
                      <a:pt x="117293" y="84142"/>
                      <a:pt x="128539" y="65721"/>
                    </a:cubicBezTo>
                  </a:path>
                </a:pathLst>
              </a:custGeom>
              <a:noFill/>
              <a:ln w="12700" cap="rnd"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sp>
            <p:nvSpPr>
              <p:cNvPr id="861" name="Google Shape;861;p6"/>
              <p:cNvSpPr/>
              <p:nvPr/>
            </p:nvSpPr>
            <p:spPr>
              <a:xfrm>
                <a:off x="2042175" y="4383298"/>
                <a:ext cx="134444" cy="29227"/>
              </a:xfrm>
              <a:custGeom>
                <a:avLst/>
                <a:gdLst/>
                <a:ahLst/>
                <a:cxnLst/>
                <a:rect l="l" t="t" r="r" b="b"/>
                <a:pathLst>
                  <a:path w="134927" h="29332" extrusionOk="0">
                    <a:moveTo>
                      <a:pt x="125213" y="20745"/>
                    </a:moveTo>
                    <a:cubicBezTo>
                      <a:pt x="74885" y="9211"/>
                      <a:pt x="13199" y="14332"/>
                      <a:pt x="13199" y="14332"/>
                    </a:cubicBezTo>
                  </a:path>
                </a:pathLst>
              </a:custGeom>
              <a:noFill/>
              <a:ln w="12700" cap="flat"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sp>
            <p:nvSpPr>
              <p:cNvPr id="862" name="Google Shape;862;p6"/>
              <p:cNvSpPr/>
              <p:nvPr/>
            </p:nvSpPr>
            <p:spPr>
              <a:xfrm>
                <a:off x="1986001" y="4515737"/>
                <a:ext cx="251352" cy="192898"/>
              </a:xfrm>
              <a:custGeom>
                <a:avLst/>
                <a:gdLst/>
                <a:ahLst/>
                <a:cxnLst/>
                <a:rect l="l" t="t" r="r" b="b"/>
                <a:pathLst>
                  <a:path w="252255" h="193591" extrusionOk="0">
                    <a:moveTo>
                      <a:pt x="13199" y="13199"/>
                    </a:moveTo>
                    <a:cubicBezTo>
                      <a:pt x="70503" y="54429"/>
                      <a:pt x="124573" y="99964"/>
                      <a:pt x="174948" y="149406"/>
                    </a:cubicBezTo>
                    <a:lnTo>
                      <a:pt x="201206" y="174614"/>
                    </a:lnTo>
                    <a:cubicBezTo>
                      <a:pt x="210276" y="183461"/>
                      <a:pt x="224801" y="183273"/>
                      <a:pt x="233642" y="174203"/>
                    </a:cubicBezTo>
                    <a:cubicBezTo>
                      <a:pt x="236810" y="170959"/>
                      <a:pt x="238945" y="166847"/>
                      <a:pt x="239772" y="162388"/>
                    </a:cubicBezTo>
                    <a:cubicBezTo>
                      <a:pt x="239807" y="162148"/>
                      <a:pt x="239848" y="161902"/>
                      <a:pt x="239878" y="161655"/>
                    </a:cubicBezTo>
                  </a:path>
                </a:pathLst>
              </a:custGeom>
              <a:noFill/>
              <a:ln w="12700" cap="flat"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sp>
            <p:nvSpPr>
              <p:cNvPr id="863" name="Google Shape;863;p6"/>
              <p:cNvSpPr/>
              <p:nvPr/>
            </p:nvSpPr>
            <p:spPr>
              <a:xfrm>
                <a:off x="2018928" y="4548969"/>
                <a:ext cx="64300" cy="58454"/>
              </a:xfrm>
              <a:custGeom>
                <a:avLst/>
                <a:gdLst/>
                <a:ahLst/>
                <a:cxnLst/>
                <a:rect l="l" t="t" r="r" b="b"/>
                <a:pathLst>
                  <a:path w="64530" h="58664" extrusionOk="0">
                    <a:moveTo>
                      <a:pt x="24628" y="13199"/>
                    </a:moveTo>
                    <a:lnTo>
                      <a:pt x="17723" y="20914"/>
                    </a:lnTo>
                    <a:cubicBezTo>
                      <a:pt x="11182" y="28229"/>
                      <a:pt x="11810" y="39458"/>
                      <a:pt x="19119" y="45993"/>
                    </a:cubicBezTo>
                    <a:cubicBezTo>
                      <a:pt x="19313" y="46169"/>
                      <a:pt x="19512" y="46339"/>
                      <a:pt x="19712" y="46497"/>
                    </a:cubicBezTo>
                    <a:lnTo>
                      <a:pt x="19712" y="46503"/>
                    </a:lnTo>
                    <a:cubicBezTo>
                      <a:pt x="27913" y="53220"/>
                      <a:pt x="39957" y="52258"/>
                      <a:pt x="46985" y="44321"/>
                    </a:cubicBezTo>
                    <a:lnTo>
                      <a:pt x="53725" y="36706"/>
                    </a:lnTo>
                  </a:path>
                </a:pathLst>
              </a:custGeom>
              <a:noFill/>
              <a:ln w="12700" cap="flat"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sp>
            <p:nvSpPr>
              <p:cNvPr id="864" name="Google Shape;864;p6"/>
              <p:cNvSpPr/>
              <p:nvPr/>
            </p:nvSpPr>
            <p:spPr>
              <a:xfrm>
                <a:off x="2041581" y="4573806"/>
                <a:ext cx="75990" cy="75990"/>
              </a:xfrm>
              <a:custGeom>
                <a:avLst/>
                <a:gdLst/>
                <a:ahLst/>
                <a:cxnLst/>
                <a:rect l="l" t="t" r="r" b="b"/>
                <a:pathLst>
                  <a:path w="76263" h="76263" extrusionOk="0">
                    <a:moveTo>
                      <a:pt x="66670" y="42320"/>
                    </a:moveTo>
                    <a:lnTo>
                      <a:pt x="51534" y="58829"/>
                    </a:lnTo>
                    <a:cubicBezTo>
                      <a:pt x="43462" y="67628"/>
                      <a:pt x="29858" y="68414"/>
                      <a:pt x="20830" y="60600"/>
                    </a:cubicBezTo>
                    <a:lnTo>
                      <a:pt x="20830" y="60600"/>
                    </a:lnTo>
                    <a:cubicBezTo>
                      <a:pt x="11613" y="52628"/>
                      <a:pt x="10604" y="38695"/>
                      <a:pt x="18577" y="29479"/>
                    </a:cubicBezTo>
                    <a:cubicBezTo>
                      <a:pt x="18583" y="29467"/>
                      <a:pt x="18588" y="29461"/>
                      <a:pt x="18600" y="29450"/>
                    </a:cubicBezTo>
                    <a:lnTo>
                      <a:pt x="32697" y="13199"/>
                    </a:lnTo>
                  </a:path>
                </a:pathLst>
              </a:custGeom>
              <a:noFill/>
              <a:ln w="12700" cap="flat"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sp>
            <p:nvSpPr>
              <p:cNvPr id="865" name="Google Shape;865;p6"/>
              <p:cNvSpPr/>
              <p:nvPr/>
            </p:nvSpPr>
            <p:spPr>
              <a:xfrm>
                <a:off x="2079365" y="4602822"/>
                <a:ext cx="70145" cy="70145"/>
              </a:xfrm>
              <a:custGeom>
                <a:avLst/>
                <a:gdLst/>
                <a:ahLst/>
                <a:cxnLst/>
                <a:rect l="l" t="t" r="r" b="b"/>
                <a:pathLst>
                  <a:path w="70396" h="70396" extrusionOk="0">
                    <a:moveTo>
                      <a:pt x="28749" y="13199"/>
                    </a:moveTo>
                    <a:lnTo>
                      <a:pt x="18958" y="23882"/>
                    </a:lnTo>
                    <a:cubicBezTo>
                      <a:pt x="10828" y="32752"/>
                      <a:pt x="11373" y="46515"/>
                      <a:pt x="20173" y="54716"/>
                    </a:cubicBezTo>
                    <a:lnTo>
                      <a:pt x="20173" y="54716"/>
                    </a:lnTo>
                    <a:cubicBezTo>
                      <a:pt x="28990" y="62923"/>
                      <a:pt x="42782" y="62471"/>
                      <a:pt x="51042" y="53707"/>
                    </a:cubicBezTo>
                    <a:lnTo>
                      <a:pt x="61279" y="42843"/>
                    </a:lnTo>
                  </a:path>
                </a:pathLst>
              </a:custGeom>
              <a:noFill/>
              <a:ln w="12700" cap="flat"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sp>
            <p:nvSpPr>
              <p:cNvPr id="866" name="Google Shape;866;p6"/>
              <p:cNvSpPr/>
              <p:nvPr/>
            </p:nvSpPr>
            <p:spPr>
              <a:xfrm>
                <a:off x="2116386" y="4633855"/>
                <a:ext cx="64300" cy="64300"/>
              </a:xfrm>
              <a:custGeom>
                <a:avLst/>
                <a:gdLst/>
                <a:ahLst/>
                <a:cxnLst/>
                <a:rect l="l" t="t" r="r" b="b"/>
                <a:pathLst>
                  <a:path w="64530" h="64530" extrusionOk="0">
                    <a:moveTo>
                      <a:pt x="54102" y="40472"/>
                    </a:moveTo>
                    <a:lnTo>
                      <a:pt x="48717" y="45981"/>
                    </a:lnTo>
                    <a:cubicBezTo>
                      <a:pt x="40791" y="54094"/>
                      <a:pt x="27809" y="54317"/>
                      <a:pt x="19608" y="46486"/>
                    </a:cubicBezTo>
                    <a:lnTo>
                      <a:pt x="19608" y="46486"/>
                    </a:lnTo>
                    <a:cubicBezTo>
                      <a:pt x="11371" y="38624"/>
                      <a:pt x="11031" y="25589"/>
                      <a:pt x="18839" y="17306"/>
                    </a:cubicBezTo>
                    <a:lnTo>
                      <a:pt x="22711" y="13199"/>
                    </a:lnTo>
                  </a:path>
                </a:pathLst>
              </a:custGeom>
              <a:noFill/>
              <a:ln w="12700" cap="flat"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grpSp>
      </p:grpSp>
      <p:grpSp>
        <p:nvGrpSpPr>
          <p:cNvPr id="867" name="Google Shape;867;p6"/>
          <p:cNvGrpSpPr/>
          <p:nvPr/>
        </p:nvGrpSpPr>
        <p:grpSpPr>
          <a:xfrm>
            <a:off x="3738255" y="664338"/>
            <a:ext cx="1666440" cy="371184"/>
            <a:chOff x="4983841" y="1583524"/>
            <a:chExt cx="2221920" cy="494912"/>
          </a:xfrm>
        </p:grpSpPr>
        <p:sp>
          <p:nvSpPr>
            <p:cNvPr id="868" name="Google Shape;868;p6"/>
            <p:cNvSpPr/>
            <p:nvPr/>
          </p:nvSpPr>
          <p:spPr>
            <a:xfrm>
              <a:off x="4983841" y="1583524"/>
              <a:ext cx="2221920" cy="423872"/>
            </a:xfrm>
            <a:prstGeom prst="rect">
              <a:avLst/>
            </a:prstGeom>
            <a:noFill/>
            <a:ln>
              <a:noFill/>
            </a:ln>
          </p:spPr>
          <p:txBody>
            <a:bodyPr spcFirstLastPara="1" wrap="square" lIns="81000" tIns="81000" rIns="27000" bIns="45700" anchor="ctr" anchorCtr="0">
              <a:noAutofit/>
            </a:bodyPr>
            <a:lstStyle/>
            <a:p>
              <a:pPr marL="0" marR="0" lvl="0" indent="0" algn="l" rtl="0">
                <a:lnSpc>
                  <a:spcPct val="80000"/>
                </a:lnSpc>
                <a:spcBef>
                  <a:spcPts val="0"/>
                </a:spcBef>
                <a:spcAft>
                  <a:spcPts val="0"/>
                </a:spcAft>
                <a:buClr>
                  <a:srgbClr val="000000"/>
                </a:buClr>
                <a:buSzPts val="1200"/>
                <a:buFont typeface="Arial"/>
                <a:buNone/>
              </a:pPr>
              <a:r>
                <a:rPr lang="en-US" sz="1200" b="0" i="0" u="none" strike="noStrike" cap="none">
                  <a:solidFill>
                    <a:srgbClr val="2C3E50"/>
                  </a:solidFill>
                  <a:latin typeface="Bebas Neue"/>
                  <a:ea typeface="Bebas Neue"/>
                  <a:cs typeface="Bebas Neue"/>
                  <a:sym typeface="Bebas Neue"/>
                </a:rPr>
                <a:t>Value </a:t>
              </a:r>
              <a:br>
                <a:rPr lang="en-US" sz="1200" b="0" i="0" u="none" strike="noStrike" cap="none">
                  <a:solidFill>
                    <a:srgbClr val="2C3E50"/>
                  </a:solidFill>
                  <a:latin typeface="Bebas Neue"/>
                  <a:ea typeface="Bebas Neue"/>
                  <a:cs typeface="Bebas Neue"/>
                  <a:sym typeface="Bebas Neue"/>
                </a:rPr>
              </a:br>
              <a:r>
                <a:rPr lang="en-US" sz="1200" b="0" i="0" u="none" strike="noStrike" cap="none">
                  <a:solidFill>
                    <a:srgbClr val="2C3E50"/>
                  </a:solidFill>
                  <a:latin typeface="Bebas Neue"/>
                  <a:ea typeface="Bebas Neue"/>
                  <a:cs typeface="Bebas Neue"/>
                  <a:sym typeface="Bebas Neue"/>
                </a:rPr>
                <a:t>Proposition</a:t>
              </a:r>
              <a:endParaRPr sz="1400" b="0" i="0" u="none" strike="noStrike" cap="none">
                <a:solidFill>
                  <a:srgbClr val="000000"/>
                </a:solidFill>
                <a:latin typeface="Arial"/>
                <a:ea typeface="Arial"/>
                <a:cs typeface="Arial"/>
                <a:sym typeface="Arial"/>
              </a:endParaRPr>
            </a:p>
          </p:txBody>
        </p:sp>
        <p:grpSp>
          <p:nvGrpSpPr>
            <p:cNvPr id="869" name="Google Shape;869;p6"/>
            <p:cNvGrpSpPr/>
            <p:nvPr/>
          </p:nvGrpSpPr>
          <p:grpSpPr>
            <a:xfrm>
              <a:off x="6597735" y="1626303"/>
              <a:ext cx="452079" cy="452133"/>
              <a:chOff x="8113818" y="1811130"/>
              <a:chExt cx="747502" cy="747591"/>
            </a:xfrm>
          </p:grpSpPr>
          <p:sp>
            <p:nvSpPr>
              <p:cNvPr id="870" name="Google Shape;870;p6"/>
              <p:cNvSpPr/>
              <p:nvPr/>
            </p:nvSpPr>
            <p:spPr>
              <a:xfrm>
                <a:off x="8476940" y="2028445"/>
                <a:ext cx="140284" cy="280569"/>
              </a:xfrm>
              <a:custGeom>
                <a:avLst/>
                <a:gdLst/>
                <a:ahLst/>
                <a:cxnLst/>
                <a:rect l="l" t="t" r="r" b="b"/>
                <a:pathLst>
                  <a:path w="203622" h="407244" extrusionOk="0">
                    <a:moveTo>
                      <a:pt x="192627" y="392177"/>
                    </a:moveTo>
                    <a:lnTo>
                      <a:pt x="173893" y="300139"/>
                    </a:lnTo>
                    <a:cubicBezTo>
                      <a:pt x="169821" y="279777"/>
                      <a:pt x="158418" y="261044"/>
                      <a:pt x="142943" y="248012"/>
                    </a:cubicBezTo>
                    <a:cubicBezTo>
                      <a:pt x="132355" y="239867"/>
                      <a:pt x="122581" y="234166"/>
                      <a:pt x="112807" y="231722"/>
                    </a:cubicBezTo>
                    <a:lnTo>
                      <a:pt x="33802" y="208917"/>
                    </a:lnTo>
                    <a:cubicBezTo>
                      <a:pt x="32172" y="208102"/>
                      <a:pt x="30543" y="207288"/>
                      <a:pt x="28914" y="206473"/>
                    </a:cubicBezTo>
                    <a:cubicBezTo>
                      <a:pt x="24842" y="204030"/>
                      <a:pt x="22398" y="199143"/>
                      <a:pt x="21584" y="194256"/>
                    </a:cubicBezTo>
                    <a:lnTo>
                      <a:pt x="18326" y="163305"/>
                    </a:lnTo>
                    <a:cubicBezTo>
                      <a:pt x="40317" y="146201"/>
                      <a:pt x="56607" y="120952"/>
                      <a:pt x="64752" y="90816"/>
                    </a:cubicBezTo>
                    <a:cubicBezTo>
                      <a:pt x="78598" y="89187"/>
                      <a:pt x="90001" y="73711"/>
                      <a:pt x="90001" y="54164"/>
                    </a:cubicBezTo>
                    <a:cubicBezTo>
                      <a:pt x="90001" y="36245"/>
                      <a:pt x="81042" y="20770"/>
                      <a:pt x="68010" y="18326"/>
                    </a:cubicBezTo>
                  </a:path>
                </a:pathLst>
              </a:custGeom>
              <a:noFill/>
              <a:ln w="12700" cap="rnd"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sp>
            <p:nvSpPr>
              <p:cNvPr id="871" name="Google Shape;871;p6"/>
              <p:cNvSpPr/>
              <p:nvPr/>
            </p:nvSpPr>
            <p:spPr>
              <a:xfrm>
                <a:off x="8271564" y="2027884"/>
                <a:ext cx="140284" cy="280569"/>
              </a:xfrm>
              <a:custGeom>
                <a:avLst/>
                <a:gdLst/>
                <a:ahLst/>
                <a:cxnLst/>
                <a:rect l="l" t="t" r="r" b="b"/>
                <a:pathLst>
                  <a:path w="203622" h="407244" extrusionOk="0">
                    <a:moveTo>
                      <a:pt x="142943" y="18326"/>
                    </a:moveTo>
                    <a:cubicBezTo>
                      <a:pt x="130725" y="21584"/>
                      <a:pt x="121766" y="36245"/>
                      <a:pt x="121766" y="54163"/>
                    </a:cubicBezTo>
                    <a:cubicBezTo>
                      <a:pt x="121766" y="73711"/>
                      <a:pt x="132355" y="89187"/>
                      <a:pt x="146200" y="90816"/>
                    </a:cubicBezTo>
                    <a:cubicBezTo>
                      <a:pt x="154345" y="120952"/>
                      <a:pt x="170635" y="146201"/>
                      <a:pt x="192626" y="163305"/>
                    </a:cubicBezTo>
                    <a:lnTo>
                      <a:pt x="189369" y="194256"/>
                    </a:lnTo>
                    <a:cubicBezTo>
                      <a:pt x="188554" y="199143"/>
                      <a:pt x="186111" y="204029"/>
                      <a:pt x="182038" y="206473"/>
                    </a:cubicBezTo>
                    <a:cubicBezTo>
                      <a:pt x="180409" y="207288"/>
                      <a:pt x="178780" y="208102"/>
                      <a:pt x="177151" y="208916"/>
                    </a:cubicBezTo>
                    <a:lnTo>
                      <a:pt x="98960" y="231722"/>
                    </a:lnTo>
                    <a:cubicBezTo>
                      <a:pt x="89186" y="234166"/>
                      <a:pt x="78598" y="239053"/>
                      <a:pt x="68010" y="248012"/>
                    </a:cubicBezTo>
                    <a:cubicBezTo>
                      <a:pt x="51720" y="261044"/>
                      <a:pt x="41132" y="279777"/>
                      <a:pt x="37059" y="300139"/>
                    </a:cubicBezTo>
                    <a:lnTo>
                      <a:pt x="18326" y="392177"/>
                    </a:lnTo>
                  </a:path>
                </a:pathLst>
              </a:custGeom>
              <a:noFill/>
              <a:ln w="12700" cap="rnd"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sp>
            <p:nvSpPr>
              <p:cNvPr id="872" name="Google Shape;872;p6"/>
              <p:cNvSpPr/>
              <p:nvPr/>
            </p:nvSpPr>
            <p:spPr>
              <a:xfrm>
                <a:off x="8357387" y="1938102"/>
                <a:ext cx="173953" cy="112228"/>
              </a:xfrm>
              <a:custGeom>
                <a:avLst/>
                <a:gdLst/>
                <a:ahLst/>
                <a:cxnLst/>
                <a:rect l="l" t="t" r="r" b="b"/>
                <a:pathLst>
                  <a:path w="252491" h="162897" extrusionOk="0">
                    <a:moveTo>
                      <a:pt x="240726" y="148644"/>
                    </a:moveTo>
                    <a:cubicBezTo>
                      <a:pt x="240726" y="148644"/>
                      <a:pt x="247242" y="18326"/>
                      <a:pt x="129956" y="18326"/>
                    </a:cubicBezTo>
                    <a:cubicBezTo>
                      <a:pt x="12669" y="18326"/>
                      <a:pt x="18371" y="149459"/>
                      <a:pt x="18371" y="149459"/>
                    </a:cubicBezTo>
                  </a:path>
                </a:pathLst>
              </a:custGeom>
              <a:noFill/>
              <a:ln w="12700" cap="rnd"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sp>
            <p:nvSpPr>
              <p:cNvPr id="873" name="Google Shape;873;p6"/>
              <p:cNvSpPr/>
              <p:nvPr/>
            </p:nvSpPr>
            <p:spPr>
              <a:xfrm>
                <a:off x="8363029" y="1973403"/>
                <a:ext cx="162730" cy="44891"/>
              </a:xfrm>
              <a:custGeom>
                <a:avLst/>
                <a:gdLst/>
                <a:ahLst/>
                <a:cxnLst/>
                <a:rect l="l" t="t" r="r" b="b"/>
                <a:pathLst>
                  <a:path w="236201" h="65159" extrusionOk="0">
                    <a:moveTo>
                      <a:pt x="18326" y="41205"/>
                    </a:moveTo>
                    <a:cubicBezTo>
                      <a:pt x="23213" y="31431"/>
                      <a:pt x="32172" y="24915"/>
                      <a:pt x="41946" y="20843"/>
                    </a:cubicBezTo>
                    <a:cubicBezTo>
                      <a:pt x="58236" y="15141"/>
                      <a:pt x="75340" y="20028"/>
                      <a:pt x="90815" y="26544"/>
                    </a:cubicBezTo>
                    <a:cubicBezTo>
                      <a:pt x="112807" y="36318"/>
                      <a:pt x="132355" y="48535"/>
                      <a:pt x="157603" y="50979"/>
                    </a:cubicBezTo>
                    <a:cubicBezTo>
                      <a:pt x="181224" y="53422"/>
                      <a:pt x="203215" y="50979"/>
                      <a:pt x="224392" y="40390"/>
                    </a:cubicBezTo>
                  </a:path>
                </a:pathLst>
              </a:custGeom>
              <a:noFill/>
              <a:ln w="12700" cap="rnd"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sp>
            <p:nvSpPr>
              <p:cNvPr id="874" name="Google Shape;874;p6"/>
              <p:cNvSpPr/>
              <p:nvPr/>
            </p:nvSpPr>
            <p:spPr>
              <a:xfrm>
                <a:off x="8384352" y="2158068"/>
                <a:ext cx="72948" cy="72948"/>
              </a:xfrm>
              <a:custGeom>
                <a:avLst/>
                <a:gdLst/>
                <a:ahLst/>
                <a:cxnLst/>
                <a:rect l="l" t="t" r="r" b="b"/>
                <a:pathLst>
                  <a:path w="105883" h="105883" extrusionOk="0">
                    <a:moveTo>
                      <a:pt x="18326" y="18326"/>
                    </a:moveTo>
                    <a:lnTo>
                      <a:pt x="90816" y="93259"/>
                    </a:lnTo>
                  </a:path>
                </a:pathLst>
              </a:custGeom>
              <a:noFill/>
              <a:ln w="12700" cap="rnd"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sp>
            <p:nvSpPr>
              <p:cNvPr id="875" name="Google Shape;875;p6"/>
              <p:cNvSpPr/>
              <p:nvPr/>
            </p:nvSpPr>
            <p:spPr>
              <a:xfrm>
                <a:off x="8434294" y="2158068"/>
                <a:ext cx="72948" cy="72948"/>
              </a:xfrm>
              <a:custGeom>
                <a:avLst/>
                <a:gdLst/>
                <a:ahLst/>
                <a:cxnLst/>
                <a:rect l="l" t="t" r="r" b="b"/>
                <a:pathLst>
                  <a:path w="105883" h="105883" extrusionOk="0">
                    <a:moveTo>
                      <a:pt x="90815" y="18326"/>
                    </a:moveTo>
                    <a:lnTo>
                      <a:pt x="18326" y="93259"/>
                    </a:lnTo>
                  </a:path>
                </a:pathLst>
              </a:custGeom>
              <a:noFill/>
              <a:ln w="12700" cap="rnd"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sp>
            <p:nvSpPr>
              <p:cNvPr id="876" name="Google Shape;876;p6"/>
              <p:cNvSpPr/>
              <p:nvPr/>
            </p:nvSpPr>
            <p:spPr>
              <a:xfrm>
                <a:off x="8434294" y="2209693"/>
                <a:ext cx="22446" cy="56114"/>
              </a:xfrm>
              <a:custGeom>
                <a:avLst/>
                <a:gdLst/>
                <a:ahLst/>
                <a:cxnLst/>
                <a:rect l="l" t="t" r="r" b="b"/>
                <a:pathLst>
                  <a:path w="32579" h="81448" extrusionOk="0">
                    <a:moveTo>
                      <a:pt x="18326" y="18326"/>
                    </a:moveTo>
                    <a:lnTo>
                      <a:pt x="18326" y="68010"/>
                    </a:lnTo>
                  </a:path>
                </a:pathLst>
              </a:custGeom>
              <a:noFill/>
              <a:ln w="12700" cap="rnd"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sp>
            <p:nvSpPr>
              <p:cNvPr id="877" name="Google Shape;877;p6"/>
              <p:cNvSpPr/>
              <p:nvPr/>
            </p:nvSpPr>
            <p:spPr>
              <a:xfrm>
                <a:off x="8113818" y="1811130"/>
                <a:ext cx="662143" cy="662142"/>
              </a:xfrm>
              <a:custGeom>
                <a:avLst/>
                <a:gdLst/>
                <a:ahLst/>
                <a:cxnLst/>
                <a:rect l="l" t="t" r="r" b="b"/>
                <a:pathLst>
                  <a:path w="961097" h="961097" extrusionOk="0">
                    <a:moveTo>
                      <a:pt x="923635" y="459290"/>
                    </a:moveTo>
                    <a:cubicBezTo>
                      <a:pt x="937093" y="702283"/>
                      <a:pt x="751018" y="910177"/>
                      <a:pt x="508025" y="923635"/>
                    </a:cubicBezTo>
                    <a:cubicBezTo>
                      <a:pt x="265032" y="937093"/>
                      <a:pt x="57138" y="751018"/>
                      <a:pt x="43680" y="508025"/>
                    </a:cubicBezTo>
                    <a:cubicBezTo>
                      <a:pt x="30222" y="265032"/>
                      <a:pt x="216297" y="57137"/>
                      <a:pt x="459290" y="43679"/>
                    </a:cubicBezTo>
                    <a:cubicBezTo>
                      <a:pt x="702283" y="30222"/>
                      <a:pt x="910177" y="216297"/>
                      <a:pt x="923635" y="459290"/>
                    </a:cubicBezTo>
                    <a:close/>
                  </a:path>
                </a:pathLst>
              </a:custGeom>
              <a:noFill/>
              <a:ln w="12700" cap="rnd"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sp>
            <p:nvSpPr>
              <p:cNvPr id="878" name="Google Shape;878;p6"/>
              <p:cNvSpPr/>
              <p:nvPr/>
            </p:nvSpPr>
            <p:spPr>
              <a:xfrm>
                <a:off x="8659310" y="2356711"/>
                <a:ext cx="202010" cy="202010"/>
              </a:xfrm>
              <a:custGeom>
                <a:avLst/>
                <a:gdLst/>
                <a:ahLst/>
                <a:cxnLst/>
                <a:rect l="l" t="t" r="r" b="b"/>
                <a:pathLst>
                  <a:path w="293216" h="293216" extrusionOk="0">
                    <a:moveTo>
                      <a:pt x="100589" y="18326"/>
                    </a:moveTo>
                    <a:lnTo>
                      <a:pt x="261044" y="178780"/>
                    </a:lnTo>
                    <a:cubicBezTo>
                      <a:pt x="283849" y="201586"/>
                      <a:pt x="283849" y="238238"/>
                      <a:pt x="261044" y="261044"/>
                    </a:cubicBezTo>
                    <a:lnTo>
                      <a:pt x="261044" y="261044"/>
                    </a:lnTo>
                    <a:cubicBezTo>
                      <a:pt x="238238" y="283849"/>
                      <a:pt x="201586" y="283849"/>
                      <a:pt x="178780" y="261044"/>
                    </a:cubicBezTo>
                    <a:lnTo>
                      <a:pt x="18326" y="100589"/>
                    </a:lnTo>
                  </a:path>
                </a:pathLst>
              </a:custGeom>
              <a:noFill/>
              <a:ln w="12700" cap="rnd"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sp>
            <p:nvSpPr>
              <p:cNvPr id="879" name="Google Shape;879;p6"/>
              <p:cNvSpPr/>
              <p:nvPr/>
            </p:nvSpPr>
            <p:spPr>
              <a:xfrm>
                <a:off x="8559988" y="2257390"/>
                <a:ext cx="230067" cy="230067"/>
              </a:xfrm>
              <a:custGeom>
                <a:avLst/>
                <a:gdLst/>
                <a:ahLst/>
                <a:cxnLst/>
                <a:rect l="l" t="t" r="r" b="b"/>
                <a:pathLst>
                  <a:path w="333940" h="333940" extrusionOk="0">
                    <a:moveTo>
                      <a:pt x="18326" y="322130"/>
                    </a:moveTo>
                    <a:cubicBezTo>
                      <a:pt x="159233" y="271632"/>
                      <a:pt x="270818" y="159233"/>
                      <a:pt x="322130" y="18326"/>
                    </a:cubicBezTo>
                  </a:path>
                </a:pathLst>
              </a:custGeom>
              <a:noFill/>
              <a:ln w="12700" cap="rnd"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grpSp>
      </p:grpSp>
      <p:grpSp>
        <p:nvGrpSpPr>
          <p:cNvPr id="880" name="Google Shape;880;p6"/>
          <p:cNvGrpSpPr/>
          <p:nvPr/>
        </p:nvGrpSpPr>
        <p:grpSpPr>
          <a:xfrm>
            <a:off x="2100587" y="647493"/>
            <a:ext cx="1532769" cy="362550"/>
            <a:chOff x="2761922" y="1583524"/>
            <a:chExt cx="2043692" cy="483400"/>
          </a:xfrm>
        </p:grpSpPr>
        <p:sp>
          <p:nvSpPr>
            <p:cNvPr id="881" name="Google Shape;881;p6"/>
            <p:cNvSpPr/>
            <p:nvPr/>
          </p:nvSpPr>
          <p:spPr>
            <a:xfrm>
              <a:off x="2761922" y="1583524"/>
              <a:ext cx="1718100" cy="423872"/>
            </a:xfrm>
            <a:prstGeom prst="rect">
              <a:avLst/>
            </a:prstGeom>
            <a:noFill/>
            <a:ln>
              <a:noFill/>
            </a:ln>
          </p:spPr>
          <p:txBody>
            <a:bodyPr spcFirstLastPara="1" wrap="square" lIns="81000" tIns="81000" rIns="27000" bIns="45700" anchor="ctr" anchorCtr="0">
              <a:noAutofit/>
            </a:bodyPr>
            <a:lstStyle/>
            <a:p>
              <a:pPr marL="0" marR="0" lvl="0" indent="0" algn="l" rtl="0">
                <a:lnSpc>
                  <a:spcPct val="80000"/>
                </a:lnSpc>
                <a:spcBef>
                  <a:spcPts val="0"/>
                </a:spcBef>
                <a:spcAft>
                  <a:spcPts val="0"/>
                </a:spcAft>
                <a:buClr>
                  <a:srgbClr val="000000"/>
                </a:buClr>
                <a:buSzPts val="1200"/>
                <a:buFont typeface="Arial"/>
                <a:buNone/>
              </a:pPr>
              <a:r>
                <a:rPr lang="en-US" sz="1200" b="0" i="0" u="none" strike="noStrike" cap="none">
                  <a:solidFill>
                    <a:srgbClr val="2C3E50"/>
                  </a:solidFill>
                  <a:latin typeface="Bebas Neue"/>
                  <a:ea typeface="Bebas Neue"/>
                  <a:cs typeface="Bebas Neue"/>
                  <a:sym typeface="Bebas Neue"/>
                </a:rPr>
                <a:t>Key </a:t>
              </a:r>
              <a:br>
                <a:rPr lang="en-US" sz="1200" b="0" i="0" u="none" strike="noStrike" cap="none">
                  <a:solidFill>
                    <a:srgbClr val="2C3E50"/>
                  </a:solidFill>
                  <a:latin typeface="Bebas Neue"/>
                  <a:ea typeface="Bebas Neue"/>
                  <a:cs typeface="Bebas Neue"/>
                  <a:sym typeface="Bebas Neue"/>
                </a:rPr>
              </a:br>
              <a:r>
                <a:rPr lang="en-US" sz="1200" b="0" i="0" u="none" strike="noStrike" cap="none">
                  <a:solidFill>
                    <a:srgbClr val="2C3E50"/>
                  </a:solidFill>
                  <a:latin typeface="Bebas Neue"/>
                  <a:ea typeface="Bebas Neue"/>
                  <a:cs typeface="Bebas Neue"/>
                  <a:sym typeface="Bebas Neue"/>
                </a:rPr>
                <a:t>Activities</a:t>
              </a:r>
              <a:endParaRPr sz="1400" b="0" i="0" u="none" strike="noStrike" cap="none">
                <a:solidFill>
                  <a:srgbClr val="000000"/>
                </a:solidFill>
                <a:latin typeface="Arial"/>
                <a:ea typeface="Arial"/>
                <a:cs typeface="Arial"/>
                <a:sym typeface="Arial"/>
              </a:endParaRPr>
            </a:p>
          </p:txBody>
        </p:sp>
        <p:grpSp>
          <p:nvGrpSpPr>
            <p:cNvPr id="882" name="Google Shape;882;p6"/>
            <p:cNvGrpSpPr/>
            <p:nvPr/>
          </p:nvGrpSpPr>
          <p:grpSpPr>
            <a:xfrm>
              <a:off x="4363116" y="1676645"/>
              <a:ext cx="442498" cy="390279"/>
              <a:chOff x="8797658" y="7629428"/>
              <a:chExt cx="712335" cy="628274"/>
            </a:xfrm>
          </p:grpSpPr>
          <p:sp>
            <p:nvSpPr>
              <p:cNvPr id="883" name="Google Shape;883;p6"/>
              <p:cNvSpPr/>
              <p:nvPr/>
            </p:nvSpPr>
            <p:spPr>
              <a:xfrm>
                <a:off x="9030736" y="7823205"/>
                <a:ext cx="92795" cy="141921"/>
              </a:xfrm>
              <a:custGeom>
                <a:avLst/>
                <a:gdLst/>
                <a:ahLst/>
                <a:cxnLst/>
                <a:rect l="l" t="t" r="r" b="b"/>
                <a:pathLst>
                  <a:path w="92794" h="141921" extrusionOk="0">
                    <a:moveTo>
                      <a:pt x="12282" y="132369"/>
                    </a:moveTo>
                    <a:lnTo>
                      <a:pt x="12282" y="12282"/>
                    </a:lnTo>
                    <a:lnTo>
                      <a:pt x="82150" y="12282"/>
                    </a:lnTo>
                    <a:lnTo>
                      <a:pt x="82150" y="132369"/>
                    </a:lnTo>
                  </a:path>
                </a:pathLst>
              </a:custGeom>
              <a:noFill/>
              <a:ln w="12700" cap="flat"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sp>
            <p:nvSpPr>
              <p:cNvPr id="884" name="Google Shape;884;p6"/>
              <p:cNvSpPr/>
              <p:nvPr/>
            </p:nvSpPr>
            <p:spPr>
              <a:xfrm>
                <a:off x="9065671" y="7823205"/>
                <a:ext cx="21834" cy="174672"/>
              </a:xfrm>
              <a:custGeom>
                <a:avLst/>
                <a:gdLst/>
                <a:ahLst/>
                <a:cxnLst/>
                <a:rect l="l" t="t" r="r" b="b"/>
                <a:pathLst>
                  <a:path w="21834" h="174672" extrusionOk="0">
                    <a:moveTo>
                      <a:pt x="12282" y="12282"/>
                    </a:moveTo>
                    <a:lnTo>
                      <a:pt x="12282" y="165120"/>
                    </a:lnTo>
                  </a:path>
                </a:pathLst>
              </a:custGeom>
              <a:noFill/>
              <a:ln w="12700" cap="flat"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sp>
            <p:nvSpPr>
              <p:cNvPr id="885" name="Google Shape;885;p6"/>
              <p:cNvSpPr/>
              <p:nvPr/>
            </p:nvSpPr>
            <p:spPr>
              <a:xfrm>
                <a:off x="9043836" y="7656720"/>
                <a:ext cx="65502" cy="65502"/>
              </a:xfrm>
              <a:custGeom>
                <a:avLst/>
                <a:gdLst/>
                <a:ahLst/>
                <a:cxnLst/>
                <a:rect l="l" t="t" r="r" b="b"/>
                <a:pathLst>
                  <a:path w="65502" h="65502" extrusionOk="0">
                    <a:moveTo>
                      <a:pt x="55950" y="34116"/>
                    </a:moveTo>
                    <a:cubicBezTo>
                      <a:pt x="55950" y="46124"/>
                      <a:pt x="46124" y="55950"/>
                      <a:pt x="34116" y="55950"/>
                    </a:cubicBezTo>
                    <a:cubicBezTo>
                      <a:pt x="22107" y="55950"/>
                      <a:pt x="12282" y="46124"/>
                      <a:pt x="12282" y="34116"/>
                    </a:cubicBezTo>
                    <a:cubicBezTo>
                      <a:pt x="12282" y="22107"/>
                      <a:pt x="22107" y="12282"/>
                      <a:pt x="34116" y="12282"/>
                    </a:cubicBezTo>
                    <a:cubicBezTo>
                      <a:pt x="46124" y="12282"/>
                      <a:pt x="55950" y="22107"/>
                      <a:pt x="55950" y="34116"/>
                    </a:cubicBezTo>
                    <a:close/>
                  </a:path>
                </a:pathLst>
              </a:custGeom>
              <a:noFill/>
              <a:ln w="12700" cap="flat"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sp>
            <p:nvSpPr>
              <p:cNvPr id="886" name="Google Shape;886;p6"/>
              <p:cNvSpPr/>
              <p:nvPr/>
            </p:nvSpPr>
            <p:spPr>
              <a:xfrm>
                <a:off x="9065671" y="7726043"/>
                <a:ext cx="21834" cy="87336"/>
              </a:xfrm>
              <a:custGeom>
                <a:avLst/>
                <a:gdLst/>
                <a:ahLst/>
                <a:cxnLst/>
                <a:rect l="l" t="t" r="r" b="b"/>
                <a:pathLst>
                  <a:path w="21834" h="87336" extrusionOk="0">
                    <a:moveTo>
                      <a:pt x="12282" y="12282"/>
                    </a:moveTo>
                    <a:lnTo>
                      <a:pt x="12282" y="78875"/>
                    </a:lnTo>
                  </a:path>
                </a:pathLst>
              </a:custGeom>
              <a:noFill/>
              <a:ln w="12700" cap="flat"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sp>
            <p:nvSpPr>
              <p:cNvPr id="887" name="Google Shape;887;p6"/>
              <p:cNvSpPr/>
              <p:nvPr/>
            </p:nvSpPr>
            <p:spPr>
              <a:xfrm>
                <a:off x="9030736" y="7770803"/>
                <a:ext cx="92795" cy="76419"/>
              </a:xfrm>
              <a:custGeom>
                <a:avLst/>
                <a:gdLst/>
                <a:ahLst/>
                <a:cxnLst/>
                <a:rect l="l" t="t" r="r" b="b"/>
                <a:pathLst>
                  <a:path w="92794" h="76419" extrusionOk="0">
                    <a:moveTo>
                      <a:pt x="12282" y="12282"/>
                    </a:moveTo>
                    <a:lnTo>
                      <a:pt x="12282" y="64683"/>
                    </a:lnTo>
                    <a:lnTo>
                      <a:pt x="82150" y="64683"/>
                    </a:lnTo>
                    <a:lnTo>
                      <a:pt x="82150" y="12282"/>
                    </a:lnTo>
                  </a:path>
                </a:pathLst>
              </a:custGeom>
              <a:noFill/>
              <a:ln w="12700" cap="flat"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sp>
            <p:nvSpPr>
              <p:cNvPr id="888" name="Google Shape;888;p6"/>
              <p:cNvSpPr/>
              <p:nvPr/>
            </p:nvSpPr>
            <p:spPr>
              <a:xfrm>
                <a:off x="8957592" y="7682375"/>
                <a:ext cx="169214" cy="87336"/>
              </a:xfrm>
              <a:custGeom>
                <a:avLst/>
                <a:gdLst/>
                <a:ahLst/>
                <a:cxnLst/>
                <a:rect l="l" t="t" r="r" b="b"/>
                <a:pathLst>
                  <a:path w="169213" h="87336" extrusionOk="0">
                    <a:moveTo>
                      <a:pt x="158570" y="55950"/>
                    </a:moveTo>
                    <a:lnTo>
                      <a:pt x="101801" y="55950"/>
                    </a:lnTo>
                    <a:cubicBezTo>
                      <a:pt x="88701" y="55950"/>
                      <a:pt x="76146" y="60862"/>
                      <a:pt x="66867" y="69596"/>
                    </a:cubicBezTo>
                    <a:lnTo>
                      <a:pt x="66867" y="69596"/>
                    </a:lnTo>
                    <a:cubicBezTo>
                      <a:pt x="55950" y="79967"/>
                      <a:pt x="37937" y="76146"/>
                      <a:pt x="32478" y="61954"/>
                    </a:cubicBezTo>
                    <a:lnTo>
                      <a:pt x="12282" y="12282"/>
                    </a:lnTo>
                  </a:path>
                </a:pathLst>
              </a:custGeom>
              <a:noFill/>
              <a:ln w="12700" cap="flat"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sp>
            <p:nvSpPr>
              <p:cNvPr id="889" name="Google Shape;889;p6"/>
              <p:cNvSpPr/>
              <p:nvPr/>
            </p:nvSpPr>
            <p:spPr>
              <a:xfrm>
                <a:off x="9103880" y="7726043"/>
                <a:ext cx="49127" cy="120087"/>
              </a:xfrm>
              <a:custGeom>
                <a:avLst/>
                <a:gdLst/>
                <a:ahLst/>
                <a:cxnLst/>
                <a:rect l="l" t="t" r="r" b="b"/>
                <a:pathLst>
                  <a:path w="49126" h="120087" extrusionOk="0">
                    <a:moveTo>
                      <a:pt x="12282" y="12282"/>
                    </a:moveTo>
                    <a:lnTo>
                      <a:pt x="12282" y="12282"/>
                    </a:lnTo>
                    <a:cubicBezTo>
                      <a:pt x="28657" y="12282"/>
                      <a:pt x="36845" y="25382"/>
                      <a:pt x="36845" y="41758"/>
                    </a:cubicBezTo>
                    <a:lnTo>
                      <a:pt x="36845" y="109443"/>
                    </a:lnTo>
                  </a:path>
                </a:pathLst>
              </a:custGeom>
              <a:noFill/>
              <a:ln w="12700" cap="flat"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sp>
            <p:nvSpPr>
              <p:cNvPr id="890" name="Google Shape;890;p6"/>
              <p:cNvSpPr/>
              <p:nvPr/>
            </p:nvSpPr>
            <p:spPr>
              <a:xfrm>
                <a:off x="8797658" y="7900170"/>
                <a:ext cx="447597" cy="262008"/>
              </a:xfrm>
              <a:custGeom>
                <a:avLst/>
                <a:gdLst/>
                <a:ahLst/>
                <a:cxnLst/>
                <a:rect l="l" t="t" r="r" b="b"/>
                <a:pathLst>
                  <a:path w="447597" h="262008" extrusionOk="0">
                    <a:moveTo>
                      <a:pt x="12282" y="189137"/>
                    </a:moveTo>
                    <a:lnTo>
                      <a:pt x="204967" y="12282"/>
                    </a:lnTo>
                    <a:lnTo>
                      <a:pt x="438045" y="253548"/>
                    </a:lnTo>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sp>
            <p:nvSpPr>
              <p:cNvPr id="891" name="Google Shape;891;p6"/>
              <p:cNvSpPr/>
              <p:nvPr/>
            </p:nvSpPr>
            <p:spPr>
              <a:xfrm>
                <a:off x="9062396" y="7779537"/>
                <a:ext cx="447597" cy="251091"/>
              </a:xfrm>
              <a:custGeom>
                <a:avLst/>
                <a:gdLst/>
                <a:ahLst/>
                <a:cxnLst/>
                <a:rect l="l" t="t" r="r" b="b"/>
                <a:pathLst>
                  <a:path w="447597" h="251091" extrusionOk="0">
                    <a:moveTo>
                      <a:pt x="12282" y="211517"/>
                    </a:moveTo>
                    <a:lnTo>
                      <a:pt x="222980" y="12282"/>
                    </a:lnTo>
                    <a:lnTo>
                      <a:pt x="438591" y="242085"/>
                    </a:lnTo>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sp>
            <p:nvSpPr>
              <p:cNvPr id="892" name="Google Shape;892;p6"/>
              <p:cNvSpPr/>
              <p:nvPr/>
            </p:nvSpPr>
            <p:spPr>
              <a:xfrm>
                <a:off x="9223421" y="7924733"/>
                <a:ext cx="21834" cy="332969"/>
              </a:xfrm>
              <a:custGeom>
                <a:avLst/>
                <a:gdLst/>
                <a:ahLst/>
                <a:cxnLst/>
                <a:rect l="l" t="t" r="r" b="b"/>
                <a:pathLst>
                  <a:path w="21834" h="332968" extrusionOk="0">
                    <a:moveTo>
                      <a:pt x="12282" y="12282"/>
                    </a:moveTo>
                    <a:lnTo>
                      <a:pt x="12282" y="325054"/>
                    </a:lnTo>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sp>
            <p:nvSpPr>
              <p:cNvPr id="893" name="Google Shape;893;p6"/>
              <p:cNvSpPr/>
              <p:nvPr/>
            </p:nvSpPr>
            <p:spPr>
              <a:xfrm>
                <a:off x="9308574" y="7924733"/>
                <a:ext cx="21834" cy="332969"/>
              </a:xfrm>
              <a:custGeom>
                <a:avLst/>
                <a:gdLst/>
                <a:ahLst/>
                <a:cxnLst/>
                <a:rect l="l" t="t" r="r" b="b"/>
                <a:pathLst>
                  <a:path w="21834" h="332968" extrusionOk="0">
                    <a:moveTo>
                      <a:pt x="12282" y="12282"/>
                    </a:moveTo>
                    <a:lnTo>
                      <a:pt x="12282" y="325054"/>
                    </a:lnTo>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sp>
            <p:nvSpPr>
              <p:cNvPr id="894" name="Google Shape;894;p6"/>
              <p:cNvSpPr/>
              <p:nvPr/>
            </p:nvSpPr>
            <p:spPr>
              <a:xfrm>
                <a:off x="9227788" y="7962943"/>
                <a:ext cx="109170" cy="21834"/>
              </a:xfrm>
              <a:custGeom>
                <a:avLst/>
                <a:gdLst/>
                <a:ahLst/>
                <a:cxnLst/>
                <a:rect l="l" t="t" r="r" b="b"/>
                <a:pathLst>
                  <a:path w="109170" h="21834" extrusionOk="0">
                    <a:moveTo>
                      <a:pt x="12282" y="12282"/>
                    </a:moveTo>
                    <a:lnTo>
                      <a:pt x="97980" y="12282"/>
                    </a:lnTo>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sp>
            <p:nvSpPr>
              <p:cNvPr id="895" name="Google Shape;895;p6"/>
              <p:cNvSpPr/>
              <p:nvPr/>
            </p:nvSpPr>
            <p:spPr>
              <a:xfrm>
                <a:off x="9227788" y="8021894"/>
                <a:ext cx="109170" cy="21834"/>
              </a:xfrm>
              <a:custGeom>
                <a:avLst/>
                <a:gdLst/>
                <a:ahLst/>
                <a:cxnLst/>
                <a:rect l="l" t="t" r="r" b="b"/>
                <a:pathLst>
                  <a:path w="109170" h="21834" extrusionOk="0">
                    <a:moveTo>
                      <a:pt x="12282" y="12282"/>
                    </a:moveTo>
                    <a:lnTo>
                      <a:pt x="97980" y="12282"/>
                    </a:lnTo>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sp>
            <p:nvSpPr>
              <p:cNvPr id="896" name="Google Shape;896;p6"/>
              <p:cNvSpPr/>
              <p:nvPr/>
            </p:nvSpPr>
            <p:spPr>
              <a:xfrm>
                <a:off x="9227788" y="8080846"/>
                <a:ext cx="109170" cy="21834"/>
              </a:xfrm>
              <a:custGeom>
                <a:avLst/>
                <a:gdLst/>
                <a:ahLst/>
                <a:cxnLst/>
                <a:rect l="l" t="t" r="r" b="b"/>
                <a:pathLst>
                  <a:path w="109170" h="21834" extrusionOk="0">
                    <a:moveTo>
                      <a:pt x="12282" y="12282"/>
                    </a:moveTo>
                    <a:lnTo>
                      <a:pt x="97980" y="12282"/>
                    </a:lnTo>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sp>
            <p:nvSpPr>
              <p:cNvPr id="897" name="Google Shape;897;p6"/>
              <p:cNvSpPr/>
              <p:nvPr/>
            </p:nvSpPr>
            <p:spPr>
              <a:xfrm>
                <a:off x="9227788" y="8140344"/>
                <a:ext cx="109170" cy="21834"/>
              </a:xfrm>
              <a:custGeom>
                <a:avLst/>
                <a:gdLst/>
                <a:ahLst/>
                <a:cxnLst/>
                <a:rect l="l" t="t" r="r" b="b"/>
                <a:pathLst>
                  <a:path w="109170" h="21834" extrusionOk="0">
                    <a:moveTo>
                      <a:pt x="12282" y="12282"/>
                    </a:moveTo>
                    <a:lnTo>
                      <a:pt x="97980" y="12282"/>
                    </a:lnTo>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sp>
            <p:nvSpPr>
              <p:cNvPr id="898" name="Google Shape;898;p6"/>
              <p:cNvSpPr/>
              <p:nvPr/>
            </p:nvSpPr>
            <p:spPr>
              <a:xfrm>
                <a:off x="9227788" y="8199296"/>
                <a:ext cx="109170" cy="21834"/>
              </a:xfrm>
              <a:custGeom>
                <a:avLst/>
                <a:gdLst/>
                <a:ahLst/>
                <a:cxnLst/>
                <a:rect l="l" t="t" r="r" b="b"/>
                <a:pathLst>
                  <a:path w="109170" h="21834" extrusionOk="0">
                    <a:moveTo>
                      <a:pt x="12282" y="12282"/>
                    </a:moveTo>
                    <a:lnTo>
                      <a:pt x="97980" y="12282"/>
                    </a:lnTo>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sp>
            <p:nvSpPr>
              <p:cNvPr id="899" name="Google Shape;899;p6"/>
              <p:cNvSpPr/>
              <p:nvPr/>
            </p:nvSpPr>
            <p:spPr>
              <a:xfrm>
                <a:off x="9273094" y="7629428"/>
                <a:ext cx="98253" cy="87336"/>
              </a:xfrm>
              <a:custGeom>
                <a:avLst/>
                <a:gdLst/>
                <a:ahLst/>
                <a:cxnLst/>
                <a:rect l="l" t="t" r="r" b="b"/>
                <a:pathLst>
                  <a:path w="98253" h="87336" extrusionOk="0">
                    <a:moveTo>
                      <a:pt x="12282" y="12282"/>
                    </a:moveTo>
                    <a:lnTo>
                      <a:pt x="89246" y="12282"/>
                    </a:lnTo>
                    <a:lnTo>
                      <a:pt x="89246" y="79967"/>
                    </a:lnTo>
                    <a:lnTo>
                      <a:pt x="12282" y="79967"/>
                    </a:lnTo>
                    <a:close/>
                  </a:path>
                </a:pathLst>
              </a:custGeom>
              <a:noFill/>
              <a:ln w="12700" cap="flat"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sp>
            <p:nvSpPr>
              <p:cNvPr id="900" name="Google Shape;900;p6"/>
              <p:cNvSpPr/>
              <p:nvPr/>
            </p:nvSpPr>
            <p:spPr>
              <a:xfrm>
                <a:off x="9350059" y="7663271"/>
                <a:ext cx="98253" cy="87336"/>
              </a:xfrm>
              <a:custGeom>
                <a:avLst/>
                <a:gdLst/>
                <a:ahLst/>
                <a:cxnLst/>
                <a:rect l="l" t="t" r="r" b="b"/>
                <a:pathLst>
                  <a:path w="98253" h="87336" extrusionOk="0">
                    <a:moveTo>
                      <a:pt x="12282" y="12282"/>
                    </a:moveTo>
                    <a:lnTo>
                      <a:pt x="89247" y="12282"/>
                    </a:lnTo>
                    <a:lnTo>
                      <a:pt x="89247" y="79967"/>
                    </a:lnTo>
                    <a:lnTo>
                      <a:pt x="12282" y="79967"/>
                    </a:lnTo>
                    <a:close/>
                  </a:path>
                </a:pathLst>
              </a:custGeom>
              <a:noFill/>
              <a:ln w="12700" cap="flat"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sp>
            <p:nvSpPr>
              <p:cNvPr id="901" name="Google Shape;901;p6"/>
              <p:cNvSpPr/>
              <p:nvPr/>
            </p:nvSpPr>
            <p:spPr>
              <a:xfrm>
                <a:off x="9273094" y="7629428"/>
                <a:ext cx="21834" cy="174672"/>
              </a:xfrm>
              <a:custGeom>
                <a:avLst/>
                <a:gdLst/>
                <a:ahLst/>
                <a:cxnLst/>
                <a:rect l="l" t="t" r="r" b="b"/>
                <a:pathLst>
                  <a:path w="21834" h="174672" extrusionOk="0">
                    <a:moveTo>
                      <a:pt x="12282" y="162390"/>
                    </a:moveTo>
                    <a:lnTo>
                      <a:pt x="12282" y="12282"/>
                    </a:lnTo>
                  </a:path>
                </a:pathLst>
              </a:custGeom>
              <a:noFill/>
              <a:ln w="12700" cap="flat"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grpSp>
      </p:grpSp>
      <p:sp>
        <p:nvSpPr>
          <p:cNvPr id="941" name="Google Shape;941;p6"/>
          <p:cNvSpPr txBox="1"/>
          <p:nvPr/>
        </p:nvSpPr>
        <p:spPr>
          <a:xfrm>
            <a:off x="3125409" y="4981127"/>
            <a:ext cx="2893181" cy="19620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75"/>
              <a:buFont typeface="Arial"/>
              <a:buNone/>
            </a:pPr>
            <a:r>
              <a:rPr lang="en-US" sz="675" b="0" i="0" u="none" strike="noStrike" cap="none">
                <a:solidFill>
                  <a:srgbClr val="A5A5A5"/>
                </a:solidFill>
                <a:latin typeface="Calibri"/>
                <a:ea typeface="Calibri"/>
                <a:cs typeface="Calibri"/>
                <a:sym typeface="Calibri"/>
              </a:rPr>
              <a:t>Business Model Canvas is under Creative Commons license by Strategyzer AG</a:t>
            </a:r>
            <a:endParaRPr sz="1400" b="0" i="0" u="none" strike="noStrike" cap="none">
              <a:solidFill>
                <a:srgbClr val="000000"/>
              </a:solidFill>
              <a:latin typeface="Arial"/>
              <a:ea typeface="Arial"/>
              <a:cs typeface="Arial"/>
              <a:sym typeface="Arial"/>
            </a:endParaRPr>
          </a:p>
        </p:txBody>
      </p:sp>
      <p:grpSp>
        <p:nvGrpSpPr>
          <p:cNvPr id="942" name="Google Shape;942;p6"/>
          <p:cNvGrpSpPr/>
          <p:nvPr/>
        </p:nvGrpSpPr>
        <p:grpSpPr>
          <a:xfrm>
            <a:off x="405596" y="630450"/>
            <a:ext cx="8332204" cy="4382595"/>
            <a:chOff x="540001" y="1520820"/>
            <a:chExt cx="11109605" cy="4291192"/>
          </a:xfrm>
        </p:grpSpPr>
        <p:sp>
          <p:nvSpPr>
            <p:cNvPr id="943" name="Google Shape;943;p6"/>
            <p:cNvSpPr/>
            <p:nvPr/>
          </p:nvSpPr>
          <p:spPr>
            <a:xfrm>
              <a:off x="540001" y="1520827"/>
              <a:ext cx="2221800" cy="3271728"/>
            </a:xfrm>
            <a:prstGeom prst="rect">
              <a:avLst/>
            </a:prstGeom>
            <a:solidFill>
              <a:srgbClr val="FFFFFF"/>
            </a:solidFill>
            <a:ln w="12700" cap="flat" cmpd="sng">
              <a:solidFill>
                <a:schemeClr val="dk2"/>
              </a:solidFill>
              <a:prstDash val="solid"/>
              <a:round/>
              <a:headEnd type="none" w="sm" len="sm"/>
              <a:tailEnd type="none" w="sm" len="sm"/>
            </a:ln>
          </p:spPr>
          <p:txBody>
            <a:bodyPr spcFirstLastPara="1" wrap="square" lIns="81000" tIns="243000" rIns="81000" bIns="54000" anchor="t"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7D7D7D"/>
                </a:solidFill>
                <a:latin typeface="Calibri"/>
                <a:ea typeface="Calibri"/>
                <a:cs typeface="Calibri"/>
                <a:sym typeface="Calibri"/>
              </a:endParaRPr>
            </a:p>
            <a:p>
              <a:pPr marL="0" marR="0" lvl="0" indent="0" algn="l" rtl="0">
                <a:lnSpc>
                  <a:spcPct val="100000"/>
                </a:lnSpc>
                <a:spcBef>
                  <a:spcPts val="450"/>
                </a:spcBef>
                <a:spcAft>
                  <a:spcPts val="0"/>
                </a:spcAft>
                <a:buClr>
                  <a:srgbClr val="000000"/>
                </a:buClr>
                <a:buSzPts val="900"/>
                <a:buFont typeface="Arial"/>
                <a:buNone/>
              </a:pPr>
              <a:r>
                <a:rPr lang="en-US" sz="900" b="0" i="0" u="none" strike="noStrike" cap="none">
                  <a:solidFill>
                    <a:srgbClr val="7D7D7D"/>
                  </a:solidFill>
                  <a:latin typeface="Calibri"/>
                  <a:ea typeface="Calibri"/>
                  <a:cs typeface="Calibri"/>
                  <a:sym typeface="Calibri"/>
                </a:rPr>
                <a:t>Your text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50"/>
                </a:spcBef>
                <a:spcAft>
                  <a:spcPts val="0"/>
                </a:spcAft>
                <a:buClr>
                  <a:srgbClr val="000000"/>
                </a:buClr>
                <a:buSzPts val="900"/>
                <a:buFont typeface="Arial"/>
                <a:buNone/>
              </a:pPr>
              <a:r>
                <a:rPr lang="en-US" sz="900" b="0" i="0" u="none" strike="noStrike" cap="none">
                  <a:solidFill>
                    <a:srgbClr val="7D7D7D"/>
                  </a:solidFill>
                  <a:latin typeface="Calibri"/>
                  <a:ea typeface="Calibri"/>
                  <a:cs typeface="Calibri"/>
                  <a:sym typeface="Calibri"/>
                </a:rPr>
                <a:t>Your text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50"/>
                </a:spcBef>
                <a:spcAft>
                  <a:spcPts val="0"/>
                </a:spcAft>
                <a:buClr>
                  <a:srgbClr val="000000"/>
                </a:buClr>
                <a:buSzPts val="900"/>
                <a:buFont typeface="Arial"/>
                <a:buNone/>
              </a:pPr>
              <a:r>
                <a:rPr lang="en-US" sz="900" b="0" i="0" u="none" strike="noStrike" cap="none">
                  <a:solidFill>
                    <a:srgbClr val="7D7D7D"/>
                  </a:solidFill>
                  <a:latin typeface="Calibri"/>
                  <a:ea typeface="Calibri"/>
                  <a:cs typeface="Calibri"/>
                  <a:sym typeface="Calibri"/>
                </a:rPr>
                <a:t>Your text</a:t>
              </a:r>
              <a:endParaRPr sz="1400" b="0" i="0" u="none" strike="noStrike" cap="none">
                <a:solidFill>
                  <a:srgbClr val="000000"/>
                </a:solidFill>
                <a:latin typeface="Arial"/>
                <a:ea typeface="Arial"/>
                <a:cs typeface="Arial"/>
                <a:sym typeface="Arial"/>
              </a:endParaRPr>
            </a:p>
          </p:txBody>
        </p:sp>
        <p:sp>
          <p:nvSpPr>
            <p:cNvPr id="944" name="Google Shape;944;p6"/>
            <p:cNvSpPr/>
            <p:nvPr/>
          </p:nvSpPr>
          <p:spPr>
            <a:xfrm>
              <a:off x="2761921" y="1520825"/>
              <a:ext cx="2221800" cy="1561500"/>
            </a:xfrm>
            <a:prstGeom prst="rect">
              <a:avLst/>
            </a:prstGeom>
            <a:solidFill>
              <a:srgbClr val="FFFFFF"/>
            </a:solidFill>
            <a:ln w="12700" cap="flat" cmpd="sng">
              <a:solidFill>
                <a:schemeClr val="dk2"/>
              </a:solidFill>
              <a:prstDash val="solid"/>
              <a:round/>
              <a:headEnd type="none" w="sm" len="sm"/>
              <a:tailEnd type="none" w="sm" len="sm"/>
            </a:ln>
          </p:spPr>
          <p:txBody>
            <a:bodyPr spcFirstLastPara="1" wrap="square" lIns="81000" tIns="243000" rIns="81000" bIns="54000" anchor="t"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7D7D7D"/>
                </a:solidFill>
                <a:latin typeface="Calibri"/>
                <a:ea typeface="Calibri"/>
                <a:cs typeface="Calibri"/>
                <a:sym typeface="Calibri"/>
              </a:endParaRPr>
            </a:p>
            <a:p>
              <a:pPr marL="0" marR="0" lvl="0" indent="0" algn="l" rtl="0">
                <a:lnSpc>
                  <a:spcPct val="100000"/>
                </a:lnSpc>
                <a:spcBef>
                  <a:spcPts val="450"/>
                </a:spcBef>
                <a:spcAft>
                  <a:spcPts val="0"/>
                </a:spcAft>
                <a:buClr>
                  <a:srgbClr val="000000"/>
                </a:buClr>
                <a:buSzPts val="900"/>
                <a:buFont typeface="Arial"/>
                <a:buNone/>
              </a:pPr>
              <a:r>
                <a:rPr lang="en-US" sz="900" b="0" i="0" u="none" strike="noStrike" cap="none">
                  <a:solidFill>
                    <a:srgbClr val="7D7D7D"/>
                  </a:solidFill>
                  <a:latin typeface="Calibri"/>
                  <a:ea typeface="Calibri"/>
                  <a:cs typeface="Calibri"/>
                  <a:sym typeface="Calibri"/>
                </a:rPr>
                <a:t>Your text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50"/>
                </a:spcBef>
                <a:spcAft>
                  <a:spcPts val="0"/>
                </a:spcAft>
                <a:buClr>
                  <a:srgbClr val="000000"/>
                </a:buClr>
                <a:buSzPts val="900"/>
                <a:buFont typeface="Arial"/>
                <a:buNone/>
              </a:pPr>
              <a:r>
                <a:rPr lang="en-US" sz="900" b="0" i="0" u="none" strike="noStrike" cap="none">
                  <a:solidFill>
                    <a:srgbClr val="7D7D7D"/>
                  </a:solidFill>
                  <a:latin typeface="Calibri"/>
                  <a:ea typeface="Calibri"/>
                  <a:cs typeface="Calibri"/>
                  <a:sym typeface="Calibri"/>
                </a:rPr>
                <a:t>Your text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50"/>
                </a:spcBef>
                <a:spcAft>
                  <a:spcPts val="0"/>
                </a:spcAft>
                <a:buClr>
                  <a:srgbClr val="000000"/>
                </a:buClr>
                <a:buSzPts val="900"/>
                <a:buFont typeface="Arial"/>
                <a:buNone/>
              </a:pPr>
              <a:r>
                <a:rPr lang="en-US" sz="900" b="0" i="0" u="none" strike="noStrike" cap="none">
                  <a:solidFill>
                    <a:srgbClr val="7D7D7D"/>
                  </a:solidFill>
                  <a:latin typeface="Calibri"/>
                  <a:ea typeface="Calibri"/>
                  <a:cs typeface="Calibri"/>
                  <a:sym typeface="Calibri"/>
                </a:rPr>
                <a:t>Your text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50"/>
                </a:spcBef>
                <a:spcAft>
                  <a:spcPts val="0"/>
                </a:spcAft>
                <a:buClr>
                  <a:srgbClr val="000000"/>
                </a:buClr>
                <a:buSzPts val="900"/>
                <a:buFont typeface="Arial"/>
                <a:buNone/>
              </a:pPr>
              <a:endParaRPr sz="900" b="0" i="0" u="none" strike="noStrike" cap="none">
                <a:solidFill>
                  <a:srgbClr val="7D7D7D"/>
                </a:solidFill>
                <a:latin typeface="Calibri"/>
                <a:ea typeface="Calibri"/>
                <a:cs typeface="Calibri"/>
                <a:sym typeface="Calibri"/>
              </a:endParaRPr>
            </a:p>
          </p:txBody>
        </p:sp>
        <p:sp>
          <p:nvSpPr>
            <p:cNvPr id="945" name="Google Shape;945;p6"/>
            <p:cNvSpPr/>
            <p:nvPr/>
          </p:nvSpPr>
          <p:spPr>
            <a:xfrm>
              <a:off x="4983840" y="1520820"/>
              <a:ext cx="2221800" cy="3261000"/>
            </a:xfrm>
            <a:prstGeom prst="rect">
              <a:avLst/>
            </a:prstGeom>
            <a:solidFill>
              <a:srgbClr val="FFFFFF"/>
            </a:solidFill>
            <a:ln w="12700" cap="flat" cmpd="sng">
              <a:solidFill>
                <a:schemeClr val="dk2"/>
              </a:solidFill>
              <a:prstDash val="solid"/>
              <a:round/>
              <a:headEnd type="none" w="sm" len="sm"/>
              <a:tailEnd type="none" w="sm" len="sm"/>
            </a:ln>
          </p:spPr>
          <p:txBody>
            <a:bodyPr spcFirstLastPara="1" wrap="square" lIns="81000" tIns="243000" rIns="81000" bIns="54000" anchor="t"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7D7D7D"/>
                </a:solidFill>
                <a:latin typeface="Calibri"/>
                <a:ea typeface="Calibri"/>
                <a:cs typeface="Calibri"/>
                <a:sym typeface="Calibri"/>
              </a:endParaRPr>
            </a:p>
            <a:p>
              <a:pPr marL="0" marR="0" lvl="0" indent="0" algn="l" rtl="0">
                <a:lnSpc>
                  <a:spcPct val="100000"/>
                </a:lnSpc>
                <a:spcBef>
                  <a:spcPts val="450"/>
                </a:spcBef>
                <a:spcAft>
                  <a:spcPts val="0"/>
                </a:spcAft>
                <a:buClr>
                  <a:srgbClr val="000000"/>
                </a:buClr>
                <a:buSzPts val="900"/>
                <a:buFont typeface="Arial"/>
                <a:buNone/>
              </a:pPr>
              <a:r>
                <a:rPr lang="en-US" sz="900" b="0" i="0" u="none" strike="noStrike" cap="none">
                  <a:solidFill>
                    <a:srgbClr val="7D7D7D"/>
                  </a:solidFill>
                  <a:latin typeface="Calibri"/>
                  <a:ea typeface="Calibri"/>
                  <a:cs typeface="Calibri"/>
                  <a:sym typeface="Calibri"/>
                </a:rPr>
                <a:t>Your text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50"/>
                </a:spcBef>
                <a:spcAft>
                  <a:spcPts val="0"/>
                </a:spcAft>
                <a:buClr>
                  <a:srgbClr val="000000"/>
                </a:buClr>
                <a:buSzPts val="900"/>
                <a:buFont typeface="Arial"/>
                <a:buNone/>
              </a:pPr>
              <a:r>
                <a:rPr lang="en-US" sz="900" b="0" i="0" u="none" strike="noStrike" cap="none">
                  <a:solidFill>
                    <a:srgbClr val="7D7D7D"/>
                  </a:solidFill>
                  <a:latin typeface="Calibri"/>
                  <a:ea typeface="Calibri"/>
                  <a:cs typeface="Calibri"/>
                  <a:sym typeface="Calibri"/>
                </a:rPr>
                <a:t>Your text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50"/>
                </a:spcBef>
                <a:spcAft>
                  <a:spcPts val="0"/>
                </a:spcAft>
                <a:buClr>
                  <a:srgbClr val="000000"/>
                </a:buClr>
                <a:buSzPts val="900"/>
                <a:buFont typeface="Arial"/>
                <a:buNone/>
              </a:pPr>
              <a:r>
                <a:rPr lang="en-US" sz="900" b="0" i="0" u="none" strike="noStrike" cap="none">
                  <a:solidFill>
                    <a:srgbClr val="7D7D7D"/>
                  </a:solidFill>
                  <a:latin typeface="Calibri"/>
                  <a:ea typeface="Calibri"/>
                  <a:cs typeface="Calibri"/>
                  <a:sym typeface="Calibri"/>
                </a:rPr>
                <a:t>Your text</a:t>
              </a:r>
              <a:endParaRPr sz="1400" b="0" i="0" u="none" strike="noStrike" cap="none">
                <a:solidFill>
                  <a:srgbClr val="000000"/>
                </a:solidFill>
                <a:latin typeface="Arial"/>
                <a:ea typeface="Arial"/>
                <a:cs typeface="Arial"/>
                <a:sym typeface="Arial"/>
              </a:endParaRPr>
            </a:p>
          </p:txBody>
        </p:sp>
        <p:sp>
          <p:nvSpPr>
            <p:cNvPr id="946" name="Google Shape;946;p6"/>
            <p:cNvSpPr/>
            <p:nvPr/>
          </p:nvSpPr>
          <p:spPr>
            <a:xfrm>
              <a:off x="7205761" y="1520826"/>
              <a:ext cx="2221800" cy="1561500"/>
            </a:xfrm>
            <a:prstGeom prst="rect">
              <a:avLst/>
            </a:prstGeom>
            <a:solidFill>
              <a:srgbClr val="FFFFFF"/>
            </a:solidFill>
            <a:ln w="12700" cap="flat" cmpd="sng">
              <a:solidFill>
                <a:schemeClr val="dk2"/>
              </a:solidFill>
              <a:prstDash val="solid"/>
              <a:round/>
              <a:headEnd type="none" w="sm" len="sm"/>
              <a:tailEnd type="none" w="sm" len="sm"/>
            </a:ln>
          </p:spPr>
          <p:txBody>
            <a:bodyPr spcFirstLastPara="1" wrap="square" lIns="81000" tIns="243000" rIns="81000" bIns="54000" anchor="t" anchorCtr="0">
              <a:noAutofit/>
            </a:bodyPr>
            <a:lstStyle/>
            <a:p>
              <a:pPr marL="0" marR="0" lvl="0" indent="0" algn="l" rtl="0">
                <a:lnSpc>
                  <a:spcPct val="100000"/>
                </a:lnSpc>
                <a:spcBef>
                  <a:spcPts val="0"/>
                </a:spcBef>
                <a:spcAft>
                  <a:spcPts val="0"/>
                </a:spcAft>
                <a:buClr>
                  <a:srgbClr val="000000"/>
                </a:buClr>
                <a:buSzPts val="900"/>
                <a:buFont typeface="Arial"/>
                <a:buNone/>
              </a:pPr>
              <a:endParaRPr sz="800" b="0" i="0" u="none" strike="noStrike" cap="none">
                <a:solidFill>
                  <a:srgbClr val="7D7D7D"/>
                </a:solidFill>
                <a:latin typeface="Calibri"/>
                <a:ea typeface="Calibri"/>
                <a:cs typeface="Calibri"/>
                <a:sym typeface="Calibri"/>
              </a:endParaRPr>
            </a:p>
            <a:p>
              <a:pPr marL="0" marR="0" lvl="0" indent="0" algn="l" rtl="0">
                <a:lnSpc>
                  <a:spcPct val="100000"/>
                </a:lnSpc>
                <a:spcBef>
                  <a:spcPts val="450"/>
                </a:spcBef>
                <a:spcAft>
                  <a:spcPts val="0"/>
                </a:spcAft>
                <a:buClr>
                  <a:srgbClr val="000000"/>
                </a:buClr>
                <a:buSzPts val="900"/>
                <a:buFont typeface="Arial"/>
                <a:buNone/>
              </a:pPr>
              <a:r>
                <a:rPr lang="en-US" sz="800" b="0" i="0" u="none" strike="noStrike" cap="none">
                  <a:solidFill>
                    <a:srgbClr val="FF9900"/>
                  </a:solidFill>
                  <a:latin typeface="Calibri"/>
                  <a:ea typeface="Calibri"/>
                  <a:cs typeface="Calibri"/>
                  <a:sym typeface="Calibri"/>
                </a:rPr>
                <a:t>Website/blog</a:t>
              </a:r>
              <a:endParaRPr sz="1300" b="0" i="0" u="none" strike="noStrike" cap="none">
                <a:solidFill>
                  <a:srgbClr val="FF9900"/>
                </a:solidFill>
                <a:latin typeface="Arial"/>
                <a:ea typeface="Arial"/>
                <a:cs typeface="Arial"/>
                <a:sym typeface="Arial"/>
              </a:endParaRPr>
            </a:p>
            <a:p>
              <a:pPr marL="0" marR="0" lvl="0" indent="0" algn="l" rtl="0">
                <a:lnSpc>
                  <a:spcPct val="100000"/>
                </a:lnSpc>
                <a:spcBef>
                  <a:spcPts val="450"/>
                </a:spcBef>
                <a:spcAft>
                  <a:spcPts val="0"/>
                </a:spcAft>
                <a:buClr>
                  <a:srgbClr val="000000"/>
                </a:buClr>
                <a:buSzPts val="900"/>
                <a:buFont typeface="Arial"/>
                <a:buNone/>
              </a:pPr>
              <a:r>
                <a:rPr lang="en-US" sz="800" b="0" i="0" u="none" strike="noStrike" cap="none">
                  <a:solidFill>
                    <a:srgbClr val="FF9900"/>
                  </a:solidFill>
                  <a:latin typeface="Calibri"/>
                  <a:ea typeface="Calibri"/>
                  <a:cs typeface="Calibri"/>
                  <a:sym typeface="Calibri"/>
                </a:rPr>
                <a:t>Search engine/SEO</a:t>
              </a:r>
              <a:endParaRPr sz="1300" b="0" i="0" u="none" strike="noStrike" cap="none">
                <a:solidFill>
                  <a:srgbClr val="FF9900"/>
                </a:solidFill>
                <a:latin typeface="Arial"/>
                <a:ea typeface="Arial"/>
                <a:cs typeface="Arial"/>
                <a:sym typeface="Arial"/>
              </a:endParaRPr>
            </a:p>
            <a:p>
              <a:pPr marL="0" marR="0" lvl="0" indent="0" algn="l" rtl="0">
                <a:lnSpc>
                  <a:spcPct val="100000"/>
                </a:lnSpc>
                <a:spcBef>
                  <a:spcPts val="450"/>
                </a:spcBef>
                <a:spcAft>
                  <a:spcPts val="0"/>
                </a:spcAft>
                <a:buClr>
                  <a:srgbClr val="000000"/>
                </a:buClr>
                <a:buSzPts val="900"/>
                <a:buFont typeface="Arial"/>
                <a:buNone/>
              </a:pPr>
              <a:r>
                <a:rPr lang="en-US" sz="800" b="0" i="0" u="none" strike="noStrike" cap="none">
                  <a:solidFill>
                    <a:srgbClr val="FF9900"/>
                  </a:solidFill>
                  <a:latin typeface="Calibri"/>
                  <a:ea typeface="Calibri"/>
                  <a:cs typeface="Calibri"/>
                  <a:sym typeface="Calibri"/>
                </a:rPr>
                <a:t>Social media (FB, Insta, TikTok)</a:t>
              </a:r>
              <a:endParaRPr sz="800" b="0" i="0" u="none" strike="noStrike" cap="none">
                <a:solidFill>
                  <a:srgbClr val="FF9900"/>
                </a:solidFill>
                <a:latin typeface="Calibri"/>
                <a:ea typeface="Calibri"/>
                <a:cs typeface="Calibri"/>
                <a:sym typeface="Calibri"/>
              </a:endParaRPr>
            </a:p>
            <a:p>
              <a:pPr marL="0" marR="0" lvl="0" indent="0" algn="l" rtl="0">
                <a:lnSpc>
                  <a:spcPct val="100000"/>
                </a:lnSpc>
                <a:spcBef>
                  <a:spcPts val="450"/>
                </a:spcBef>
                <a:spcAft>
                  <a:spcPts val="0"/>
                </a:spcAft>
                <a:buClr>
                  <a:srgbClr val="000000"/>
                </a:buClr>
                <a:buSzPts val="900"/>
                <a:buFont typeface="Arial"/>
                <a:buNone/>
              </a:pPr>
              <a:r>
                <a:rPr lang="en-US" sz="800" b="0" i="0" u="none" strike="noStrike" cap="none">
                  <a:solidFill>
                    <a:srgbClr val="FF9900"/>
                  </a:solidFill>
                  <a:latin typeface="Calibri"/>
                  <a:ea typeface="Calibri"/>
                  <a:cs typeface="Calibri"/>
                  <a:sym typeface="Calibri"/>
                </a:rPr>
                <a:t>Online chat and customer support</a:t>
              </a:r>
              <a:endParaRPr sz="800" b="0" i="0" u="none" strike="noStrike" cap="none">
                <a:solidFill>
                  <a:srgbClr val="FF9900"/>
                </a:solidFill>
                <a:latin typeface="Calibri"/>
                <a:ea typeface="Calibri"/>
                <a:cs typeface="Calibri"/>
                <a:sym typeface="Calibri"/>
              </a:endParaRPr>
            </a:p>
          </p:txBody>
        </p:sp>
        <p:sp>
          <p:nvSpPr>
            <p:cNvPr id="947" name="Google Shape;947;p6"/>
            <p:cNvSpPr/>
            <p:nvPr/>
          </p:nvSpPr>
          <p:spPr>
            <a:xfrm>
              <a:off x="2761918" y="3075175"/>
              <a:ext cx="2221800" cy="1713378"/>
            </a:xfrm>
            <a:prstGeom prst="rect">
              <a:avLst/>
            </a:prstGeom>
            <a:solidFill>
              <a:srgbClr val="FFFFFF"/>
            </a:solidFill>
            <a:ln w="12700" cap="flat" cmpd="sng">
              <a:solidFill>
                <a:schemeClr val="dk2"/>
              </a:solidFill>
              <a:prstDash val="solid"/>
              <a:round/>
              <a:headEnd type="none" w="sm" len="sm"/>
              <a:tailEnd type="none" w="sm" len="sm"/>
            </a:ln>
          </p:spPr>
          <p:txBody>
            <a:bodyPr spcFirstLastPara="1" wrap="square" lIns="81000" tIns="243000" rIns="81000" bIns="54000" anchor="t"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7D7D7D"/>
                </a:solidFill>
                <a:latin typeface="Calibri"/>
                <a:ea typeface="Calibri"/>
                <a:cs typeface="Calibri"/>
                <a:sym typeface="Calibri"/>
              </a:endParaRPr>
            </a:p>
            <a:p>
              <a:pPr marL="0" marR="0" lvl="0" indent="0" algn="l" rtl="0">
                <a:lnSpc>
                  <a:spcPct val="100000"/>
                </a:lnSpc>
                <a:spcBef>
                  <a:spcPts val="450"/>
                </a:spcBef>
                <a:spcAft>
                  <a:spcPts val="0"/>
                </a:spcAft>
                <a:buClr>
                  <a:srgbClr val="000000"/>
                </a:buClr>
                <a:buSzPts val="900"/>
                <a:buFont typeface="Arial"/>
                <a:buNone/>
              </a:pPr>
              <a:r>
                <a:rPr lang="en-US" sz="900" b="0" i="0" u="none" strike="noStrike" cap="none">
                  <a:solidFill>
                    <a:srgbClr val="7D7D7D"/>
                  </a:solidFill>
                  <a:latin typeface="Calibri"/>
                  <a:ea typeface="Calibri"/>
                  <a:cs typeface="Calibri"/>
                  <a:sym typeface="Calibri"/>
                </a:rPr>
                <a:t>Your text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50"/>
                </a:spcBef>
                <a:spcAft>
                  <a:spcPts val="0"/>
                </a:spcAft>
                <a:buClr>
                  <a:srgbClr val="000000"/>
                </a:buClr>
                <a:buSzPts val="900"/>
                <a:buFont typeface="Arial"/>
                <a:buNone/>
              </a:pPr>
              <a:r>
                <a:rPr lang="en-US" sz="900" b="0" i="0" u="none" strike="noStrike" cap="none">
                  <a:solidFill>
                    <a:srgbClr val="7D7D7D"/>
                  </a:solidFill>
                  <a:latin typeface="Calibri"/>
                  <a:ea typeface="Calibri"/>
                  <a:cs typeface="Calibri"/>
                  <a:sym typeface="Calibri"/>
                </a:rPr>
                <a:t>Your text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50"/>
                </a:spcBef>
                <a:spcAft>
                  <a:spcPts val="0"/>
                </a:spcAft>
                <a:buClr>
                  <a:srgbClr val="000000"/>
                </a:buClr>
                <a:buSzPts val="900"/>
                <a:buFont typeface="Arial"/>
                <a:buNone/>
              </a:pPr>
              <a:r>
                <a:rPr lang="en-US" sz="900" b="0" i="0" u="none" strike="noStrike" cap="none">
                  <a:solidFill>
                    <a:srgbClr val="7D7D7D"/>
                  </a:solidFill>
                  <a:latin typeface="Calibri"/>
                  <a:ea typeface="Calibri"/>
                  <a:cs typeface="Calibri"/>
                  <a:sym typeface="Calibri"/>
                </a:rPr>
                <a:t>Your text</a:t>
              </a:r>
              <a:endParaRPr sz="1400" b="0" i="0" u="none" strike="noStrike" cap="none">
                <a:solidFill>
                  <a:srgbClr val="000000"/>
                </a:solidFill>
                <a:latin typeface="Arial"/>
                <a:ea typeface="Arial"/>
                <a:cs typeface="Arial"/>
                <a:sym typeface="Arial"/>
              </a:endParaRPr>
            </a:p>
          </p:txBody>
        </p:sp>
        <p:sp>
          <p:nvSpPr>
            <p:cNvPr id="948" name="Google Shape;948;p6"/>
            <p:cNvSpPr/>
            <p:nvPr/>
          </p:nvSpPr>
          <p:spPr>
            <a:xfrm>
              <a:off x="7213899" y="3068356"/>
              <a:ext cx="2213273" cy="1713600"/>
            </a:xfrm>
            <a:prstGeom prst="rect">
              <a:avLst/>
            </a:prstGeom>
            <a:solidFill>
              <a:srgbClr val="FFFFFF"/>
            </a:solidFill>
            <a:ln w="12700" cap="flat" cmpd="sng">
              <a:solidFill>
                <a:schemeClr val="dk2"/>
              </a:solidFill>
              <a:prstDash val="solid"/>
              <a:round/>
              <a:headEnd type="none" w="sm" len="sm"/>
              <a:tailEnd type="none" w="sm" len="sm"/>
            </a:ln>
          </p:spPr>
          <p:txBody>
            <a:bodyPr spcFirstLastPara="1" wrap="square" lIns="81000" tIns="243000" rIns="81000" bIns="54000" anchor="t" anchorCtr="0">
              <a:noAutofit/>
            </a:bodyPr>
            <a:lstStyle/>
            <a:p>
              <a:pPr marL="0" marR="0" lvl="0" indent="0" algn="l" rtl="0">
                <a:lnSpc>
                  <a:spcPct val="100000"/>
                </a:lnSpc>
                <a:spcBef>
                  <a:spcPts val="200"/>
                </a:spcBef>
                <a:spcAft>
                  <a:spcPts val="0"/>
                </a:spcAft>
                <a:buClr>
                  <a:srgbClr val="000000"/>
                </a:buClr>
                <a:buSzPts val="700"/>
                <a:buFont typeface="Arial"/>
                <a:buNone/>
              </a:pPr>
              <a:r>
                <a:rPr lang="en-US" sz="700" b="0" i="0" u="none" strike="noStrike" cap="none" dirty="0">
                  <a:solidFill>
                    <a:srgbClr val="FF9900"/>
                  </a:solidFill>
                  <a:latin typeface="Calibri"/>
                  <a:ea typeface="Calibri"/>
                  <a:cs typeface="Calibri"/>
                  <a:sym typeface="Calibri"/>
                </a:rPr>
                <a:t>Own channels such </a:t>
              </a:r>
              <a:r>
                <a:rPr lang="en-US" sz="700" b="1" i="0" u="none" strike="noStrike" cap="none" dirty="0">
                  <a:solidFill>
                    <a:srgbClr val="FF9900"/>
                  </a:solidFill>
                  <a:latin typeface="Calibri"/>
                  <a:ea typeface="Calibri"/>
                  <a:cs typeface="Calibri"/>
                  <a:sym typeface="Calibri"/>
                </a:rPr>
                <a:t>as website</a:t>
              </a:r>
              <a:endParaRPr sz="1200" b="1" i="0" u="none" strike="noStrike" cap="none" dirty="0">
                <a:solidFill>
                  <a:srgbClr val="FF9900"/>
                </a:solidFill>
                <a:latin typeface="Arial"/>
                <a:ea typeface="Arial"/>
                <a:cs typeface="Arial"/>
                <a:sym typeface="Arial"/>
              </a:endParaRPr>
            </a:p>
            <a:p>
              <a:pPr marL="0" marR="0" lvl="0" indent="0" algn="l" rtl="0">
                <a:lnSpc>
                  <a:spcPct val="100000"/>
                </a:lnSpc>
                <a:spcBef>
                  <a:spcPts val="200"/>
                </a:spcBef>
                <a:spcAft>
                  <a:spcPts val="0"/>
                </a:spcAft>
                <a:buClr>
                  <a:srgbClr val="000000"/>
                </a:buClr>
                <a:buSzPts val="700"/>
                <a:buFont typeface="Arial"/>
                <a:buNone/>
              </a:pPr>
              <a:r>
                <a:rPr lang="en-US" sz="700" b="0" i="0" u="none" strike="noStrike" cap="none" dirty="0">
                  <a:solidFill>
                    <a:srgbClr val="FF9900"/>
                  </a:solidFill>
                  <a:latin typeface="Calibri"/>
                  <a:ea typeface="Calibri"/>
                  <a:cs typeface="Calibri"/>
                  <a:sym typeface="Calibri"/>
                </a:rPr>
                <a:t>Partner channels:</a:t>
              </a:r>
              <a:endParaRPr sz="1200" b="0" i="0" u="none" strike="noStrike" cap="none" dirty="0">
                <a:solidFill>
                  <a:srgbClr val="FF9900"/>
                </a:solidFill>
                <a:latin typeface="Arial"/>
                <a:ea typeface="Arial"/>
                <a:cs typeface="Arial"/>
                <a:sym typeface="Arial"/>
              </a:endParaRPr>
            </a:p>
            <a:p>
              <a:pPr marL="0" marR="0" lvl="0" indent="0" algn="l" rtl="0">
                <a:lnSpc>
                  <a:spcPct val="100000"/>
                </a:lnSpc>
                <a:spcBef>
                  <a:spcPts val="200"/>
                </a:spcBef>
                <a:spcAft>
                  <a:spcPts val="0"/>
                </a:spcAft>
                <a:buClr>
                  <a:srgbClr val="000000"/>
                </a:buClr>
                <a:buSzPts val="700"/>
                <a:buFont typeface="Arial"/>
                <a:buNone/>
              </a:pPr>
              <a:r>
                <a:rPr lang="en-US" sz="700" b="0" i="0" u="none" strike="noStrike" cap="none" dirty="0">
                  <a:solidFill>
                    <a:srgbClr val="FF9900"/>
                  </a:solidFill>
                  <a:latin typeface="Calibri"/>
                  <a:ea typeface="Calibri"/>
                  <a:cs typeface="Calibri"/>
                  <a:sym typeface="Calibri"/>
                </a:rPr>
                <a:t>Specialty supermarkets and food stores, like </a:t>
              </a:r>
              <a:r>
                <a:rPr lang="en-US" sz="700" b="0" i="0" u="none" strike="noStrike" cap="none" dirty="0" err="1">
                  <a:solidFill>
                    <a:srgbClr val="FF9900"/>
                  </a:solidFill>
                  <a:latin typeface="Calibri"/>
                  <a:ea typeface="Calibri"/>
                  <a:cs typeface="Calibri"/>
                  <a:sym typeface="Calibri"/>
                </a:rPr>
                <a:t>WholeFoods</a:t>
              </a:r>
              <a:endParaRPr sz="700" b="0" i="0" u="none" strike="noStrike" cap="none" dirty="0">
                <a:solidFill>
                  <a:srgbClr val="FF9900"/>
                </a:solidFill>
                <a:latin typeface="Calibri"/>
                <a:ea typeface="Calibri"/>
                <a:cs typeface="Calibri"/>
                <a:sym typeface="Calibri"/>
              </a:endParaRPr>
            </a:p>
            <a:p>
              <a:pPr marL="0" marR="0" lvl="0" indent="0" algn="l" rtl="0">
                <a:lnSpc>
                  <a:spcPct val="100000"/>
                </a:lnSpc>
                <a:spcBef>
                  <a:spcPts val="200"/>
                </a:spcBef>
                <a:spcAft>
                  <a:spcPts val="0"/>
                </a:spcAft>
                <a:buClr>
                  <a:srgbClr val="000000"/>
                </a:buClr>
                <a:buSzPts val="700"/>
                <a:buFont typeface="Arial"/>
                <a:buNone/>
              </a:pPr>
              <a:r>
                <a:rPr lang="en-US" sz="700" b="0" i="0" u="none" strike="noStrike" cap="none" dirty="0">
                  <a:solidFill>
                    <a:srgbClr val="FF9900"/>
                  </a:solidFill>
                  <a:latin typeface="Calibri"/>
                  <a:ea typeface="Calibri"/>
                  <a:cs typeface="Calibri"/>
                  <a:sym typeface="Calibri"/>
                </a:rPr>
                <a:t>High end restaurants</a:t>
              </a:r>
              <a:endParaRPr sz="700" b="0" i="0" u="none" strike="noStrike" cap="none" dirty="0">
                <a:solidFill>
                  <a:srgbClr val="FF9900"/>
                </a:solidFill>
                <a:latin typeface="Calibri"/>
                <a:ea typeface="Calibri"/>
                <a:cs typeface="Calibri"/>
                <a:sym typeface="Calibri"/>
              </a:endParaRPr>
            </a:p>
            <a:p>
              <a:pPr marL="0" marR="0" lvl="0" indent="0" algn="l" rtl="0">
                <a:lnSpc>
                  <a:spcPct val="100000"/>
                </a:lnSpc>
                <a:spcBef>
                  <a:spcPts val="200"/>
                </a:spcBef>
                <a:spcAft>
                  <a:spcPts val="0"/>
                </a:spcAft>
                <a:buClr>
                  <a:srgbClr val="000000"/>
                </a:buClr>
                <a:buSzPts val="700"/>
                <a:buFont typeface="Arial"/>
                <a:buNone/>
              </a:pPr>
              <a:r>
                <a:rPr lang="en-US" sz="700" b="0" i="0" u="none" strike="noStrike" cap="none" dirty="0">
                  <a:solidFill>
                    <a:srgbClr val="FF9900"/>
                  </a:solidFill>
                  <a:latin typeface="Calibri"/>
                  <a:ea typeface="Calibri"/>
                  <a:cs typeface="Calibri"/>
                  <a:sym typeface="Calibri"/>
                </a:rPr>
                <a:t>5* Hotels</a:t>
              </a:r>
              <a:endParaRPr sz="700" b="0" i="0" u="none" strike="noStrike" cap="none" dirty="0">
                <a:solidFill>
                  <a:srgbClr val="FF9900"/>
                </a:solidFill>
                <a:latin typeface="Calibri"/>
                <a:ea typeface="Calibri"/>
                <a:cs typeface="Calibri"/>
                <a:sym typeface="Calibri"/>
              </a:endParaRPr>
            </a:p>
            <a:p>
              <a:pPr marL="0" marR="0" lvl="0" indent="0" algn="l" rtl="0">
                <a:lnSpc>
                  <a:spcPct val="100000"/>
                </a:lnSpc>
                <a:spcBef>
                  <a:spcPts val="200"/>
                </a:spcBef>
                <a:spcAft>
                  <a:spcPts val="0"/>
                </a:spcAft>
                <a:buClr>
                  <a:srgbClr val="000000"/>
                </a:buClr>
                <a:buSzPts val="700"/>
                <a:buFont typeface="Arial"/>
                <a:buNone/>
              </a:pPr>
              <a:r>
                <a:rPr lang="en-US" sz="700" b="0" i="0" u="none" strike="noStrike" cap="none" dirty="0">
                  <a:solidFill>
                    <a:srgbClr val="FF9900"/>
                  </a:solidFill>
                  <a:latin typeface="Calibri"/>
                  <a:ea typeface="Calibri"/>
                  <a:cs typeface="Calibri"/>
                  <a:sym typeface="Calibri"/>
                </a:rPr>
                <a:t>Gyms &amp; Fitness Centers</a:t>
              </a:r>
              <a:endParaRPr sz="700" b="0" i="0" u="none" strike="noStrike" cap="none" dirty="0">
                <a:solidFill>
                  <a:srgbClr val="FF9900"/>
                </a:solidFill>
                <a:latin typeface="Calibri"/>
                <a:ea typeface="Calibri"/>
                <a:cs typeface="Calibri"/>
                <a:sym typeface="Calibri"/>
              </a:endParaRPr>
            </a:p>
            <a:p>
              <a:pPr marL="0" marR="0" lvl="0" indent="0" algn="l" rtl="0">
                <a:lnSpc>
                  <a:spcPct val="100000"/>
                </a:lnSpc>
                <a:spcBef>
                  <a:spcPts val="200"/>
                </a:spcBef>
                <a:spcAft>
                  <a:spcPts val="0"/>
                </a:spcAft>
                <a:buClr>
                  <a:srgbClr val="000000"/>
                </a:buClr>
                <a:buSzPts val="700"/>
                <a:buFont typeface="Arial"/>
                <a:buNone/>
              </a:pPr>
              <a:r>
                <a:rPr lang="en-US" sz="700" b="0" i="0" u="none" strike="noStrike" cap="none" dirty="0">
                  <a:solidFill>
                    <a:srgbClr val="FF9900"/>
                  </a:solidFill>
                  <a:latin typeface="Calibri"/>
                  <a:ea typeface="Calibri"/>
                  <a:cs typeface="Calibri"/>
                  <a:sym typeface="Calibri"/>
                </a:rPr>
                <a:t>Alternative distribution channels: digital retailers in Europe and US</a:t>
              </a:r>
              <a:endParaRPr sz="700" b="0" i="0" u="none" strike="noStrike" cap="none" dirty="0">
                <a:solidFill>
                  <a:srgbClr val="FF9900"/>
                </a:solidFill>
                <a:latin typeface="Calibri"/>
                <a:ea typeface="Calibri"/>
                <a:cs typeface="Calibri"/>
                <a:sym typeface="Calibri"/>
              </a:endParaRPr>
            </a:p>
            <a:p>
              <a:pPr marL="0" marR="0" lvl="0" indent="0" algn="l" rtl="0">
                <a:lnSpc>
                  <a:spcPct val="100000"/>
                </a:lnSpc>
                <a:spcBef>
                  <a:spcPts val="200"/>
                </a:spcBef>
                <a:spcAft>
                  <a:spcPts val="0"/>
                </a:spcAft>
                <a:buClr>
                  <a:srgbClr val="000000"/>
                </a:buClr>
                <a:buSzPts val="700"/>
                <a:buFont typeface="Arial"/>
                <a:buNone/>
              </a:pPr>
              <a:r>
                <a:rPr lang="en-US" sz="700" b="0" i="0" u="none" strike="noStrike" cap="none" dirty="0">
                  <a:solidFill>
                    <a:srgbClr val="FF9900"/>
                  </a:solidFill>
                  <a:latin typeface="Calibri"/>
                  <a:ea typeface="Calibri"/>
                  <a:cs typeface="Calibri"/>
                  <a:sym typeface="Calibri"/>
                </a:rPr>
                <a:t>Food focused events/conferences</a:t>
              </a:r>
              <a:endParaRPr sz="700" b="0" i="0" u="none" strike="noStrike" cap="none" dirty="0">
                <a:solidFill>
                  <a:srgbClr val="FF9900"/>
                </a:solidFill>
                <a:latin typeface="Calibri"/>
                <a:ea typeface="Calibri"/>
                <a:cs typeface="Calibri"/>
                <a:sym typeface="Calibri"/>
              </a:endParaRPr>
            </a:p>
            <a:p>
              <a:pPr marL="0" marR="0" lvl="0" indent="0" algn="l" rtl="0">
                <a:lnSpc>
                  <a:spcPct val="100000"/>
                </a:lnSpc>
                <a:spcBef>
                  <a:spcPts val="200"/>
                </a:spcBef>
                <a:spcAft>
                  <a:spcPts val="0"/>
                </a:spcAft>
                <a:buClr>
                  <a:srgbClr val="000000"/>
                </a:buClr>
                <a:buSzPts val="900"/>
                <a:buFont typeface="Arial"/>
                <a:buNone/>
              </a:pPr>
              <a:endParaRPr sz="900" b="0" i="0" u="none" strike="noStrike" cap="none" dirty="0">
                <a:solidFill>
                  <a:srgbClr val="7D7D7D"/>
                </a:solidFill>
                <a:latin typeface="Calibri"/>
                <a:ea typeface="Calibri"/>
                <a:cs typeface="Calibri"/>
                <a:sym typeface="Calibri"/>
              </a:endParaRPr>
            </a:p>
          </p:txBody>
        </p:sp>
        <p:sp>
          <p:nvSpPr>
            <p:cNvPr id="949" name="Google Shape;949;p6"/>
            <p:cNvSpPr/>
            <p:nvPr/>
          </p:nvSpPr>
          <p:spPr>
            <a:xfrm>
              <a:off x="540006" y="4781812"/>
              <a:ext cx="5554800" cy="1030200"/>
            </a:xfrm>
            <a:prstGeom prst="rect">
              <a:avLst/>
            </a:prstGeom>
            <a:solidFill>
              <a:srgbClr val="FFFFFF"/>
            </a:solidFill>
            <a:ln w="12700" cap="flat" cmpd="sng">
              <a:solidFill>
                <a:schemeClr val="dk2"/>
              </a:solidFill>
              <a:prstDash val="solid"/>
              <a:round/>
              <a:headEnd type="none" w="sm" len="sm"/>
              <a:tailEnd type="none" w="sm" len="sm"/>
            </a:ln>
          </p:spPr>
          <p:txBody>
            <a:bodyPr spcFirstLastPara="1" wrap="square" lIns="81000" tIns="243000" rIns="81000" bIns="540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7D7D7D"/>
                  </a:solidFill>
                  <a:latin typeface="Calibri"/>
                  <a:ea typeface="Calibri"/>
                  <a:cs typeface="Calibri"/>
                  <a:sym typeface="Calibri"/>
                </a:rPr>
                <a:t>Your text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50"/>
                </a:spcBef>
                <a:spcAft>
                  <a:spcPts val="0"/>
                </a:spcAft>
                <a:buClr>
                  <a:srgbClr val="000000"/>
                </a:buClr>
                <a:buSzPts val="900"/>
                <a:buFont typeface="Arial"/>
                <a:buNone/>
              </a:pPr>
              <a:r>
                <a:rPr lang="en-US" sz="900" b="0" i="0" u="none" strike="noStrike" cap="none">
                  <a:solidFill>
                    <a:srgbClr val="7D7D7D"/>
                  </a:solidFill>
                  <a:latin typeface="Calibri"/>
                  <a:ea typeface="Calibri"/>
                  <a:cs typeface="Calibri"/>
                  <a:sym typeface="Calibri"/>
                </a:rPr>
                <a:t>Your text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50"/>
                </a:spcBef>
                <a:spcAft>
                  <a:spcPts val="0"/>
                </a:spcAft>
                <a:buClr>
                  <a:srgbClr val="000000"/>
                </a:buClr>
                <a:buSzPts val="900"/>
                <a:buFont typeface="Arial"/>
                <a:buNone/>
              </a:pPr>
              <a:r>
                <a:rPr lang="en-US" sz="900" b="0" i="0" u="none" strike="noStrike" cap="none">
                  <a:solidFill>
                    <a:srgbClr val="7D7D7D"/>
                  </a:solidFill>
                  <a:latin typeface="Calibri"/>
                  <a:ea typeface="Calibri"/>
                  <a:cs typeface="Calibri"/>
                  <a:sym typeface="Calibri"/>
                </a:rPr>
                <a:t>Your text</a:t>
              </a:r>
              <a:endParaRPr sz="1400" b="0" i="0" u="none" strike="noStrike" cap="none">
                <a:solidFill>
                  <a:srgbClr val="000000"/>
                </a:solidFill>
                <a:latin typeface="Arial"/>
                <a:ea typeface="Arial"/>
                <a:cs typeface="Arial"/>
                <a:sym typeface="Arial"/>
              </a:endParaRPr>
            </a:p>
          </p:txBody>
        </p:sp>
        <p:sp>
          <p:nvSpPr>
            <p:cNvPr id="950" name="Google Shape;950;p6"/>
            <p:cNvSpPr/>
            <p:nvPr/>
          </p:nvSpPr>
          <p:spPr>
            <a:xfrm>
              <a:off x="6094806" y="4792555"/>
              <a:ext cx="5554800" cy="1019456"/>
            </a:xfrm>
            <a:prstGeom prst="rect">
              <a:avLst/>
            </a:prstGeom>
            <a:solidFill>
              <a:srgbClr val="FFFFFF"/>
            </a:solidFill>
            <a:ln w="12700" cap="flat" cmpd="sng">
              <a:solidFill>
                <a:schemeClr val="dk2"/>
              </a:solidFill>
              <a:prstDash val="solid"/>
              <a:round/>
              <a:headEnd type="none" w="sm" len="sm"/>
              <a:tailEnd type="none" w="sm" len="sm"/>
            </a:ln>
          </p:spPr>
          <p:txBody>
            <a:bodyPr spcFirstLastPara="1" wrap="square" lIns="81000" tIns="243000" rIns="81000" bIns="54000" anchor="t" anchorCtr="0">
              <a:noAutofit/>
            </a:bodyPr>
            <a:lstStyle/>
            <a:p>
              <a:pPr marL="0" marR="0" lvl="0" indent="0" algn="l" rtl="0">
                <a:lnSpc>
                  <a:spcPct val="100000"/>
                </a:lnSpc>
                <a:spcBef>
                  <a:spcPts val="450"/>
                </a:spcBef>
                <a:spcAft>
                  <a:spcPts val="0"/>
                </a:spcAft>
                <a:buClr>
                  <a:srgbClr val="000000"/>
                </a:buClr>
                <a:buSzPts val="900"/>
                <a:buFont typeface="Arial"/>
                <a:buNone/>
              </a:pPr>
              <a:endParaRPr lang="en-US" sz="900" b="0" i="0" u="none" strike="noStrike" cap="none" dirty="0">
                <a:solidFill>
                  <a:srgbClr val="7D7D7D"/>
                </a:solidFill>
                <a:latin typeface="Calibri"/>
                <a:ea typeface="Calibri"/>
                <a:cs typeface="Calibri"/>
                <a:sym typeface="Calibri"/>
              </a:endParaRPr>
            </a:p>
            <a:p>
              <a:pPr marL="0" marR="0" lvl="0" indent="0" algn="l" rtl="0">
                <a:lnSpc>
                  <a:spcPct val="100000"/>
                </a:lnSpc>
                <a:spcBef>
                  <a:spcPts val="450"/>
                </a:spcBef>
                <a:spcAft>
                  <a:spcPts val="0"/>
                </a:spcAft>
                <a:buClr>
                  <a:srgbClr val="000000"/>
                </a:buClr>
                <a:buSzPts val="900"/>
                <a:buFont typeface="Arial"/>
                <a:buNone/>
              </a:pPr>
              <a:r>
                <a:rPr lang="en-US" sz="900" b="0" i="0" u="none" strike="noStrike" cap="none" dirty="0">
                  <a:solidFill>
                    <a:srgbClr val="7D7D7D"/>
                  </a:solidFill>
                  <a:latin typeface="Calibri"/>
                  <a:ea typeface="Calibri"/>
                  <a:cs typeface="Calibri"/>
                  <a:sym typeface="Calibri"/>
                </a:rPr>
                <a:t>Your text</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450"/>
                </a:spcBef>
                <a:spcAft>
                  <a:spcPts val="0"/>
                </a:spcAft>
                <a:buClr>
                  <a:srgbClr val="000000"/>
                </a:buClr>
                <a:buSzPts val="900"/>
                <a:buFont typeface="Arial"/>
                <a:buNone/>
              </a:pPr>
              <a:r>
                <a:rPr lang="en-US" sz="900" b="0" i="0" u="none" strike="noStrike" cap="none" dirty="0">
                  <a:solidFill>
                    <a:srgbClr val="7D7D7D"/>
                  </a:solidFill>
                  <a:latin typeface="Calibri"/>
                  <a:ea typeface="Calibri"/>
                  <a:cs typeface="Calibri"/>
                  <a:sym typeface="Calibri"/>
                </a:rPr>
                <a:t>Your text</a:t>
              </a:r>
              <a:endParaRPr sz="1400" b="0" i="0" u="none" strike="noStrike" cap="none" dirty="0">
                <a:solidFill>
                  <a:srgbClr val="000000"/>
                </a:solidFill>
                <a:latin typeface="Arial"/>
                <a:ea typeface="Arial"/>
                <a:cs typeface="Arial"/>
                <a:sym typeface="Arial"/>
              </a:endParaRPr>
            </a:p>
          </p:txBody>
        </p:sp>
        <p:sp>
          <p:nvSpPr>
            <p:cNvPr id="951" name="Google Shape;951;p6"/>
            <p:cNvSpPr/>
            <p:nvPr/>
          </p:nvSpPr>
          <p:spPr>
            <a:xfrm>
              <a:off x="9427681" y="1520825"/>
              <a:ext cx="2221800" cy="3260988"/>
            </a:xfrm>
            <a:prstGeom prst="rect">
              <a:avLst/>
            </a:prstGeom>
            <a:solidFill>
              <a:srgbClr val="FFFFFF"/>
            </a:solidFill>
            <a:ln w="12700" cap="flat" cmpd="sng">
              <a:solidFill>
                <a:schemeClr val="dk2"/>
              </a:solidFill>
              <a:prstDash val="solid"/>
              <a:round/>
              <a:headEnd type="none" w="sm" len="sm"/>
              <a:tailEnd type="none" w="sm" len="sm"/>
            </a:ln>
          </p:spPr>
          <p:txBody>
            <a:bodyPr spcFirstLastPara="1" wrap="square" lIns="81000" tIns="243000" rIns="81000" bIns="54000" anchor="t" anchorCtr="0">
              <a:noAutofit/>
            </a:bodyPr>
            <a:lstStyle/>
            <a:p>
              <a:pPr marL="0" marR="0" lvl="0" indent="0" algn="l" rtl="0">
                <a:lnSpc>
                  <a:spcPct val="100000"/>
                </a:lnSpc>
                <a:spcBef>
                  <a:spcPts val="0"/>
                </a:spcBef>
                <a:spcAft>
                  <a:spcPts val="0"/>
                </a:spcAft>
                <a:buClr>
                  <a:srgbClr val="000000"/>
                </a:buClr>
                <a:buSzPts val="900"/>
                <a:buFont typeface="Arial"/>
                <a:buNone/>
              </a:pPr>
              <a:endParaRPr sz="800" b="0" i="0" u="none" strike="noStrike" cap="none">
                <a:solidFill>
                  <a:srgbClr val="7D7D7D"/>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900"/>
                <a:buFont typeface="Arial"/>
                <a:buNone/>
              </a:pPr>
              <a:r>
                <a:rPr lang="en-US" sz="800" b="0" i="0" u="none" strike="noStrike" cap="none">
                  <a:solidFill>
                    <a:srgbClr val="FF9900"/>
                  </a:solidFill>
                  <a:latin typeface="Calibri"/>
                  <a:ea typeface="Calibri"/>
                  <a:cs typeface="Calibri"/>
                  <a:sym typeface="Calibri"/>
                </a:rPr>
                <a:t>B2B2C</a:t>
              </a:r>
              <a:endParaRPr sz="800" b="0" i="0" u="none" strike="noStrike" cap="none">
                <a:solidFill>
                  <a:srgbClr val="FF99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900"/>
                <a:buFont typeface="Arial"/>
                <a:buNone/>
              </a:pPr>
              <a:endParaRPr sz="800" b="0" i="0" u="none" strike="noStrike" cap="none">
                <a:solidFill>
                  <a:srgbClr val="FF99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900"/>
                <a:buFont typeface="Arial"/>
                <a:buNone/>
              </a:pPr>
              <a:r>
                <a:rPr lang="en-US" sz="800" b="1" i="0" u="none" strike="noStrike" cap="none">
                  <a:solidFill>
                    <a:srgbClr val="FF9900"/>
                  </a:solidFill>
                  <a:latin typeface="Calibri"/>
                  <a:ea typeface="Calibri"/>
                  <a:cs typeface="Calibri"/>
                  <a:sym typeface="Calibri"/>
                </a:rPr>
                <a:t>End customers:</a:t>
              </a:r>
              <a:endParaRPr sz="800" b="1" i="0" u="none" strike="noStrike" cap="none">
                <a:solidFill>
                  <a:srgbClr val="FF9900"/>
                </a:solidFill>
                <a:latin typeface="Calibri"/>
                <a:ea typeface="Calibri"/>
                <a:cs typeface="Calibri"/>
                <a:sym typeface="Calibri"/>
              </a:endParaRPr>
            </a:p>
            <a:p>
              <a:pPr marL="0" marR="0" lvl="0" indent="0" algn="l" rtl="0">
                <a:lnSpc>
                  <a:spcPct val="100000"/>
                </a:lnSpc>
                <a:spcBef>
                  <a:spcPts val="450"/>
                </a:spcBef>
                <a:spcAft>
                  <a:spcPts val="0"/>
                </a:spcAft>
                <a:buClr>
                  <a:srgbClr val="000000"/>
                </a:buClr>
                <a:buSzPts val="900"/>
                <a:buFont typeface="Arial"/>
                <a:buNone/>
              </a:pPr>
              <a:r>
                <a:rPr lang="en-US" sz="800" b="0" i="0" u="none" strike="noStrike" cap="none">
                  <a:solidFill>
                    <a:srgbClr val="FF9900"/>
                  </a:solidFill>
                  <a:latin typeface="Calibri"/>
                  <a:ea typeface="Calibri"/>
                  <a:cs typeface="Calibri"/>
                  <a:sym typeface="Calibri"/>
                </a:rPr>
                <a:t>Health conscious consumers</a:t>
              </a:r>
              <a:endParaRPr sz="800" b="0" i="0" u="none" strike="noStrike" cap="none">
                <a:solidFill>
                  <a:srgbClr val="FF9900"/>
                </a:solidFill>
                <a:latin typeface="Calibri"/>
                <a:ea typeface="Calibri"/>
                <a:cs typeface="Calibri"/>
                <a:sym typeface="Calibri"/>
              </a:endParaRPr>
            </a:p>
            <a:p>
              <a:pPr marL="0" marR="0" lvl="0" indent="0" algn="l" rtl="0">
                <a:lnSpc>
                  <a:spcPct val="100000"/>
                </a:lnSpc>
                <a:spcBef>
                  <a:spcPts val="450"/>
                </a:spcBef>
                <a:spcAft>
                  <a:spcPts val="0"/>
                </a:spcAft>
                <a:buClr>
                  <a:srgbClr val="000000"/>
                </a:buClr>
                <a:buSzPts val="900"/>
                <a:buFont typeface="Arial"/>
                <a:buNone/>
              </a:pPr>
              <a:r>
                <a:rPr lang="en-US" sz="800" b="0" i="0" u="none" strike="noStrike" cap="none">
                  <a:solidFill>
                    <a:srgbClr val="FF9900"/>
                  </a:solidFill>
                  <a:latin typeface="Calibri"/>
                  <a:ea typeface="Calibri"/>
                  <a:cs typeface="Calibri"/>
                  <a:sym typeface="Calibri"/>
                </a:rPr>
                <a:t>Consumers with specific diet</a:t>
              </a:r>
              <a:endParaRPr sz="800" b="0" i="0" u="none" strike="noStrike" cap="none">
                <a:solidFill>
                  <a:srgbClr val="FF9900"/>
                </a:solidFill>
                <a:latin typeface="Calibri"/>
                <a:ea typeface="Calibri"/>
                <a:cs typeface="Calibri"/>
                <a:sym typeface="Calibri"/>
              </a:endParaRPr>
            </a:p>
            <a:p>
              <a:pPr marL="0" marR="0" lvl="0" indent="0" algn="l" rtl="0">
                <a:lnSpc>
                  <a:spcPct val="100000"/>
                </a:lnSpc>
                <a:spcBef>
                  <a:spcPts val="450"/>
                </a:spcBef>
                <a:spcAft>
                  <a:spcPts val="0"/>
                </a:spcAft>
                <a:buClr>
                  <a:srgbClr val="000000"/>
                </a:buClr>
                <a:buSzPts val="900"/>
                <a:buFont typeface="Arial"/>
                <a:buNone/>
              </a:pPr>
              <a:r>
                <a:rPr lang="en-US" sz="800" b="0" i="0" u="none" strike="noStrike" cap="none">
                  <a:solidFill>
                    <a:srgbClr val="FF9900"/>
                  </a:solidFill>
                  <a:latin typeface="Calibri"/>
                  <a:ea typeface="Calibri"/>
                  <a:cs typeface="Calibri"/>
                  <a:sym typeface="Calibri"/>
                </a:rPr>
                <a:t>Fitness &amp; Wellness oriented individuals</a:t>
              </a:r>
              <a:endParaRPr sz="800" b="0" i="0" u="none" strike="noStrike" cap="none">
                <a:solidFill>
                  <a:srgbClr val="FF9900"/>
                </a:solidFill>
                <a:latin typeface="Calibri"/>
                <a:ea typeface="Calibri"/>
                <a:cs typeface="Calibri"/>
                <a:sym typeface="Calibri"/>
              </a:endParaRPr>
            </a:p>
            <a:p>
              <a:pPr marL="0" marR="0" lvl="0" indent="0" algn="l" rtl="0">
                <a:lnSpc>
                  <a:spcPct val="100000"/>
                </a:lnSpc>
                <a:spcBef>
                  <a:spcPts val="450"/>
                </a:spcBef>
                <a:spcAft>
                  <a:spcPts val="0"/>
                </a:spcAft>
                <a:buClr>
                  <a:srgbClr val="000000"/>
                </a:buClr>
                <a:buSzPts val="900"/>
                <a:buFont typeface="Arial"/>
                <a:buNone/>
              </a:pPr>
              <a:r>
                <a:rPr lang="en-US" sz="800" b="0" i="0" u="none" strike="noStrike" cap="none">
                  <a:solidFill>
                    <a:srgbClr val="FF9900"/>
                  </a:solidFill>
                  <a:latin typeface="Calibri"/>
                  <a:ea typeface="Calibri"/>
                  <a:cs typeface="Calibri"/>
                  <a:sym typeface="Calibri"/>
                </a:rPr>
                <a:t>Aged 25 - 45</a:t>
              </a:r>
              <a:endParaRPr sz="800" b="0" i="0" u="none" strike="noStrike" cap="none">
                <a:solidFill>
                  <a:srgbClr val="FF9900"/>
                </a:solidFill>
                <a:latin typeface="Calibri"/>
                <a:ea typeface="Calibri"/>
                <a:cs typeface="Calibri"/>
                <a:sym typeface="Calibri"/>
              </a:endParaRPr>
            </a:p>
            <a:p>
              <a:pPr marL="0" marR="0" lvl="0" indent="0" algn="l" rtl="0">
                <a:lnSpc>
                  <a:spcPct val="100000"/>
                </a:lnSpc>
                <a:spcBef>
                  <a:spcPts val="450"/>
                </a:spcBef>
                <a:spcAft>
                  <a:spcPts val="0"/>
                </a:spcAft>
                <a:buClr>
                  <a:srgbClr val="000000"/>
                </a:buClr>
                <a:buSzPts val="900"/>
                <a:buFont typeface="Arial"/>
                <a:buNone/>
              </a:pPr>
              <a:r>
                <a:rPr lang="en-US" sz="800" b="0" i="0" u="none" strike="noStrike" cap="none">
                  <a:solidFill>
                    <a:srgbClr val="FF9900"/>
                  </a:solidFill>
                  <a:latin typeface="Calibri"/>
                  <a:ea typeface="Calibri"/>
                  <a:cs typeface="Calibri"/>
                  <a:sym typeface="Calibri"/>
                </a:rPr>
                <a:t>Potentially people with hypothyroidism (falls into specific dietary needs)</a:t>
              </a:r>
              <a:endParaRPr sz="800" b="0" i="0" u="none" strike="noStrike" cap="none">
                <a:solidFill>
                  <a:srgbClr val="FF9900"/>
                </a:solidFill>
                <a:latin typeface="Calibri"/>
                <a:ea typeface="Calibri"/>
                <a:cs typeface="Calibri"/>
                <a:sym typeface="Calibri"/>
              </a:endParaRPr>
            </a:p>
            <a:p>
              <a:pPr marL="0" marR="0" lvl="0" indent="0" algn="l" rtl="0">
                <a:lnSpc>
                  <a:spcPct val="100000"/>
                </a:lnSpc>
                <a:spcBef>
                  <a:spcPts val="450"/>
                </a:spcBef>
                <a:spcAft>
                  <a:spcPts val="0"/>
                </a:spcAft>
                <a:buClr>
                  <a:srgbClr val="000000"/>
                </a:buClr>
                <a:buSzPts val="900"/>
                <a:buFont typeface="Arial"/>
                <a:buNone/>
              </a:pPr>
              <a:endParaRPr sz="800" b="0" i="0" u="none" strike="noStrike" cap="none">
                <a:solidFill>
                  <a:srgbClr val="FF9900"/>
                </a:solidFill>
                <a:latin typeface="Calibri"/>
                <a:ea typeface="Calibri"/>
                <a:cs typeface="Calibri"/>
                <a:sym typeface="Calibri"/>
              </a:endParaRPr>
            </a:p>
            <a:p>
              <a:pPr marL="0" marR="0" lvl="0" indent="0" algn="l" rtl="0">
                <a:lnSpc>
                  <a:spcPct val="100000"/>
                </a:lnSpc>
                <a:spcBef>
                  <a:spcPts val="450"/>
                </a:spcBef>
                <a:spcAft>
                  <a:spcPts val="0"/>
                </a:spcAft>
                <a:buClr>
                  <a:srgbClr val="000000"/>
                </a:buClr>
                <a:buSzPts val="900"/>
                <a:buFont typeface="Arial"/>
                <a:buNone/>
              </a:pPr>
              <a:r>
                <a:rPr lang="en-US" sz="800" b="0" i="0" u="none" strike="noStrike" cap="none">
                  <a:solidFill>
                    <a:srgbClr val="FF9900"/>
                  </a:solidFill>
                  <a:latin typeface="Calibri"/>
                  <a:ea typeface="Calibri"/>
                  <a:cs typeface="Calibri"/>
                  <a:sym typeface="Calibri"/>
                </a:rPr>
                <a:t>Worldwide markets (focus on Europe and Middle East)</a:t>
              </a:r>
              <a:endParaRPr sz="800" b="0" i="0" u="none" strike="noStrike" cap="none">
                <a:solidFill>
                  <a:srgbClr val="FF9900"/>
                </a:solidFill>
                <a:latin typeface="Calibri"/>
                <a:ea typeface="Calibri"/>
                <a:cs typeface="Calibri"/>
                <a:sym typeface="Calibri"/>
              </a:endParaRPr>
            </a:p>
          </p:txBody>
        </p:sp>
      </p:grpSp>
      <p:grpSp>
        <p:nvGrpSpPr>
          <p:cNvPr id="952" name="Google Shape;952;p6"/>
          <p:cNvGrpSpPr/>
          <p:nvPr/>
        </p:nvGrpSpPr>
        <p:grpSpPr>
          <a:xfrm>
            <a:off x="5016250" y="130220"/>
            <a:ext cx="3709710" cy="455954"/>
            <a:chOff x="4436533" y="605228"/>
            <a:chExt cx="4384408" cy="432000"/>
          </a:xfrm>
        </p:grpSpPr>
        <p:sp>
          <p:nvSpPr>
            <p:cNvPr id="953" name="Google Shape;953;p6"/>
            <p:cNvSpPr/>
            <p:nvPr/>
          </p:nvSpPr>
          <p:spPr>
            <a:xfrm>
              <a:off x="4436533" y="605228"/>
              <a:ext cx="1794934" cy="432000"/>
            </a:xfrm>
            <a:prstGeom prst="rect">
              <a:avLst/>
            </a:prstGeom>
            <a:solidFill>
              <a:srgbClr val="F2F2F2"/>
            </a:solidFill>
            <a:ln>
              <a:noFill/>
            </a:ln>
          </p:spPr>
          <p:txBody>
            <a:bodyPr spcFirstLastPara="1" wrap="square" lIns="72000" tIns="0" rIns="0" bIns="0" anchor="ctr" anchorCtr="0">
              <a:noAutofit/>
            </a:bodyPr>
            <a:lstStyle/>
            <a:p>
              <a:pPr marL="0" marR="0" lvl="0" indent="0" algn="l" rtl="0">
                <a:lnSpc>
                  <a:spcPct val="90000"/>
                </a:lnSpc>
                <a:spcBef>
                  <a:spcPts val="0"/>
                </a:spcBef>
                <a:spcAft>
                  <a:spcPts val="0"/>
                </a:spcAft>
                <a:buClr>
                  <a:srgbClr val="000000"/>
                </a:buClr>
                <a:buSzPts val="1200"/>
                <a:buFont typeface="Arial"/>
                <a:buNone/>
              </a:pPr>
              <a:r>
                <a:rPr lang="en-US" sz="1200" b="0" i="0" u="none" strike="noStrike" cap="none">
                  <a:solidFill>
                    <a:srgbClr val="000000"/>
                  </a:solidFill>
                  <a:latin typeface="Bebas Neue"/>
                  <a:ea typeface="Bebas Neue"/>
                  <a:cs typeface="Bebas Neue"/>
                  <a:sym typeface="Bebas Neue"/>
                </a:rPr>
                <a:t>Project:</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000000"/>
                </a:buClr>
                <a:buSzPts val="1000"/>
                <a:buFont typeface="Arial"/>
                <a:buNone/>
              </a:pPr>
              <a:r>
                <a:rPr lang="en-US" sz="1000" b="0" i="0" u="none" strike="noStrike" cap="none">
                  <a:solidFill>
                    <a:srgbClr val="7F7F7F"/>
                  </a:solidFill>
                  <a:latin typeface="Arial"/>
                  <a:ea typeface="Arial"/>
                  <a:cs typeface="Arial"/>
                  <a:sym typeface="Arial"/>
                </a:rPr>
                <a:t>NAME</a:t>
              </a:r>
              <a:endParaRPr sz="1200" b="0" i="0" u="none" strike="noStrike" cap="none">
                <a:solidFill>
                  <a:srgbClr val="7F7F7F"/>
                </a:solidFill>
                <a:latin typeface="Arial"/>
                <a:ea typeface="Arial"/>
                <a:cs typeface="Arial"/>
                <a:sym typeface="Arial"/>
              </a:endParaRPr>
            </a:p>
          </p:txBody>
        </p:sp>
        <p:sp>
          <p:nvSpPr>
            <p:cNvPr id="954" name="Google Shape;954;p6"/>
            <p:cNvSpPr/>
            <p:nvPr/>
          </p:nvSpPr>
          <p:spPr>
            <a:xfrm>
              <a:off x="6282266" y="605228"/>
              <a:ext cx="1794934" cy="432000"/>
            </a:xfrm>
            <a:prstGeom prst="rect">
              <a:avLst/>
            </a:prstGeom>
            <a:solidFill>
              <a:srgbClr val="F2F2F2"/>
            </a:solidFill>
            <a:ln>
              <a:noFill/>
            </a:ln>
          </p:spPr>
          <p:txBody>
            <a:bodyPr spcFirstLastPara="1" wrap="square" lIns="72000" tIns="0" rIns="0" bIns="0" anchor="ctr" anchorCtr="0">
              <a:noAutofit/>
            </a:bodyPr>
            <a:lstStyle/>
            <a:p>
              <a:pPr marL="0" marR="0" lvl="0" indent="0" algn="l" rtl="0">
                <a:lnSpc>
                  <a:spcPct val="90000"/>
                </a:lnSpc>
                <a:spcBef>
                  <a:spcPts val="0"/>
                </a:spcBef>
                <a:spcAft>
                  <a:spcPts val="0"/>
                </a:spcAft>
                <a:buClr>
                  <a:srgbClr val="000000"/>
                </a:buClr>
                <a:buSzPts val="1200"/>
                <a:buFont typeface="Arial"/>
                <a:buNone/>
              </a:pPr>
              <a:r>
                <a:rPr lang="en-US" sz="1200" b="0" i="0" u="none" strike="noStrike" cap="none">
                  <a:solidFill>
                    <a:srgbClr val="000000"/>
                  </a:solidFill>
                  <a:latin typeface="Bebas Neue"/>
                  <a:ea typeface="Bebas Neue"/>
                  <a:cs typeface="Bebas Neue"/>
                  <a:sym typeface="Bebas Neue"/>
                </a:rPr>
                <a:t>CREATED BY: </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000000"/>
                </a:buClr>
                <a:buSzPts val="1000"/>
                <a:buFont typeface="Arial"/>
                <a:buNone/>
              </a:pPr>
              <a:r>
                <a:rPr lang="en-US" sz="1000" b="0" i="0" u="none" strike="noStrike" cap="none">
                  <a:solidFill>
                    <a:srgbClr val="7F7F7F"/>
                  </a:solidFill>
                  <a:latin typeface="Arial"/>
                  <a:ea typeface="Arial"/>
                  <a:cs typeface="Arial"/>
                  <a:sym typeface="Arial"/>
                </a:rPr>
                <a:t>NAME</a:t>
              </a:r>
              <a:endParaRPr sz="1200" b="0" i="0" u="none" strike="noStrike" cap="none">
                <a:solidFill>
                  <a:srgbClr val="7F7F7F"/>
                </a:solidFill>
                <a:latin typeface="Arial"/>
                <a:ea typeface="Arial"/>
                <a:cs typeface="Arial"/>
                <a:sym typeface="Arial"/>
              </a:endParaRPr>
            </a:p>
          </p:txBody>
        </p:sp>
        <p:sp>
          <p:nvSpPr>
            <p:cNvPr id="955" name="Google Shape;955;p6"/>
            <p:cNvSpPr/>
            <p:nvPr/>
          </p:nvSpPr>
          <p:spPr>
            <a:xfrm>
              <a:off x="8128000" y="605228"/>
              <a:ext cx="692941" cy="432000"/>
            </a:xfrm>
            <a:prstGeom prst="rect">
              <a:avLst/>
            </a:prstGeom>
            <a:solidFill>
              <a:srgbClr val="F2F2F2"/>
            </a:solidFill>
            <a:ln>
              <a:noFill/>
            </a:ln>
          </p:spPr>
          <p:txBody>
            <a:bodyPr spcFirstLastPara="1" wrap="square" lIns="72000" tIns="0" rIns="0" bIns="0" anchor="ctr" anchorCtr="0">
              <a:noAutofit/>
            </a:bodyPr>
            <a:lstStyle/>
            <a:p>
              <a:pPr marL="0" marR="0" lvl="0" indent="0" algn="l" rtl="0">
                <a:lnSpc>
                  <a:spcPct val="90000"/>
                </a:lnSpc>
                <a:spcBef>
                  <a:spcPts val="0"/>
                </a:spcBef>
                <a:spcAft>
                  <a:spcPts val="0"/>
                </a:spcAft>
                <a:buClr>
                  <a:srgbClr val="000000"/>
                </a:buClr>
                <a:buSzPts val="1200"/>
                <a:buFont typeface="Arial"/>
                <a:buNone/>
              </a:pPr>
              <a:r>
                <a:rPr lang="en-US" sz="1200" b="0" i="0" u="none" strike="noStrike" cap="none">
                  <a:solidFill>
                    <a:srgbClr val="000000"/>
                  </a:solidFill>
                  <a:latin typeface="Bebas Neue"/>
                  <a:ea typeface="Bebas Neue"/>
                  <a:cs typeface="Bebas Neue"/>
                  <a:sym typeface="Bebas Neue"/>
                </a:rPr>
                <a:t>DATE:</a:t>
              </a:r>
              <a:br>
                <a:rPr lang="en-US" sz="1000" b="0" i="0" u="none" strike="noStrike" cap="none">
                  <a:solidFill>
                    <a:srgbClr val="000000"/>
                  </a:solidFill>
                  <a:latin typeface="Calibri"/>
                  <a:ea typeface="Calibri"/>
                  <a:cs typeface="Calibri"/>
                  <a:sym typeface="Calibri"/>
                </a:rPr>
              </a:br>
              <a:r>
                <a:rPr lang="en-US" sz="1000" b="0" i="0" u="none" strike="noStrike" cap="none">
                  <a:solidFill>
                    <a:srgbClr val="7F7F7F"/>
                  </a:solidFill>
                  <a:latin typeface="Arial"/>
                  <a:ea typeface="Arial"/>
                  <a:cs typeface="Arial"/>
                  <a:sym typeface="Arial"/>
                </a:rPr>
                <a:t>00/00/00</a:t>
              </a:r>
              <a:endParaRPr sz="1200" b="0" i="0" u="none" strike="noStrike" cap="none">
                <a:solidFill>
                  <a:srgbClr val="7F7F7F"/>
                </a:solidFill>
                <a:latin typeface="Arial"/>
                <a:ea typeface="Arial"/>
                <a:cs typeface="Arial"/>
                <a:sym typeface="Arial"/>
              </a:endParaRPr>
            </a:p>
          </p:txBody>
        </p:sp>
      </p:grpSp>
      <p:sp>
        <p:nvSpPr>
          <p:cNvPr id="956" name="Google Shape;956;p6"/>
          <p:cNvSpPr txBox="1">
            <a:spLocks noGrp="1"/>
          </p:cNvSpPr>
          <p:nvPr>
            <p:ph type="title"/>
          </p:nvPr>
        </p:nvSpPr>
        <p:spPr>
          <a:xfrm>
            <a:off x="269621" y="74580"/>
            <a:ext cx="2622436" cy="48078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3600"/>
              <a:buFont typeface="Titillium Web"/>
              <a:buNone/>
            </a:pPr>
            <a:r>
              <a:rPr lang="en-US" sz="1600" b="1">
                <a:solidFill>
                  <a:srgbClr val="36338C"/>
                </a:solidFill>
                <a:latin typeface="Titillium Web"/>
                <a:ea typeface="Titillium Web"/>
                <a:cs typeface="Titillium Web"/>
                <a:sym typeface="Titillium Web"/>
              </a:rPr>
              <a:t>TEMPLATE TYPE 2</a:t>
            </a:r>
            <a:endParaRPr/>
          </a:p>
        </p:txBody>
      </p:sp>
      <p:sp>
        <p:nvSpPr>
          <p:cNvPr id="957" name="Google Shape;957;p6"/>
          <p:cNvSpPr/>
          <p:nvPr/>
        </p:nvSpPr>
        <p:spPr>
          <a:xfrm>
            <a:off x="5401823" y="660935"/>
            <a:ext cx="1403100" cy="247500"/>
          </a:xfrm>
          <a:prstGeom prst="rect">
            <a:avLst/>
          </a:prstGeom>
          <a:noFill/>
          <a:ln>
            <a:noFill/>
          </a:ln>
        </p:spPr>
        <p:txBody>
          <a:bodyPr spcFirstLastPara="1" wrap="square" lIns="81000" tIns="81000" rIns="27000" bIns="45700" anchor="ctr" anchorCtr="0">
            <a:noAutofit/>
          </a:bodyPr>
          <a:lstStyle/>
          <a:p>
            <a:pPr marL="0" marR="0" lvl="0" indent="0" algn="l" rtl="0">
              <a:lnSpc>
                <a:spcPct val="80000"/>
              </a:lnSpc>
              <a:spcBef>
                <a:spcPts val="0"/>
              </a:spcBef>
              <a:spcAft>
                <a:spcPts val="0"/>
              </a:spcAft>
              <a:buClr>
                <a:srgbClr val="000000"/>
              </a:buClr>
              <a:buSzPts val="1200"/>
              <a:buFont typeface="Arial"/>
              <a:buNone/>
            </a:pPr>
            <a:r>
              <a:rPr lang="en-US" sz="1000" b="1" i="0" u="none" strike="noStrike" cap="none" dirty="0">
                <a:solidFill>
                  <a:srgbClr val="2C3E50"/>
                </a:solidFill>
                <a:latin typeface="Titillium Web" panose="00000500000000000000" pitchFamily="2" charset="0"/>
                <a:ea typeface="Bebas Neue"/>
                <a:cs typeface="Bebas Neue"/>
                <a:sym typeface="Bebas Neue"/>
              </a:rPr>
              <a:t>CUSTOMER RELATIONSHIPS</a:t>
            </a:r>
            <a:endParaRPr lang="en-US" sz="1000" b="1" i="0" u="none" strike="noStrike" cap="none" dirty="0">
              <a:solidFill>
                <a:srgbClr val="000000"/>
              </a:solidFill>
              <a:latin typeface="Titillium Web" panose="00000500000000000000" pitchFamily="2" charset="0"/>
              <a:sym typeface="Arial"/>
            </a:endParaRPr>
          </a:p>
        </p:txBody>
      </p:sp>
      <p:sp>
        <p:nvSpPr>
          <p:cNvPr id="958" name="Google Shape;958;p6"/>
          <p:cNvSpPr/>
          <p:nvPr/>
        </p:nvSpPr>
        <p:spPr>
          <a:xfrm>
            <a:off x="7063940" y="686895"/>
            <a:ext cx="1294800" cy="247500"/>
          </a:xfrm>
          <a:prstGeom prst="rect">
            <a:avLst/>
          </a:prstGeom>
          <a:noFill/>
          <a:ln>
            <a:noFill/>
          </a:ln>
        </p:spPr>
        <p:txBody>
          <a:bodyPr spcFirstLastPara="1" wrap="square" lIns="81000" tIns="81000" rIns="27000" bIns="45700" anchor="ctr" anchorCtr="0">
            <a:noAutofit/>
          </a:bodyPr>
          <a:lstStyle/>
          <a:p>
            <a:pPr marL="0" marR="0" lvl="0" indent="0" algn="l" rtl="0">
              <a:lnSpc>
                <a:spcPct val="80000"/>
              </a:lnSpc>
              <a:spcBef>
                <a:spcPts val="0"/>
              </a:spcBef>
              <a:spcAft>
                <a:spcPts val="0"/>
              </a:spcAft>
              <a:buClr>
                <a:srgbClr val="000000"/>
              </a:buClr>
              <a:buSzPts val="1200"/>
              <a:buFont typeface="Arial"/>
              <a:buNone/>
            </a:pPr>
            <a:r>
              <a:rPr lang="en-US" sz="1000" b="1" i="0" u="none" strike="noStrike" cap="none" dirty="0">
                <a:solidFill>
                  <a:srgbClr val="2C3E50"/>
                </a:solidFill>
                <a:latin typeface="Titillium Web" panose="00000500000000000000" pitchFamily="2" charset="0"/>
                <a:ea typeface="Bebas Neue"/>
                <a:cs typeface="Bebas Neue"/>
                <a:sym typeface="Bebas Neue"/>
              </a:rPr>
              <a:t>CUSTOMER SEGMENTS</a:t>
            </a:r>
            <a:endParaRPr lang="en-US" sz="1000" b="1" i="0" u="none" strike="noStrike" cap="none" dirty="0">
              <a:solidFill>
                <a:srgbClr val="000000"/>
              </a:solidFill>
              <a:latin typeface="Titillium Web" panose="00000500000000000000" pitchFamily="2" charset="0"/>
              <a:sym typeface="Arial"/>
            </a:endParaRPr>
          </a:p>
        </p:txBody>
      </p:sp>
      <p:grpSp>
        <p:nvGrpSpPr>
          <p:cNvPr id="959" name="Google Shape;959;p6"/>
          <p:cNvGrpSpPr/>
          <p:nvPr/>
        </p:nvGrpSpPr>
        <p:grpSpPr>
          <a:xfrm>
            <a:off x="5399735" y="2205316"/>
            <a:ext cx="1666350" cy="317925"/>
            <a:chOff x="7378481" y="3145019"/>
            <a:chExt cx="2221800" cy="423900"/>
          </a:xfrm>
        </p:grpSpPr>
        <p:sp>
          <p:nvSpPr>
            <p:cNvPr id="960" name="Google Shape;960;p6"/>
            <p:cNvSpPr/>
            <p:nvPr/>
          </p:nvSpPr>
          <p:spPr>
            <a:xfrm>
              <a:off x="7378481" y="3145019"/>
              <a:ext cx="2221800" cy="423900"/>
            </a:xfrm>
            <a:prstGeom prst="rect">
              <a:avLst/>
            </a:prstGeom>
            <a:noFill/>
            <a:ln>
              <a:noFill/>
            </a:ln>
          </p:spPr>
          <p:txBody>
            <a:bodyPr spcFirstLastPara="1" wrap="square" lIns="81000" tIns="81000" rIns="27000" bIns="45700" anchor="ctr" anchorCtr="0">
              <a:noAutofit/>
            </a:bodyPr>
            <a:lstStyle/>
            <a:p>
              <a:pPr marL="0" marR="0" lvl="0" indent="0" algn="l" rtl="0">
                <a:lnSpc>
                  <a:spcPct val="80000"/>
                </a:lnSpc>
                <a:spcBef>
                  <a:spcPts val="0"/>
                </a:spcBef>
                <a:spcAft>
                  <a:spcPts val="0"/>
                </a:spcAft>
                <a:buClr>
                  <a:srgbClr val="000000"/>
                </a:buClr>
                <a:buSzPts val="1200"/>
                <a:buFont typeface="Arial"/>
                <a:buNone/>
              </a:pPr>
              <a:r>
                <a:rPr lang="en-US" sz="1000" b="1" i="0" u="none" strike="noStrike" cap="none" dirty="0">
                  <a:solidFill>
                    <a:srgbClr val="2C3E50"/>
                  </a:solidFill>
                  <a:latin typeface="Titillium Web" panose="00000500000000000000" pitchFamily="2" charset="0"/>
                  <a:ea typeface="Bebas Neue"/>
                  <a:cs typeface="Bebas Neue"/>
                  <a:sym typeface="Bebas Neue"/>
                </a:rPr>
                <a:t>CHANNELS</a:t>
              </a:r>
              <a:endParaRPr lang="en-US" sz="1000" b="1" i="0" u="none" strike="noStrike" cap="none" dirty="0">
                <a:solidFill>
                  <a:srgbClr val="000000"/>
                </a:solidFill>
                <a:latin typeface="Titillium Web" panose="00000500000000000000" pitchFamily="2" charset="0"/>
                <a:sym typeface="Arial"/>
              </a:endParaRPr>
            </a:p>
          </p:txBody>
        </p:sp>
        <p:grpSp>
          <p:nvGrpSpPr>
            <p:cNvPr id="961" name="Google Shape;961;p6"/>
            <p:cNvGrpSpPr/>
            <p:nvPr/>
          </p:nvGrpSpPr>
          <p:grpSpPr>
            <a:xfrm>
              <a:off x="8922104" y="3197769"/>
              <a:ext cx="355634" cy="360905"/>
              <a:chOff x="7986064" y="5303416"/>
              <a:chExt cx="734023" cy="744901"/>
            </a:xfrm>
          </p:grpSpPr>
          <p:sp>
            <p:nvSpPr>
              <p:cNvPr id="962" name="Google Shape;962;p6"/>
              <p:cNvSpPr/>
              <p:nvPr/>
            </p:nvSpPr>
            <p:spPr>
              <a:xfrm>
                <a:off x="8383353" y="5963527"/>
                <a:ext cx="48869" cy="24434"/>
              </a:xfrm>
              <a:custGeom>
                <a:avLst/>
                <a:gdLst/>
                <a:ahLst/>
                <a:cxnLst/>
                <a:rect l="l" t="t" r="r" b="b"/>
                <a:pathLst>
                  <a:path w="65159" h="32579" extrusionOk="0">
                    <a:moveTo>
                      <a:pt x="50905" y="18326"/>
                    </a:moveTo>
                    <a:lnTo>
                      <a:pt x="18326" y="18326"/>
                    </a:lnTo>
                  </a:path>
                </a:pathLst>
              </a:custGeom>
              <a:noFill/>
              <a:ln w="12700"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lang="de-DE" sz="1000" b="1" i="0" u="none" strike="noStrike" cap="none" dirty="0">
                  <a:solidFill>
                    <a:srgbClr val="000000"/>
                  </a:solidFill>
                  <a:latin typeface="Titillium Web" panose="00000500000000000000" pitchFamily="2" charset="0"/>
                  <a:ea typeface="Calibri"/>
                  <a:cs typeface="Calibri"/>
                  <a:sym typeface="Calibri"/>
                </a:endParaRPr>
              </a:p>
            </p:txBody>
          </p:sp>
          <p:sp>
            <p:nvSpPr>
              <p:cNvPr id="963" name="Google Shape;963;p6"/>
              <p:cNvSpPr/>
              <p:nvPr/>
            </p:nvSpPr>
            <p:spPr>
              <a:xfrm>
                <a:off x="8387632" y="5898739"/>
                <a:ext cx="61086" cy="24434"/>
              </a:xfrm>
              <a:custGeom>
                <a:avLst/>
                <a:gdLst/>
                <a:ahLst/>
                <a:cxnLst/>
                <a:rect l="l" t="t" r="r" b="b"/>
                <a:pathLst>
                  <a:path w="81448" h="32579" extrusionOk="0">
                    <a:moveTo>
                      <a:pt x="67195" y="18326"/>
                    </a:moveTo>
                    <a:lnTo>
                      <a:pt x="18326" y="18326"/>
                    </a:lnTo>
                  </a:path>
                </a:pathLst>
              </a:custGeom>
              <a:noFill/>
              <a:ln w="12700"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lang="de-DE" sz="1000" b="1" i="0" u="none" strike="noStrike" cap="none" dirty="0">
                  <a:solidFill>
                    <a:srgbClr val="000000"/>
                  </a:solidFill>
                  <a:latin typeface="Titillium Web" panose="00000500000000000000" pitchFamily="2" charset="0"/>
                  <a:ea typeface="Calibri"/>
                  <a:cs typeface="Calibri"/>
                  <a:sym typeface="Calibri"/>
                </a:endParaRPr>
              </a:p>
            </p:txBody>
          </p:sp>
          <p:sp>
            <p:nvSpPr>
              <p:cNvPr id="964" name="Google Shape;964;p6"/>
              <p:cNvSpPr/>
              <p:nvPr/>
            </p:nvSpPr>
            <p:spPr>
              <a:xfrm>
                <a:off x="8392522" y="5833950"/>
                <a:ext cx="67195" cy="24434"/>
              </a:xfrm>
              <a:custGeom>
                <a:avLst/>
                <a:gdLst/>
                <a:ahLst/>
                <a:cxnLst/>
                <a:rect l="l" t="t" r="r" b="b"/>
                <a:pathLst>
                  <a:path w="89593" h="32579" extrusionOk="0">
                    <a:moveTo>
                      <a:pt x="76969" y="18326"/>
                    </a:moveTo>
                    <a:lnTo>
                      <a:pt x="18326" y="18326"/>
                    </a:lnTo>
                  </a:path>
                </a:pathLst>
              </a:custGeom>
              <a:noFill/>
              <a:ln w="12700"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lang="de-DE" sz="1000" b="1" i="0" u="none" strike="noStrike" cap="none" dirty="0">
                  <a:solidFill>
                    <a:srgbClr val="000000"/>
                  </a:solidFill>
                  <a:latin typeface="Titillium Web" panose="00000500000000000000" pitchFamily="2" charset="0"/>
                  <a:ea typeface="Calibri"/>
                  <a:cs typeface="Calibri"/>
                  <a:sym typeface="Calibri"/>
                </a:endParaRPr>
              </a:p>
            </p:txBody>
          </p:sp>
          <p:sp>
            <p:nvSpPr>
              <p:cNvPr id="965" name="Google Shape;965;p6"/>
              <p:cNvSpPr/>
              <p:nvPr/>
            </p:nvSpPr>
            <p:spPr>
              <a:xfrm>
                <a:off x="7986064" y="5755102"/>
                <a:ext cx="134390" cy="293215"/>
              </a:xfrm>
              <a:custGeom>
                <a:avLst/>
                <a:gdLst/>
                <a:ahLst/>
                <a:cxnLst/>
                <a:rect l="l" t="t" r="r" b="b"/>
                <a:pathLst>
                  <a:path w="179187" h="390954" extrusionOk="0">
                    <a:moveTo>
                      <a:pt x="18326" y="375072"/>
                    </a:moveTo>
                    <a:lnTo>
                      <a:pt x="150273" y="375072"/>
                    </a:lnTo>
                    <a:cubicBezTo>
                      <a:pt x="160047" y="375072"/>
                      <a:pt x="168192" y="366928"/>
                      <a:pt x="168192" y="357154"/>
                    </a:cubicBezTo>
                    <a:lnTo>
                      <a:pt x="168192" y="36245"/>
                    </a:lnTo>
                    <a:cubicBezTo>
                      <a:pt x="168192" y="26471"/>
                      <a:pt x="160047" y="18326"/>
                      <a:pt x="150273" y="18326"/>
                    </a:cubicBezTo>
                    <a:lnTo>
                      <a:pt x="18326" y="18326"/>
                    </a:lnTo>
                    <a:lnTo>
                      <a:pt x="18326" y="375072"/>
                    </a:lnTo>
                    <a:close/>
                  </a:path>
                </a:pathLst>
              </a:custGeom>
              <a:noFill/>
              <a:ln w="12700"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lang="de-DE" sz="1000" b="1" i="0" u="none" strike="noStrike" cap="none" dirty="0">
                  <a:solidFill>
                    <a:srgbClr val="000000"/>
                  </a:solidFill>
                  <a:latin typeface="Titillium Web" panose="00000500000000000000" pitchFamily="2" charset="0"/>
                  <a:ea typeface="Calibri"/>
                  <a:cs typeface="Calibri"/>
                  <a:sym typeface="Calibri"/>
                </a:endParaRPr>
              </a:p>
            </p:txBody>
          </p:sp>
          <p:sp>
            <p:nvSpPr>
              <p:cNvPr id="966" name="Google Shape;966;p6"/>
              <p:cNvSpPr/>
              <p:nvPr/>
            </p:nvSpPr>
            <p:spPr>
              <a:xfrm>
                <a:off x="8099139" y="5768549"/>
                <a:ext cx="409280" cy="274890"/>
              </a:xfrm>
              <a:custGeom>
                <a:avLst/>
                <a:gdLst/>
                <a:ahLst/>
                <a:cxnLst/>
                <a:rect l="l" t="t" r="r" b="b"/>
                <a:pathLst>
                  <a:path w="545707" h="366520" extrusionOk="0">
                    <a:moveTo>
                      <a:pt x="299325" y="18326"/>
                    </a:moveTo>
                    <a:lnTo>
                      <a:pt x="489915" y="18326"/>
                    </a:lnTo>
                    <a:cubicBezTo>
                      <a:pt x="514350" y="18326"/>
                      <a:pt x="533898" y="38688"/>
                      <a:pt x="533083" y="63123"/>
                    </a:cubicBezTo>
                    <a:cubicBezTo>
                      <a:pt x="532269" y="85929"/>
                      <a:pt x="511092" y="104662"/>
                      <a:pt x="488286" y="104662"/>
                    </a:cubicBezTo>
                    <a:lnTo>
                      <a:pt x="470368" y="104662"/>
                    </a:lnTo>
                    <a:cubicBezTo>
                      <a:pt x="494802" y="104662"/>
                      <a:pt x="514350" y="125024"/>
                      <a:pt x="513536" y="149459"/>
                    </a:cubicBezTo>
                    <a:cubicBezTo>
                      <a:pt x="512721" y="172264"/>
                      <a:pt x="491545" y="190998"/>
                      <a:pt x="468739" y="190998"/>
                    </a:cubicBezTo>
                    <a:lnTo>
                      <a:pt x="450820" y="190998"/>
                    </a:lnTo>
                    <a:cubicBezTo>
                      <a:pt x="475255" y="190998"/>
                      <a:pt x="494802" y="211360"/>
                      <a:pt x="493988" y="235795"/>
                    </a:cubicBezTo>
                    <a:cubicBezTo>
                      <a:pt x="493174" y="258600"/>
                      <a:pt x="471997" y="277334"/>
                      <a:pt x="449191" y="277334"/>
                    </a:cubicBezTo>
                    <a:lnTo>
                      <a:pt x="431272" y="277334"/>
                    </a:lnTo>
                    <a:cubicBezTo>
                      <a:pt x="455707" y="277334"/>
                      <a:pt x="474440" y="294438"/>
                      <a:pt x="474440" y="316429"/>
                    </a:cubicBezTo>
                    <a:cubicBezTo>
                      <a:pt x="474440" y="343307"/>
                      <a:pt x="452449" y="355525"/>
                      <a:pt x="429643" y="355525"/>
                    </a:cubicBezTo>
                    <a:cubicBezTo>
                      <a:pt x="283035" y="355525"/>
                      <a:pt x="200772" y="331090"/>
                      <a:pt x="158418" y="312357"/>
                    </a:cubicBezTo>
                    <a:cubicBezTo>
                      <a:pt x="129911" y="299325"/>
                      <a:pt x="98146" y="296067"/>
                      <a:pt x="68010" y="303397"/>
                    </a:cubicBezTo>
                    <a:lnTo>
                      <a:pt x="18326" y="315615"/>
                    </a:lnTo>
                  </a:path>
                </a:pathLst>
              </a:custGeom>
              <a:noFill/>
              <a:ln w="12700"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lang="de-DE" sz="1000" b="1" i="0" u="none" strike="noStrike" cap="none" dirty="0">
                  <a:solidFill>
                    <a:srgbClr val="000000"/>
                  </a:solidFill>
                  <a:latin typeface="Titillium Web" panose="00000500000000000000" pitchFamily="2" charset="0"/>
                  <a:ea typeface="Calibri"/>
                  <a:cs typeface="Calibri"/>
                  <a:sym typeface="Calibri"/>
                </a:endParaRPr>
              </a:p>
            </p:txBody>
          </p:sp>
          <p:sp>
            <p:nvSpPr>
              <p:cNvPr id="967" name="Google Shape;967;p6"/>
              <p:cNvSpPr/>
              <p:nvPr/>
            </p:nvSpPr>
            <p:spPr>
              <a:xfrm>
                <a:off x="8098527" y="5676867"/>
                <a:ext cx="262673" cy="122173"/>
              </a:xfrm>
              <a:custGeom>
                <a:avLst/>
                <a:gdLst/>
                <a:ahLst/>
                <a:cxnLst/>
                <a:rect l="l" t="t" r="r" b="b"/>
                <a:pathLst>
                  <a:path w="350230" h="162897" extrusionOk="0">
                    <a:moveTo>
                      <a:pt x="18326" y="149459"/>
                    </a:moveTo>
                    <a:lnTo>
                      <a:pt x="121766" y="149459"/>
                    </a:lnTo>
                    <a:lnTo>
                      <a:pt x="179595" y="149459"/>
                    </a:lnTo>
                    <a:cubicBezTo>
                      <a:pt x="179595" y="149459"/>
                      <a:pt x="186925" y="44390"/>
                      <a:pt x="338420" y="18326"/>
                    </a:cubicBezTo>
                  </a:path>
                </a:pathLst>
              </a:custGeom>
              <a:noFill/>
              <a:ln w="12700"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lang="de-DE" sz="1000" b="1" i="0" u="none" strike="noStrike" cap="none" dirty="0">
                  <a:solidFill>
                    <a:srgbClr val="000000"/>
                  </a:solidFill>
                  <a:latin typeface="Titillium Web" panose="00000500000000000000" pitchFamily="2" charset="0"/>
                  <a:ea typeface="Calibri"/>
                  <a:cs typeface="Calibri"/>
                  <a:sym typeface="Calibri"/>
                </a:endParaRPr>
              </a:p>
            </p:txBody>
          </p:sp>
          <p:sp>
            <p:nvSpPr>
              <p:cNvPr id="968" name="Google Shape;968;p6"/>
              <p:cNvSpPr/>
              <p:nvPr/>
            </p:nvSpPr>
            <p:spPr>
              <a:xfrm>
                <a:off x="8124809" y="5326642"/>
                <a:ext cx="537563" cy="140499"/>
              </a:xfrm>
              <a:custGeom>
                <a:avLst/>
                <a:gdLst/>
                <a:ahLst/>
                <a:cxnLst/>
                <a:rect l="l" t="t" r="r" b="b"/>
                <a:pathLst>
                  <a:path w="716750" h="187332" extrusionOk="0">
                    <a:moveTo>
                      <a:pt x="705755" y="18326"/>
                    </a:moveTo>
                    <a:cubicBezTo>
                      <a:pt x="551816" y="92445"/>
                      <a:pt x="421498" y="133169"/>
                      <a:pt x="323759" y="155160"/>
                    </a:cubicBezTo>
                    <a:cubicBezTo>
                      <a:pt x="223577" y="177966"/>
                      <a:pt x="120137" y="180409"/>
                      <a:pt x="18326" y="163305"/>
                    </a:cubicBezTo>
                    <a:lnTo>
                      <a:pt x="18326" y="163305"/>
                    </a:lnTo>
                  </a:path>
                </a:pathLst>
              </a:custGeom>
              <a:noFill/>
              <a:ln w="12700"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lang="de-DE" sz="1000" b="1" i="0" u="none" strike="noStrike" cap="none" dirty="0">
                  <a:solidFill>
                    <a:srgbClr val="000000"/>
                  </a:solidFill>
                  <a:latin typeface="Titillium Web" panose="00000500000000000000" pitchFamily="2" charset="0"/>
                  <a:ea typeface="Calibri"/>
                  <a:cs typeface="Calibri"/>
                  <a:sym typeface="Calibri"/>
                </a:endParaRPr>
              </a:p>
            </p:txBody>
          </p:sp>
          <p:sp>
            <p:nvSpPr>
              <p:cNvPr id="969" name="Google Shape;969;p6"/>
              <p:cNvSpPr/>
              <p:nvPr/>
            </p:nvSpPr>
            <p:spPr>
              <a:xfrm>
                <a:off x="8338735" y="5596798"/>
                <a:ext cx="97738" cy="195477"/>
              </a:xfrm>
              <a:custGeom>
                <a:avLst/>
                <a:gdLst/>
                <a:ahLst/>
                <a:cxnLst/>
                <a:rect l="l" t="t" r="r" b="b"/>
                <a:pathLst>
                  <a:path w="130318" h="260636" extrusionOk="0">
                    <a:moveTo>
                      <a:pt x="117694" y="42761"/>
                    </a:moveTo>
                    <a:lnTo>
                      <a:pt x="117694" y="247198"/>
                    </a:lnTo>
                    <a:lnTo>
                      <a:pt x="18326" y="247198"/>
                    </a:lnTo>
                    <a:lnTo>
                      <a:pt x="18326" y="18326"/>
                    </a:lnTo>
                  </a:path>
                </a:pathLst>
              </a:custGeom>
              <a:noFill/>
              <a:ln w="12700"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lang="de-DE" sz="1000" b="1" i="0" u="none" strike="noStrike" cap="none" dirty="0">
                  <a:solidFill>
                    <a:srgbClr val="000000"/>
                  </a:solidFill>
                  <a:latin typeface="Titillium Web" panose="00000500000000000000" pitchFamily="2" charset="0"/>
                  <a:ea typeface="Calibri"/>
                  <a:cs typeface="Calibri"/>
                  <a:sym typeface="Calibri"/>
                </a:endParaRPr>
              </a:p>
            </p:txBody>
          </p:sp>
          <p:sp>
            <p:nvSpPr>
              <p:cNvPr id="970" name="Google Shape;970;p6"/>
              <p:cNvSpPr/>
              <p:nvPr/>
            </p:nvSpPr>
            <p:spPr>
              <a:xfrm>
                <a:off x="8640675" y="5303416"/>
                <a:ext cx="79412" cy="445933"/>
              </a:xfrm>
              <a:custGeom>
                <a:avLst/>
                <a:gdLst/>
                <a:ahLst/>
                <a:cxnLst/>
                <a:rect l="l" t="t" r="r" b="b"/>
                <a:pathLst>
                  <a:path w="105883" h="594577" extrusionOk="0">
                    <a:moveTo>
                      <a:pt x="61494" y="581953"/>
                    </a:moveTo>
                    <a:lnTo>
                      <a:pt x="18326" y="581953"/>
                    </a:lnTo>
                    <a:lnTo>
                      <a:pt x="18326" y="18326"/>
                    </a:lnTo>
                    <a:lnTo>
                      <a:pt x="61494" y="18326"/>
                    </a:lnTo>
                    <a:cubicBezTo>
                      <a:pt x="79413" y="18326"/>
                      <a:pt x="94073" y="32987"/>
                      <a:pt x="94073" y="50906"/>
                    </a:cubicBezTo>
                    <a:lnTo>
                      <a:pt x="94073" y="549373"/>
                    </a:lnTo>
                    <a:cubicBezTo>
                      <a:pt x="94073" y="567292"/>
                      <a:pt x="79413" y="581953"/>
                      <a:pt x="61494" y="581953"/>
                    </a:cubicBezTo>
                    <a:close/>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lang="de-DE" sz="1000" b="1" i="0" u="none" strike="noStrike" cap="none" dirty="0">
                  <a:solidFill>
                    <a:srgbClr val="000000"/>
                  </a:solidFill>
                  <a:latin typeface="Titillium Web" panose="00000500000000000000" pitchFamily="2" charset="0"/>
                  <a:ea typeface="Calibri"/>
                  <a:cs typeface="Calibri"/>
                  <a:sym typeface="Calibri"/>
                </a:endParaRPr>
              </a:p>
            </p:txBody>
          </p:sp>
          <p:sp>
            <p:nvSpPr>
              <p:cNvPr id="971" name="Google Shape;971;p6"/>
              <p:cNvSpPr/>
              <p:nvPr/>
            </p:nvSpPr>
            <p:spPr>
              <a:xfrm>
                <a:off x="8125421" y="5585273"/>
                <a:ext cx="537563" cy="140499"/>
              </a:xfrm>
              <a:custGeom>
                <a:avLst/>
                <a:gdLst/>
                <a:ahLst/>
                <a:cxnLst/>
                <a:rect l="l" t="t" r="r" b="b"/>
                <a:pathLst>
                  <a:path w="716750" h="187332" extrusionOk="0">
                    <a:moveTo>
                      <a:pt x="704940" y="174591"/>
                    </a:moveTo>
                    <a:cubicBezTo>
                      <a:pt x="555074" y="102101"/>
                      <a:pt x="428014" y="62191"/>
                      <a:pt x="331904" y="39386"/>
                    </a:cubicBezTo>
                    <a:cubicBezTo>
                      <a:pt x="229278" y="15765"/>
                      <a:pt x="122581" y="11693"/>
                      <a:pt x="18326" y="28797"/>
                    </a:cubicBezTo>
                    <a:lnTo>
                      <a:pt x="18326" y="28797"/>
                    </a:lnTo>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lang="de-DE" sz="1000" b="1" i="0" u="none" strike="noStrike" cap="none" dirty="0">
                  <a:solidFill>
                    <a:srgbClr val="000000"/>
                  </a:solidFill>
                  <a:latin typeface="Titillium Web" panose="00000500000000000000" pitchFamily="2" charset="0"/>
                  <a:ea typeface="Calibri"/>
                  <a:cs typeface="Calibri"/>
                  <a:sym typeface="Calibri"/>
                </a:endParaRPr>
              </a:p>
            </p:txBody>
          </p:sp>
          <p:sp>
            <p:nvSpPr>
              <p:cNvPr id="972" name="Google Shape;972;p6"/>
              <p:cNvSpPr/>
              <p:nvPr/>
            </p:nvSpPr>
            <p:spPr>
              <a:xfrm>
                <a:off x="8071634" y="5415267"/>
                <a:ext cx="79412" cy="226021"/>
              </a:xfrm>
              <a:custGeom>
                <a:avLst/>
                <a:gdLst/>
                <a:ahLst/>
                <a:cxnLst/>
                <a:rect l="l" t="t" r="r" b="b"/>
                <a:pathLst>
                  <a:path w="105883" h="301361" extrusionOk="0">
                    <a:moveTo>
                      <a:pt x="89187" y="283035"/>
                    </a:moveTo>
                    <a:lnTo>
                      <a:pt x="52535" y="283035"/>
                    </a:lnTo>
                    <a:cubicBezTo>
                      <a:pt x="33802" y="283035"/>
                      <a:pt x="18326" y="267560"/>
                      <a:pt x="18326" y="248827"/>
                    </a:cubicBezTo>
                    <a:lnTo>
                      <a:pt x="18326" y="52535"/>
                    </a:lnTo>
                    <a:cubicBezTo>
                      <a:pt x="18326" y="33801"/>
                      <a:pt x="33802" y="18326"/>
                      <a:pt x="52535" y="18326"/>
                    </a:cubicBezTo>
                    <a:lnTo>
                      <a:pt x="89187" y="18326"/>
                    </a:lnTo>
                    <a:lnTo>
                      <a:pt x="89187" y="283035"/>
                    </a:lnTo>
                    <a:close/>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lang="de-DE" sz="1000" b="1" i="0" u="none" strike="noStrike" cap="none" dirty="0">
                  <a:solidFill>
                    <a:srgbClr val="000000"/>
                  </a:solidFill>
                  <a:latin typeface="Titillium Web" panose="00000500000000000000" pitchFamily="2" charset="0"/>
                  <a:ea typeface="Calibri"/>
                  <a:cs typeface="Calibri"/>
                  <a:sym typeface="Calibri"/>
                </a:endParaRPr>
              </a:p>
            </p:txBody>
          </p:sp>
        </p:grpSp>
      </p:grpSp>
      <p:grpSp>
        <p:nvGrpSpPr>
          <p:cNvPr id="902" name="Google Shape;902;p6"/>
          <p:cNvGrpSpPr/>
          <p:nvPr/>
        </p:nvGrpSpPr>
        <p:grpSpPr>
          <a:xfrm>
            <a:off x="4535875" y="3977643"/>
            <a:ext cx="4075652" cy="344699"/>
            <a:chOff x="6047294" y="4731966"/>
            <a:chExt cx="5434203" cy="459599"/>
          </a:xfrm>
        </p:grpSpPr>
        <p:sp>
          <p:nvSpPr>
            <p:cNvPr id="903" name="Google Shape;903;p6"/>
            <p:cNvSpPr/>
            <p:nvPr/>
          </p:nvSpPr>
          <p:spPr>
            <a:xfrm>
              <a:off x="6047294" y="4731966"/>
              <a:ext cx="3726000" cy="242700"/>
            </a:xfrm>
            <a:prstGeom prst="rect">
              <a:avLst/>
            </a:prstGeom>
            <a:noFill/>
            <a:ln>
              <a:noFill/>
            </a:ln>
          </p:spPr>
          <p:txBody>
            <a:bodyPr spcFirstLastPara="1" wrap="square" lIns="81000" tIns="81000" rIns="27000" bIns="45700" anchor="ctr" anchorCtr="0">
              <a:noAutofit/>
            </a:bodyPr>
            <a:lstStyle/>
            <a:p>
              <a:pPr marL="0" marR="0" lvl="0" indent="0" algn="l" rtl="0">
                <a:lnSpc>
                  <a:spcPct val="80000"/>
                </a:lnSpc>
                <a:spcBef>
                  <a:spcPts val="0"/>
                </a:spcBef>
                <a:spcAft>
                  <a:spcPts val="0"/>
                </a:spcAft>
                <a:buClr>
                  <a:srgbClr val="000000"/>
                </a:buClr>
                <a:buSzPts val="1200"/>
                <a:buFont typeface="Arial"/>
                <a:buNone/>
              </a:pPr>
              <a:r>
                <a:rPr lang="en-US" sz="1000" b="1" i="0" u="none" strike="noStrike" cap="none" dirty="0">
                  <a:solidFill>
                    <a:srgbClr val="2C3E50"/>
                  </a:solidFill>
                  <a:latin typeface="Titillium Web" panose="00000500000000000000" pitchFamily="2" charset="0"/>
                  <a:ea typeface="Bebas Neue"/>
                  <a:cs typeface="Bebas Neue"/>
                  <a:sym typeface="Bebas Neue"/>
                </a:rPr>
                <a:t>REVENUE STREAMS</a:t>
              </a:r>
              <a:endParaRPr lang="en-US" sz="1000" b="1" i="0" u="none" strike="noStrike" cap="none" dirty="0">
                <a:solidFill>
                  <a:srgbClr val="000000"/>
                </a:solidFill>
                <a:latin typeface="Titillium Web" panose="00000500000000000000" pitchFamily="2" charset="0"/>
                <a:sym typeface="Arial"/>
              </a:endParaRPr>
            </a:p>
          </p:txBody>
        </p:sp>
        <p:grpSp>
          <p:nvGrpSpPr>
            <p:cNvPr id="904" name="Google Shape;904;p6"/>
            <p:cNvGrpSpPr/>
            <p:nvPr/>
          </p:nvGrpSpPr>
          <p:grpSpPr>
            <a:xfrm>
              <a:off x="11006530" y="4761255"/>
              <a:ext cx="474967" cy="430310"/>
              <a:chOff x="8663730" y="8525169"/>
              <a:chExt cx="716156" cy="648821"/>
            </a:xfrm>
          </p:grpSpPr>
          <p:sp>
            <p:nvSpPr>
              <p:cNvPr id="905" name="Google Shape;905;p6"/>
              <p:cNvSpPr/>
              <p:nvPr/>
            </p:nvSpPr>
            <p:spPr>
              <a:xfrm>
                <a:off x="8855869" y="8911268"/>
                <a:ext cx="360261" cy="114629"/>
              </a:xfrm>
              <a:custGeom>
                <a:avLst/>
                <a:gdLst/>
                <a:ahLst/>
                <a:cxnLst/>
                <a:rect l="l" t="t" r="r" b="b"/>
                <a:pathLst>
                  <a:path w="360261" h="114628" extrusionOk="0">
                    <a:moveTo>
                      <a:pt x="205708" y="107623"/>
                    </a:moveTo>
                    <a:lnTo>
                      <a:pt x="239005" y="107623"/>
                    </a:lnTo>
                    <a:cubicBezTo>
                      <a:pt x="270664" y="107623"/>
                      <a:pt x="301777" y="98343"/>
                      <a:pt x="327978" y="80331"/>
                    </a:cubicBezTo>
                    <a:lnTo>
                      <a:pt x="352541" y="63955"/>
                    </a:lnTo>
                    <a:cubicBezTo>
                      <a:pt x="356362" y="61226"/>
                      <a:pt x="358000" y="55768"/>
                      <a:pt x="355271" y="51946"/>
                    </a:cubicBezTo>
                    <a:cubicBezTo>
                      <a:pt x="351450" y="45942"/>
                      <a:pt x="346537" y="42121"/>
                      <a:pt x="341078" y="38846"/>
                    </a:cubicBezTo>
                    <a:cubicBezTo>
                      <a:pt x="329070" y="31750"/>
                      <a:pt x="314332" y="32296"/>
                      <a:pt x="302323" y="38300"/>
                    </a:cubicBezTo>
                    <a:cubicBezTo>
                      <a:pt x="257018" y="60134"/>
                      <a:pt x="217171" y="41576"/>
                      <a:pt x="217171" y="41576"/>
                    </a:cubicBezTo>
                    <a:cubicBezTo>
                      <a:pt x="202433" y="32296"/>
                      <a:pt x="188786" y="25200"/>
                      <a:pt x="175140" y="19741"/>
                    </a:cubicBezTo>
                    <a:cubicBezTo>
                      <a:pt x="119463" y="-3185"/>
                      <a:pt x="55599" y="5549"/>
                      <a:pt x="7018" y="40483"/>
                    </a:cubicBezTo>
                    <a:lnTo>
                      <a:pt x="7018" y="40483"/>
                    </a:lnTo>
                  </a:path>
                </a:pathLst>
              </a:custGeom>
              <a:noFill/>
              <a:ln w="12700"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lang="de-DE" sz="1000" b="1" i="0" u="none" strike="noStrike" cap="none" dirty="0">
                  <a:solidFill>
                    <a:srgbClr val="000000"/>
                  </a:solidFill>
                  <a:latin typeface="Titillium Web" panose="00000500000000000000" pitchFamily="2" charset="0"/>
                  <a:ea typeface="Calibri"/>
                  <a:cs typeface="Calibri"/>
                  <a:sym typeface="Calibri"/>
                </a:endParaRPr>
              </a:p>
            </p:txBody>
          </p:sp>
          <p:sp>
            <p:nvSpPr>
              <p:cNvPr id="906" name="Google Shape;906;p6"/>
              <p:cNvSpPr/>
              <p:nvPr/>
            </p:nvSpPr>
            <p:spPr>
              <a:xfrm>
                <a:off x="8855869" y="8898661"/>
                <a:ext cx="524017" cy="174672"/>
              </a:xfrm>
              <a:custGeom>
                <a:avLst/>
                <a:gdLst/>
                <a:ahLst/>
                <a:cxnLst/>
                <a:rect l="l" t="t" r="r" b="b"/>
                <a:pathLst>
                  <a:path w="524016" h="174672" extrusionOk="0">
                    <a:moveTo>
                      <a:pt x="7018" y="169902"/>
                    </a:moveTo>
                    <a:cubicBezTo>
                      <a:pt x="7018" y="169902"/>
                      <a:pt x="82345" y="155164"/>
                      <a:pt x="213895" y="162806"/>
                    </a:cubicBezTo>
                    <a:cubicBezTo>
                      <a:pt x="248830" y="164989"/>
                      <a:pt x="283218" y="156801"/>
                      <a:pt x="313786" y="140972"/>
                    </a:cubicBezTo>
                    <a:lnTo>
                      <a:pt x="514113" y="35077"/>
                    </a:lnTo>
                    <a:cubicBezTo>
                      <a:pt x="518480" y="32894"/>
                      <a:pt x="519572" y="26889"/>
                      <a:pt x="516842" y="23068"/>
                    </a:cubicBezTo>
                    <a:cubicBezTo>
                      <a:pt x="509746" y="13789"/>
                      <a:pt x="493371" y="1234"/>
                      <a:pt x="460620" y="9967"/>
                    </a:cubicBezTo>
                    <a:cubicBezTo>
                      <a:pt x="456799" y="11059"/>
                      <a:pt x="453524" y="12151"/>
                      <a:pt x="449703" y="13789"/>
                    </a:cubicBezTo>
                    <a:lnTo>
                      <a:pt x="348720" y="56911"/>
                    </a:lnTo>
                  </a:path>
                </a:pathLst>
              </a:custGeom>
              <a:noFill/>
              <a:ln w="12700"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lang="de-DE" sz="1000" b="1" i="0" u="none" strike="noStrike" cap="none" dirty="0">
                  <a:solidFill>
                    <a:srgbClr val="000000"/>
                  </a:solidFill>
                  <a:latin typeface="Titillium Web" panose="00000500000000000000" pitchFamily="2" charset="0"/>
                  <a:ea typeface="Calibri"/>
                  <a:cs typeface="Calibri"/>
                  <a:sym typeface="Calibri"/>
                </a:endParaRPr>
              </a:p>
            </p:txBody>
          </p:sp>
          <p:sp>
            <p:nvSpPr>
              <p:cNvPr id="907" name="Google Shape;907;p6"/>
              <p:cNvSpPr/>
              <p:nvPr/>
            </p:nvSpPr>
            <p:spPr>
              <a:xfrm>
                <a:off x="8779996" y="8918533"/>
                <a:ext cx="87336" cy="201965"/>
              </a:xfrm>
              <a:custGeom>
                <a:avLst/>
                <a:gdLst/>
                <a:ahLst/>
                <a:cxnLst/>
                <a:rect l="l" t="t" r="r" b="b"/>
                <a:pathLst>
                  <a:path w="87336" h="201964" extrusionOk="0">
                    <a:moveTo>
                      <a:pt x="7018" y="198066"/>
                    </a:moveTo>
                    <a:lnTo>
                      <a:pt x="80708" y="198066"/>
                    </a:lnTo>
                    <a:lnTo>
                      <a:pt x="80708" y="7018"/>
                    </a:lnTo>
                    <a:lnTo>
                      <a:pt x="7018" y="7018"/>
                    </a:lnTo>
                  </a:path>
                </a:pathLst>
              </a:custGeom>
              <a:noFill/>
              <a:ln w="12700"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lang="de-DE" sz="1000" b="1" i="0" u="none" strike="noStrike" cap="none" dirty="0">
                  <a:solidFill>
                    <a:srgbClr val="000000"/>
                  </a:solidFill>
                  <a:latin typeface="Titillium Web" panose="00000500000000000000" pitchFamily="2" charset="0"/>
                  <a:ea typeface="Calibri"/>
                  <a:cs typeface="Calibri"/>
                  <a:sym typeface="Calibri"/>
                </a:endParaRPr>
              </a:p>
            </p:txBody>
          </p:sp>
          <p:sp>
            <p:nvSpPr>
              <p:cNvPr id="908" name="Google Shape;908;p6"/>
              <p:cNvSpPr/>
              <p:nvPr/>
            </p:nvSpPr>
            <p:spPr>
              <a:xfrm>
                <a:off x="8663730" y="8862855"/>
                <a:ext cx="125546" cy="311135"/>
              </a:xfrm>
              <a:custGeom>
                <a:avLst/>
                <a:gdLst/>
                <a:ahLst/>
                <a:cxnLst/>
                <a:rect l="l" t="t" r="r" b="b"/>
                <a:pathLst>
                  <a:path w="125545" h="311134" extrusionOk="0">
                    <a:moveTo>
                      <a:pt x="7018" y="304507"/>
                    </a:moveTo>
                    <a:lnTo>
                      <a:pt x="123284" y="304507"/>
                    </a:lnTo>
                    <a:lnTo>
                      <a:pt x="123284" y="7018"/>
                    </a:lnTo>
                    <a:lnTo>
                      <a:pt x="7018" y="7018"/>
                    </a:lnTo>
                  </a:path>
                </a:pathLst>
              </a:custGeom>
              <a:noFill/>
              <a:ln w="12700"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lang="de-DE" sz="1000" b="1" i="0" u="none" strike="noStrike" cap="none" dirty="0">
                  <a:solidFill>
                    <a:srgbClr val="000000"/>
                  </a:solidFill>
                  <a:latin typeface="Titillium Web" panose="00000500000000000000" pitchFamily="2" charset="0"/>
                  <a:ea typeface="Calibri"/>
                  <a:cs typeface="Calibri"/>
                  <a:sym typeface="Calibri"/>
                </a:endParaRPr>
              </a:p>
            </p:txBody>
          </p:sp>
          <p:sp>
            <p:nvSpPr>
              <p:cNvPr id="909" name="Google Shape;909;p6"/>
              <p:cNvSpPr/>
              <p:nvPr/>
            </p:nvSpPr>
            <p:spPr>
              <a:xfrm>
                <a:off x="9052024" y="8745147"/>
                <a:ext cx="87336" cy="147380"/>
              </a:xfrm>
              <a:custGeom>
                <a:avLst/>
                <a:gdLst/>
                <a:ahLst/>
                <a:cxnLst/>
                <a:rect l="l" t="t" r="r" b="b"/>
                <a:pathLst>
                  <a:path w="87336" h="147379" extrusionOk="0">
                    <a:moveTo>
                      <a:pt x="12282" y="107260"/>
                    </a:moveTo>
                    <a:cubicBezTo>
                      <a:pt x="12282" y="124727"/>
                      <a:pt x="26474" y="138919"/>
                      <a:pt x="43941" y="138919"/>
                    </a:cubicBezTo>
                    <a:cubicBezTo>
                      <a:pt x="61408" y="138919"/>
                      <a:pt x="75601" y="124727"/>
                      <a:pt x="75601" y="107260"/>
                    </a:cubicBezTo>
                    <a:cubicBezTo>
                      <a:pt x="75601" y="89792"/>
                      <a:pt x="62500" y="81604"/>
                      <a:pt x="43941" y="75600"/>
                    </a:cubicBezTo>
                    <a:cubicBezTo>
                      <a:pt x="27565" y="70142"/>
                      <a:pt x="12282" y="61408"/>
                      <a:pt x="12282" y="43941"/>
                    </a:cubicBezTo>
                    <a:cubicBezTo>
                      <a:pt x="12282" y="26474"/>
                      <a:pt x="26474" y="12282"/>
                      <a:pt x="43941" y="12282"/>
                    </a:cubicBezTo>
                    <a:cubicBezTo>
                      <a:pt x="61408" y="12282"/>
                      <a:pt x="75601" y="26474"/>
                      <a:pt x="75601" y="43941"/>
                    </a:cubicBezTo>
                  </a:path>
                </a:pathLst>
              </a:custGeom>
              <a:noFill/>
              <a:ln w="12700"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lang="de-DE" sz="1000" b="1" i="0" u="none" strike="noStrike" cap="none" dirty="0">
                  <a:solidFill>
                    <a:srgbClr val="000000"/>
                  </a:solidFill>
                  <a:latin typeface="Titillium Web" panose="00000500000000000000" pitchFamily="2" charset="0"/>
                  <a:ea typeface="Calibri"/>
                  <a:cs typeface="Calibri"/>
                  <a:sym typeface="Calibri"/>
                </a:endParaRPr>
              </a:p>
            </p:txBody>
          </p:sp>
          <p:sp>
            <p:nvSpPr>
              <p:cNvPr id="910" name="Google Shape;910;p6"/>
              <p:cNvSpPr/>
              <p:nvPr/>
            </p:nvSpPr>
            <p:spPr>
              <a:xfrm>
                <a:off x="9083684" y="8727134"/>
                <a:ext cx="21834" cy="38210"/>
              </a:xfrm>
              <a:custGeom>
                <a:avLst/>
                <a:gdLst/>
                <a:ahLst/>
                <a:cxnLst/>
                <a:rect l="l" t="t" r="r" b="b"/>
                <a:pathLst>
                  <a:path w="21834" h="38209" extrusionOk="0">
                    <a:moveTo>
                      <a:pt x="12282" y="12281"/>
                    </a:moveTo>
                    <a:lnTo>
                      <a:pt x="12282" y="30295"/>
                    </a:lnTo>
                  </a:path>
                </a:pathLst>
              </a:custGeom>
              <a:noFill/>
              <a:ln w="12700"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lang="de-DE" sz="1000" b="1" i="0" u="none" strike="noStrike" cap="none" dirty="0">
                  <a:solidFill>
                    <a:srgbClr val="000000"/>
                  </a:solidFill>
                  <a:latin typeface="Titillium Web" panose="00000500000000000000" pitchFamily="2" charset="0"/>
                  <a:ea typeface="Calibri"/>
                  <a:cs typeface="Calibri"/>
                  <a:sym typeface="Calibri"/>
                </a:endParaRPr>
              </a:p>
            </p:txBody>
          </p:sp>
          <p:sp>
            <p:nvSpPr>
              <p:cNvPr id="911" name="Google Shape;911;p6"/>
              <p:cNvSpPr/>
              <p:nvPr/>
            </p:nvSpPr>
            <p:spPr>
              <a:xfrm>
                <a:off x="9083684" y="8871784"/>
                <a:ext cx="21834" cy="38210"/>
              </a:xfrm>
              <a:custGeom>
                <a:avLst/>
                <a:gdLst/>
                <a:ahLst/>
                <a:cxnLst/>
                <a:rect l="l" t="t" r="r" b="b"/>
                <a:pathLst>
                  <a:path w="21834" h="38209" extrusionOk="0">
                    <a:moveTo>
                      <a:pt x="12282" y="12281"/>
                    </a:moveTo>
                    <a:lnTo>
                      <a:pt x="12282" y="29749"/>
                    </a:lnTo>
                  </a:path>
                </a:pathLst>
              </a:custGeom>
              <a:noFill/>
              <a:ln w="12700"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lang="de-DE" sz="1000" b="1" i="0" u="none" strike="noStrike" cap="none" dirty="0">
                  <a:solidFill>
                    <a:srgbClr val="000000"/>
                  </a:solidFill>
                  <a:latin typeface="Titillium Web" panose="00000500000000000000" pitchFamily="2" charset="0"/>
                  <a:ea typeface="Calibri"/>
                  <a:cs typeface="Calibri"/>
                  <a:sym typeface="Calibri"/>
                </a:endParaRPr>
              </a:p>
            </p:txBody>
          </p:sp>
          <p:sp>
            <p:nvSpPr>
              <p:cNvPr id="912" name="Google Shape;912;p6"/>
              <p:cNvSpPr/>
              <p:nvPr/>
            </p:nvSpPr>
            <p:spPr>
              <a:xfrm>
                <a:off x="9198858" y="8709121"/>
                <a:ext cx="103712" cy="229257"/>
              </a:xfrm>
              <a:custGeom>
                <a:avLst/>
                <a:gdLst/>
                <a:ahLst/>
                <a:cxnLst/>
                <a:rect l="l" t="t" r="r" b="b"/>
                <a:pathLst>
                  <a:path w="103711" h="229257" extrusionOk="0">
                    <a:moveTo>
                      <a:pt x="64137" y="221888"/>
                    </a:moveTo>
                    <a:cubicBezTo>
                      <a:pt x="87609" y="193504"/>
                      <a:pt x="108351" y="140011"/>
                      <a:pt x="85425" y="94705"/>
                    </a:cubicBezTo>
                    <a:cubicBezTo>
                      <a:pt x="70688" y="65775"/>
                      <a:pt x="47216" y="36845"/>
                      <a:pt x="12282" y="12282"/>
                    </a:cubicBezTo>
                  </a:path>
                </a:pathLst>
              </a:custGeom>
              <a:noFill/>
              <a:ln w="12700"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lang="de-DE" sz="1000" b="1" i="0" u="none" strike="noStrike" cap="none" dirty="0">
                  <a:solidFill>
                    <a:srgbClr val="000000"/>
                  </a:solidFill>
                  <a:latin typeface="Titillium Web" panose="00000500000000000000" pitchFamily="2" charset="0"/>
                  <a:ea typeface="Calibri"/>
                  <a:cs typeface="Calibri"/>
                  <a:sym typeface="Calibri"/>
                </a:endParaRPr>
              </a:p>
            </p:txBody>
          </p:sp>
          <p:sp>
            <p:nvSpPr>
              <p:cNvPr id="913" name="Google Shape;913;p6"/>
              <p:cNvSpPr/>
              <p:nvPr/>
            </p:nvSpPr>
            <p:spPr>
              <a:xfrm>
                <a:off x="8883582" y="8708575"/>
                <a:ext cx="109170" cy="223799"/>
              </a:xfrm>
              <a:custGeom>
                <a:avLst/>
                <a:gdLst/>
                <a:ahLst/>
                <a:cxnLst/>
                <a:rect l="l" t="t" r="r" b="b"/>
                <a:pathLst>
                  <a:path w="109170" h="223798" extrusionOk="0">
                    <a:moveTo>
                      <a:pt x="97209" y="12282"/>
                    </a:moveTo>
                    <a:cubicBezTo>
                      <a:pt x="61729" y="36845"/>
                      <a:pt x="38803" y="65775"/>
                      <a:pt x="24065" y="94705"/>
                    </a:cubicBezTo>
                    <a:cubicBezTo>
                      <a:pt x="2231" y="136735"/>
                      <a:pt x="12602" y="187500"/>
                      <a:pt x="39895" y="214792"/>
                    </a:cubicBezTo>
                  </a:path>
                </a:pathLst>
              </a:custGeom>
              <a:noFill/>
              <a:ln w="12700"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lang="de-DE" sz="1000" b="1" i="0" u="none" strike="noStrike" cap="none" dirty="0">
                  <a:solidFill>
                    <a:srgbClr val="000000"/>
                  </a:solidFill>
                  <a:latin typeface="Titillium Web" panose="00000500000000000000" pitchFamily="2" charset="0"/>
                  <a:ea typeface="Calibri"/>
                  <a:cs typeface="Calibri"/>
                  <a:sym typeface="Calibri"/>
                </a:endParaRPr>
              </a:p>
            </p:txBody>
          </p:sp>
          <p:sp>
            <p:nvSpPr>
              <p:cNvPr id="914" name="Google Shape;914;p6"/>
              <p:cNvSpPr/>
              <p:nvPr/>
            </p:nvSpPr>
            <p:spPr>
              <a:xfrm>
                <a:off x="8920474" y="8619055"/>
                <a:ext cx="349344" cy="114629"/>
              </a:xfrm>
              <a:custGeom>
                <a:avLst/>
                <a:gdLst/>
                <a:ahLst/>
                <a:cxnLst/>
                <a:rect l="l" t="t" r="r" b="b"/>
                <a:pathLst>
                  <a:path w="349344" h="114628" extrusionOk="0">
                    <a:moveTo>
                      <a:pt x="12282" y="107260"/>
                    </a:moveTo>
                    <a:lnTo>
                      <a:pt x="12282" y="68504"/>
                    </a:lnTo>
                    <a:cubicBezTo>
                      <a:pt x="12282" y="37391"/>
                      <a:pt x="37391" y="12282"/>
                      <a:pt x="68504" y="12282"/>
                    </a:cubicBezTo>
                    <a:lnTo>
                      <a:pt x="281932" y="12282"/>
                    </a:lnTo>
                    <a:cubicBezTo>
                      <a:pt x="313045" y="12282"/>
                      <a:pt x="338155" y="37391"/>
                      <a:pt x="338155" y="68504"/>
                    </a:cubicBezTo>
                    <a:lnTo>
                      <a:pt x="338155" y="107260"/>
                    </a:lnTo>
                  </a:path>
                </a:pathLst>
              </a:custGeom>
              <a:noFill/>
              <a:ln w="12700"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lang="de-DE" sz="1000" b="1" i="0" u="none" strike="noStrike" cap="none" dirty="0">
                  <a:solidFill>
                    <a:srgbClr val="000000"/>
                  </a:solidFill>
                  <a:latin typeface="Titillium Web" panose="00000500000000000000" pitchFamily="2" charset="0"/>
                  <a:ea typeface="Calibri"/>
                  <a:cs typeface="Calibri"/>
                  <a:sym typeface="Calibri"/>
                </a:endParaRPr>
              </a:p>
            </p:txBody>
          </p:sp>
          <p:sp>
            <p:nvSpPr>
              <p:cNvPr id="915" name="Google Shape;915;p6"/>
              <p:cNvSpPr/>
              <p:nvPr/>
            </p:nvSpPr>
            <p:spPr>
              <a:xfrm>
                <a:off x="9030736" y="8525169"/>
                <a:ext cx="81878" cy="81878"/>
              </a:xfrm>
              <a:custGeom>
                <a:avLst/>
                <a:gdLst/>
                <a:ahLst/>
                <a:cxnLst/>
                <a:rect l="l" t="t" r="r" b="b"/>
                <a:pathLst>
                  <a:path w="81877" h="81877" extrusionOk="0">
                    <a:moveTo>
                      <a:pt x="71234" y="41757"/>
                    </a:moveTo>
                    <a:cubicBezTo>
                      <a:pt x="71234" y="58036"/>
                      <a:pt x="58037" y="71234"/>
                      <a:pt x="41758" y="71234"/>
                    </a:cubicBezTo>
                    <a:cubicBezTo>
                      <a:pt x="25478" y="71234"/>
                      <a:pt x="12281" y="58037"/>
                      <a:pt x="12281" y="41757"/>
                    </a:cubicBezTo>
                    <a:cubicBezTo>
                      <a:pt x="12281" y="25479"/>
                      <a:pt x="25478" y="12281"/>
                      <a:pt x="41758" y="12281"/>
                    </a:cubicBezTo>
                    <a:cubicBezTo>
                      <a:pt x="58037" y="12281"/>
                      <a:pt x="71234" y="25478"/>
                      <a:pt x="71234" y="41757"/>
                    </a:cubicBezTo>
                    <a:close/>
                  </a:path>
                </a:pathLst>
              </a:custGeom>
              <a:noFill/>
              <a:ln w="12700"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lang="de-DE" sz="1000" b="1" i="0" u="none" strike="noStrike" cap="none" dirty="0">
                  <a:solidFill>
                    <a:srgbClr val="000000"/>
                  </a:solidFill>
                  <a:latin typeface="Titillium Web" panose="00000500000000000000" pitchFamily="2" charset="0"/>
                  <a:ea typeface="Calibri"/>
                  <a:cs typeface="Calibri"/>
                  <a:sym typeface="Calibri"/>
                </a:endParaRPr>
              </a:p>
            </p:txBody>
          </p:sp>
          <p:sp>
            <p:nvSpPr>
              <p:cNvPr id="916" name="Google Shape;916;p6"/>
              <p:cNvSpPr/>
              <p:nvPr/>
            </p:nvSpPr>
            <p:spPr>
              <a:xfrm>
                <a:off x="9107155" y="8525169"/>
                <a:ext cx="49127" cy="81878"/>
              </a:xfrm>
              <a:custGeom>
                <a:avLst/>
                <a:gdLst/>
                <a:ahLst/>
                <a:cxnLst/>
                <a:rect l="l" t="t" r="r" b="b"/>
                <a:pathLst>
                  <a:path w="49126" h="81877" extrusionOk="0">
                    <a:moveTo>
                      <a:pt x="12282" y="12282"/>
                    </a:moveTo>
                    <a:cubicBezTo>
                      <a:pt x="28657" y="12282"/>
                      <a:pt x="41757" y="25382"/>
                      <a:pt x="41757" y="41758"/>
                    </a:cubicBezTo>
                    <a:cubicBezTo>
                      <a:pt x="41757" y="58133"/>
                      <a:pt x="28657" y="71234"/>
                      <a:pt x="12282" y="71234"/>
                    </a:cubicBezTo>
                  </a:path>
                </a:pathLst>
              </a:custGeom>
              <a:noFill/>
              <a:ln w="12700"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lang="de-DE" sz="1000" b="1" i="0" u="none" strike="noStrike" cap="none" dirty="0">
                  <a:solidFill>
                    <a:srgbClr val="000000"/>
                  </a:solidFill>
                  <a:latin typeface="Titillium Web" panose="00000500000000000000" pitchFamily="2" charset="0"/>
                  <a:ea typeface="Calibri"/>
                  <a:cs typeface="Calibri"/>
                  <a:sym typeface="Calibri"/>
                </a:endParaRPr>
              </a:p>
            </p:txBody>
          </p:sp>
          <p:sp>
            <p:nvSpPr>
              <p:cNvPr id="917" name="Google Shape;917;p6"/>
              <p:cNvSpPr/>
              <p:nvPr/>
            </p:nvSpPr>
            <p:spPr>
              <a:xfrm>
                <a:off x="8971784" y="8668728"/>
                <a:ext cx="245633" cy="21834"/>
              </a:xfrm>
              <a:custGeom>
                <a:avLst/>
                <a:gdLst/>
                <a:ahLst/>
                <a:cxnLst/>
                <a:rect l="l" t="t" r="r" b="b"/>
                <a:pathLst>
                  <a:path w="245632" h="21834" extrusionOk="0">
                    <a:moveTo>
                      <a:pt x="12282" y="12282"/>
                    </a:moveTo>
                    <a:lnTo>
                      <a:pt x="236080" y="12282"/>
                    </a:lnTo>
                  </a:path>
                </a:pathLst>
              </a:custGeom>
              <a:noFill/>
              <a:ln w="12700"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lang="de-DE" sz="1000" b="1" i="0" u="none" strike="noStrike" cap="none" dirty="0">
                  <a:solidFill>
                    <a:srgbClr val="000000"/>
                  </a:solidFill>
                  <a:latin typeface="Titillium Web" panose="00000500000000000000" pitchFamily="2" charset="0"/>
                  <a:ea typeface="Calibri"/>
                  <a:cs typeface="Calibri"/>
                  <a:sym typeface="Calibri"/>
                </a:endParaRPr>
              </a:p>
            </p:txBody>
          </p:sp>
        </p:grpSp>
      </p:grpSp>
      <p:grpSp>
        <p:nvGrpSpPr>
          <p:cNvPr id="918" name="Google Shape;918;p6"/>
          <p:cNvGrpSpPr/>
          <p:nvPr/>
        </p:nvGrpSpPr>
        <p:grpSpPr>
          <a:xfrm>
            <a:off x="399398" y="3954025"/>
            <a:ext cx="4046473" cy="442850"/>
            <a:chOff x="540001" y="4661375"/>
            <a:chExt cx="5395297" cy="590466"/>
          </a:xfrm>
        </p:grpSpPr>
        <p:sp>
          <p:nvSpPr>
            <p:cNvPr id="919" name="Google Shape;919;p6"/>
            <p:cNvSpPr/>
            <p:nvPr/>
          </p:nvSpPr>
          <p:spPr>
            <a:xfrm>
              <a:off x="540001" y="4661375"/>
              <a:ext cx="3939900" cy="243000"/>
            </a:xfrm>
            <a:prstGeom prst="rect">
              <a:avLst/>
            </a:prstGeom>
            <a:noFill/>
            <a:ln>
              <a:noFill/>
            </a:ln>
          </p:spPr>
          <p:txBody>
            <a:bodyPr spcFirstLastPara="1" wrap="square" lIns="81000" tIns="81000" rIns="27000" bIns="45700" anchor="ctr" anchorCtr="0">
              <a:noAutofit/>
            </a:bodyPr>
            <a:lstStyle/>
            <a:p>
              <a:pPr marL="0" marR="0" lvl="0" indent="0" algn="l" rtl="0">
                <a:lnSpc>
                  <a:spcPct val="80000"/>
                </a:lnSpc>
                <a:spcBef>
                  <a:spcPts val="0"/>
                </a:spcBef>
                <a:spcAft>
                  <a:spcPts val="0"/>
                </a:spcAft>
                <a:buClr>
                  <a:srgbClr val="000000"/>
                </a:buClr>
                <a:buSzPts val="1200"/>
                <a:buFont typeface="Arial"/>
                <a:buNone/>
              </a:pPr>
              <a:r>
                <a:rPr lang="en-US" sz="1000" b="1" i="0" u="none" strike="noStrike" cap="none" dirty="0">
                  <a:solidFill>
                    <a:srgbClr val="2C3E50"/>
                  </a:solidFill>
                  <a:latin typeface="Titillium Web" panose="00000500000000000000" pitchFamily="2" charset="0"/>
                  <a:ea typeface="Bebas Neue"/>
                  <a:cs typeface="Bebas Neue"/>
                  <a:sym typeface="Bebas Neue"/>
                </a:rPr>
                <a:t>COST STRUCTURE</a:t>
              </a:r>
              <a:endParaRPr lang="en-US" sz="1000" b="1" i="0" u="none" strike="noStrike" cap="none" dirty="0">
                <a:solidFill>
                  <a:srgbClr val="000000"/>
                </a:solidFill>
                <a:latin typeface="Titillium Web" panose="00000500000000000000" pitchFamily="2" charset="0"/>
                <a:sym typeface="Arial"/>
              </a:endParaRPr>
            </a:p>
          </p:txBody>
        </p:sp>
        <p:grpSp>
          <p:nvGrpSpPr>
            <p:cNvPr id="920" name="Google Shape;920;p6"/>
            <p:cNvGrpSpPr/>
            <p:nvPr/>
          </p:nvGrpSpPr>
          <p:grpSpPr>
            <a:xfrm>
              <a:off x="5505450" y="4751731"/>
              <a:ext cx="429848" cy="500110"/>
              <a:chOff x="3034366" y="4089085"/>
              <a:chExt cx="619260" cy="720479"/>
            </a:xfrm>
          </p:grpSpPr>
          <p:sp>
            <p:nvSpPr>
              <p:cNvPr id="921" name="Google Shape;921;p6"/>
              <p:cNvSpPr/>
              <p:nvPr/>
            </p:nvSpPr>
            <p:spPr>
              <a:xfrm>
                <a:off x="3136154" y="4089085"/>
                <a:ext cx="420801" cy="420801"/>
              </a:xfrm>
              <a:custGeom>
                <a:avLst/>
                <a:gdLst/>
                <a:ahLst/>
                <a:cxnLst/>
                <a:rect l="l" t="t" r="r" b="b"/>
                <a:pathLst>
                  <a:path w="602722" h="602722" extrusionOk="0">
                    <a:moveTo>
                      <a:pt x="585211" y="301768"/>
                    </a:moveTo>
                    <a:cubicBezTo>
                      <a:pt x="585211" y="458309"/>
                      <a:pt x="458309" y="585211"/>
                      <a:pt x="301768" y="585211"/>
                    </a:cubicBezTo>
                    <a:cubicBezTo>
                      <a:pt x="145228" y="585211"/>
                      <a:pt x="18326" y="458309"/>
                      <a:pt x="18326" y="301768"/>
                    </a:cubicBezTo>
                    <a:cubicBezTo>
                      <a:pt x="18326" y="145227"/>
                      <a:pt x="145228" y="18326"/>
                      <a:pt x="301768" y="18326"/>
                    </a:cubicBezTo>
                    <a:cubicBezTo>
                      <a:pt x="458309" y="18326"/>
                      <a:pt x="585211" y="145227"/>
                      <a:pt x="585211" y="301768"/>
                    </a:cubicBezTo>
                    <a:close/>
                  </a:path>
                </a:pathLst>
              </a:custGeom>
              <a:noFill/>
              <a:ln w="12700" cap="flat"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lang="de-DE" sz="1000" b="1" i="0" u="none" strike="noStrike" cap="none" dirty="0">
                  <a:solidFill>
                    <a:srgbClr val="000000"/>
                  </a:solidFill>
                  <a:latin typeface="Titillium Web" panose="00000500000000000000" pitchFamily="2" charset="0"/>
                  <a:ea typeface="Calibri"/>
                  <a:cs typeface="Calibri"/>
                  <a:sym typeface="Calibri"/>
                </a:endParaRPr>
              </a:p>
            </p:txBody>
          </p:sp>
          <p:sp>
            <p:nvSpPr>
              <p:cNvPr id="922" name="Google Shape;922;p6"/>
              <p:cNvSpPr/>
              <p:nvPr/>
            </p:nvSpPr>
            <p:spPr>
              <a:xfrm>
                <a:off x="3334045" y="4130028"/>
                <a:ext cx="181968" cy="181968"/>
              </a:xfrm>
              <a:custGeom>
                <a:avLst/>
                <a:gdLst/>
                <a:ahLst/>
                <a:cxnLst/>
                <a:rect l="l" t="t" r="r" b="b"/>
                <a:pathLst>
                  <a:path w="260636" h="260636" extrusionOk="0">
                    <a:moveTo>
                      <a:pt x="243125" y="243125"/>
                    </a:moveTo>
                    <a:cubicBezTo>
                      <a:pt x="243125" y="118508"/>
                      <a:pt x="142128" y="18326"/>
                      <a:pt x="18326" y="18326"/>
                    </a:cubicBezTo>
                  </a:path>
                </a:pathLst>
              </a:custGeom>
              <a:noFill/>
              <a:ln w="12700" cap="rnd"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lang="de-DE" sz="1000" b="1" i="0" u="none" strike="noStrike" cap="none" dirty="0">
                  <a:solidFill>
                    <a:srgbClr val="000000"/>
                  </a:solidFill>
                  <a:latin typeface="Titillium Web" panose="00000500000000000000" pitchFamily="2" charset="0"/>
                  <a:ea typeface="Calibri"/>
                  <a:cs typeface="Calibri"/>
                  <a:sym typeface="Calibri"/>
                </a:endParaRPr>
              </a:p>
            </p:txBody>
          </p:sp>
          <p:sp>
            <p:nvSpPr>
              <p:cNvPr id="923" name="Google Shape;923;p6"/>
              <p:cNvSpPr/>
              <p:nvPr/>
            </p:nvSpPr>
            <p:spPr>
              <a:xfrm>
                <a:off x="3305043" y="4484297"/>
                <a:ext cx="79611" cy="96670"/>
              </a:xfrm>
              <a:custGeom>
                <a:avLst/>
                <a:gdLst/>
                <a:ahLst/>
                <a:cxnLst/>
                <a:rect l="l" t="t" r="r" b="b"/>
                <a:pathLst>
                  <a:path w="114028" h="138463" extrusionOk="0">
                    <a:moveTo>
                      <a:pt x="18326" y="18326"/>
                    </a:moveTo>
                    <a:lnTo>
                      <a:pt x="18326" y="121766"/>
                    </a:lnTo>
                    <a:lnTo>
                      <a:pt x="100589" y="121766"/>
                    </a:lnTo>
                    <a:lnTo>
                      <a:pt x="100589" y="18326"/>
                    </a:lnTo>
                  </a:path>
                </a:pathLst>
              </a:custGeom>
              <a:noFill/>
              <a:ln w="12700" cap="flat"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lang="de-DE" sz="1000" b="1" i="0" u="none" strike="noStrike" cap="none" dirty="0">
                  <a:solidFill>
                    <a:srgbClr val="000000"/>
                  </a:solidFill>
                  <a:latin typeface="Titillium Web" panose="00000500000000000000" pitchFamily="2" charset="0"/>
                  <a:ea typeface="Calibri"/>
                  <a:cs typeface="Calibri"/>
                  <a:sym typeface="Calibri"/>
                </a:endParaRPr>
              </a:p>
            </p:txBody>
          </p:sp>
          <p:sp>
            <p:nvSpPr>
              <p:cNvPr id="924" name="Google Shape;924;p6"/>
              <p:cNvSpPr/>
              <p:nvPr/>
            </p:nvSpPr>
            <p:spPr>
              <a:xfrm>
                <a:off x="3228844" y="4263661"/>
                <a:ext cx="90984" cy="119417"/>
              </a:xfrm>
              <a:custGeom>
                <a:avLst/>
                <a:gdLst/>
                <a:ahLst/>
                <a:cxnLst/>
                <a:rect l="l" t="t" r="r" b="b"/>
                <a:pathLst>
                  <a:path w="130318" h="171042" extrusionOk="0">
                    <a:moveTo>
                      <a:pt x="18326" y="18326"/>
                    </a:moveTo>
                    <a:lnTo>
                      <a:pt x="118508" y="18326"/>
                    </a:lnTo>
                    <a:lnTo>
                      <a:pt x="118508" y="153531"/>
                    </a:lnTo>
                    <a:lnTo>
                      <a:pt x="18326" y="153531"/>
                    </a:lnTo>
                    <a:close/>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lang="de-DE" sz="1000" b="1" i="0" u="none" strike="noStrike" cap="none" dirty="0">
                  <a:solidFill>
                    <a:srgbClr val="000000"/>
                  </a:solidFill>
                  <a:latin typeface="Titillium Web" panose="00000500000000000000" pitchFamily="2" charset="0"/>
                  <a:ea typeface="Calibri"/>
                  <a:cs typeface="Calibri"/>
                  <a:sym typeface="Calibri"/>
                </a:endParaRPr>
              </a:p>
            </p:txBody>
          </p:sp>
          <p:sp>
            <p:nvSpPr>
              <p:cNvPr id="925" name="Google Shape;925;p6"/>
              <p:cNvSpPr/>
              <p:nvPr/>
            </p:nvSpPr>
            <p:spPr>
              <a:xfrm>
                <a:off x="3298788" y="4215325"/>
                <a:ext cx="90984" cy="164909"/>
              </a:xfrm>
              <a:custGeom>
                <a:avLst/>
                <a:gdLst/>
                <a:ahLst/>
                <a:cxnLst/>
                <a:rect l="l" t="t" r="r" b="b"/>
                <a:pathLst>
                  <a:path w="130318" h="236201" extrusionOk="0">
                    <a:moveTo>
                      <a:pt x="18326" y="18326"/>
                    </a:moveTo>
                    <a:lnTo>
                      <a:pt x="118508" y="18326"/>
                    </a:lnTo>
                    <a:lnTo>
                      <a:pt x="118508" y="221948"/>
                    </a:lnTo>
                    <a:lnTo>
                      <a:pt x="18326" y="221948"/>
                    </a:lnTo>
                    <a:close/>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lang="de-DE" sz="1000" b="1" i="0" u="none" strike="noStrike" cap="none" dirty="0">
                  <a:solidFill>
                    <a:srgbClr val="000000"/>
                  </a:solidFill>
                  <a:latin typeface="Titillium Web" panose="00000500000000000000" pitchFamily="2" charset="0"/>
                  <a:ea typeface="Calibri"/>
                  <a:cs typeface="Calibri"/>
                  <a:sym typeface="Calibri"/>
                </a:endParaRPr>
              </a:p>
            </p:txBody>
          </p:sp>
          <p:sp>
            <p:nvSpPr>
              <p:cNvPr id="926" name="Google Shape;926;p6"/>
              <p:cNvSpPr/>
              <p:nvPr/>
            </p:nvSpPr>
            <p:spPr>
              <a:xfrm>
                <a:off x="3368732" y="4263661"/>
                <a:ext cx="90984" cy="119417"/>
              </a:xfrm>
              <a:custGeom>
                <a:avLst/>
                <a:gdLst/>
                <a:ahLst/>
                <a:cxnLst/>
                <a:rect l="l" t="t" r="r" b="b"/>
                <a:pathLst>
                  <a:path w="130318" h="171042" extrusionOk="0">
                    <a:moveTo>
                      <a:pt x="18326" y="18326"/>
                    </a:moveTo>
                    <a:lnTo>
                      <a:pt x="118508" y="18326"/>
                    </a:lnTo>
                    <a:lnTo>
                      <a:pt x="118508" y="153531"/>
                    </a:lnTo>
                    <a:lnTo>
                      <a:pt x="18326" y="153531"/>
                    </a:lnTo>
                    <a:close/>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lang="de-DE" sz="1000" b="1" i="0" u="none" strike="noStrike" cap="none" dirty="0">
                  <a:solidFill>
                    <a:srgbClr val="000000"/>
                  </a:solidFill>
                  <a:latin typeface="Titillium Web" panose="00000500000000000000" pitchFamily="2" charset="0"/>
                  <a:ea typeface="Calibri"/>
                  <a:cs typeface="Calibri"/>
                  <a:sym typeface="Calibri"/>
                </a:endParaRPr>
              </a:p>
            </p:txBody>
          </p:sp>
          <p:sp>
            <p:nvSpPr>
              <p:cNvPr id="927" name="Google Shape;927;p6"/>
              <p:cNvSpPr/>
              <p:nvPr/>
            </p:nvSpPr>
            <p:spPr>
              <a:xfrm>
                <a:off x="3074740" y="4629302"/>
                <a:ext cx="56865" cy="62552"/>
              </a:xfrm>
              <a:custGeom>
                <a:avLst/>
                <a:gdLst/>
                <a:ahLst/>
                <a:cxnLst/>
                <a:rect l="l" t="t" r="r" b="b"/>
                <a:pathLst>
                  <a:path w="81448" h="89593" extrusionOk="0">
                    <a:moveTo>
                      <a:pt x="69639" y="18326"/>
                    </a:moveTo>
                    <a:lnTo>
                      <a:pt x="18326" y="72897"/>
                    </a:lnTo>
                  </a:path>
                </a:pathLst>
              </a:custGeom>
              <a:noFill/>
              <a:ln w="12700" cap="rnd"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lang="de-DE" sz="1000" b="1" i="0" u="none" strike="noStrike" cap="none" dirty="0">
                  <a:solidFill>
                    <a:srgbClr val="000000"/>
                  </a:solidFill>
                  <a:latin typeface="Titillium Web" panose="00000500000000000000" pitchFamily="2" charset="0"/>
                  <a:ea typeface="Calibri"/>
                  <a:cs typeface="Calibri"/>
                  <a:sym typeface="Calibri"/>
                </a:endParaRPr>
              </a:p>
            </p:txBody>
          </p:sp>
          <p:sp>
            <p:nvSpPr>
              <p:cNvPr id="928" name="Google Shape;928;p6"/>
              <p:cNvSpPr/>
              <p:nvPr/>
            </p:nvSpPr>
            <p:spPr>
              <a:xfrm>
                <a:off x="3143547" y="4629302"/>
                <a:ext cx="56865" cy="62552"/>
              </a:xfrm>
              <a:custGeom>
                <a:avLst/>
                <a:gdLst/>
                <a:ahLst/>
                <a:cxnLst/>
                <a:rect l="l" t="t" r="r" b="b"/>
                <a:pathLst>
                  <a:path w="81448" h="89593" extrusionOk="0">
                    <a:moveTo>
                      <a:pt x="69639" y="72897"/>
                    </a:moveTo>
                    <a:lnTo>
                      <a:pt x="18326" y="18326"/>
                    </a:lnTo>
                  </a:path>
                </a:pathLst>
              </a:custGeom>
              <a:noFill/>
              <a:ln w="12700" cap="rnd"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lang="de-DE" sz="1000" b="1" i="0" u="none" strike="noStrike" cap="none" dirty="0">
                  <a:solidFill>
                    <a:srgbClr val="000000"/>
                  </a:solidFill>
                  <a:latin typeface="Titillium Web" panose="00000500000000000000" pitchFamily="2" charset="0"/>
                  <a:ea typeface="Calibri"/>
                  <a:cs typeface="Calibri"/>
                  <a:sym typeface="Calibri"/>
                </a:endParaRPr>
              </a:p>
            </p:txBody>
          </p:sp>
          <p:sp>
            <p:nvSpPr>
              <p:cNvPr id="929" name="Google Shape;929;p6"/>
              <p:cNvSpPr/>
              <p:nvPr/>
            </p:nvSpPr>
            <p:spPr>
              <a:xfrm>
                <a:off x="3212353" y="4627027"/>
                <a:ext cx="62552" cy="62552"/>
              </a:xfrm>
              <a:custGeom>
                <a:avLst/>
                <a:gdLst/>
                <a:ahLst/>
                <a:cxnLst/>
                <a:rect l="l" t="t" r="r" b="b"/>
                <a:pathLst>
                  <a:path w="89593" h="89593" extrusionOk="0">
                    <a:moveTo>
                      <a:pt x="73711" y="18326"/>
                    </a:moveTo>
                    <a:lnTo>
                      <a:pt x="18326" y="76155"/>
                    </a:lnTo>
                  </a:path>
                </a:pathLst>
              </a:custGeom>
              <a:noFill/>
              <a:ln w="12700" cap="rnd"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lang="de-DE" sz="1000" b="1" i="0" u="none" strike="noStrike" cap="none" dirty="0">
                  <a:solidFill>
                    <a:srgbClr val="000000"/>
                  </a:solidFill>
                  <a:latin typeface="Titillium Web" panose="00000500000000000000" pitchFamily="2" charset="0"/>
                  <a:ea typeface="Calibri"/>
                  <a:cs typeface="Calibri"/>
                  <a:sym typeface="Calibri"/>
                </a:endParaRPr>
              </a:p>
            </p:txBody>
          </p:sp>
          <p:sp>
            <p:nvSpPr>
              <p:cNvPr id="930" name="Google Shape;930;p6"/>
              <p:cNvSpPr/>
              <p:nvPr/>
            </p:nvSpPr>
            <p:spPr>
              <a:xfrm>
                <a:off x="3034366" y="4660578"/>
                <a:ext cx="68238" cy="68238"/>
              </a:xfrm>
              <a:custGeom>
                <a:avLst/>
                <a:gdLst/>
                <a:ahLst/>
                <a:cxnLst/>
                <a:rect l="l" t="t" r="r" b="b"/>
                <a:pathLst>
                  <a:path w="97738" h="97738" extrusionOk="0">
                    <a:moveTo>
                      <a:pt x="86743" y="52535"/>
                    </a:moveTo>
                    <a:cubicBezTo>
                      <a:pt x="86743" y="71427"/>
                      <a:pt x="71427" y="86743"/>
                      <a:pt x="52534" y="86743"/>
                    </a:cubicBezTo>
                    <a:cubicBezTo>
                      <a:pt x="33641" y="86743"/>
                      <a:pt x="18326" y="71427"/>
                      <a:pt x="18326" y="52535"/>
                    </a:cubicBezTo>
                    <a:cubicBezTo>
                      <a:pt x="18326" y="33642"/>
                      <a:pt x="33641" y="18326"/>
                      <a:pt x="52534" y="18326"/>
                    </a:cubicBezTo>
                    <a:cubicBezTo>
                      <a:pt x="71427" y="18326"/>
                      <a:pt x="86743" y="33642"/>
                      <a:pt x="86743" y="52535"/>
                    </a:cubicBezTo>
                    <a:close/>
                  </a:path>
                </a:pathLst>
              </a:custGeom>
              <a:noFill/>
              <a:ln w="12700" cap="rnd"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lang="de-DE" sz="1000" b="1" i="0" u="none" strike="noStrike" cap="none" dirty="0">
                  <a:solidFill>
                    <a:srgbClr val="000000"/>
                  </a:solidFill>
                  <a:latin typeface="Titillium Web" panose="00000500000000000000" pitchFamily="2" charset="0"/>
                  <a:ea typeface="Calibri"/>
                  <a:cs typeface="Calibri"/>
                  <a:sym typeface="Calibri"/>
                </a:endParaRPr>
              </a:p>
            </p:txBody>
          </p:sp>
          <p:sp>
            <p:nvSpPr>
              <p:cNvPr id="931" name="Google Shape;931;p6"/>
              <p:cNvSpPr/>
              <p:nvPr/>
            </p:nvSpPr>
            <p:spPr>
              <a:xfrm>
                <a:off x="3103172" y="4588359"/>
                <a:ext cx="68238" cy="68238"/>
              </a:xfrm>
              <a:custGeom>
                <a:avLst/>
                <a:gdLst/>
                <a:ahLst/>
                <a:cxnLst/>
                <a:rect l="l" t="t" r="r" b="b"/>
                <a:pathLst>
                  <a:path w="97738" h="97738" extrusionOk="0">
                    <a:moveTo>
                      <a:pt x="86743" y="52535"/>
                    </a:moveTo>
                    <a:cubicBezTo>
                      <a:pt x="86743" y="71427"/>
                      <a:pt x="71427" y="86743"/>
                      <a:pt x="52535" y="86743"/>
                    </a:cubicBezTo>
                    <a:cubicBezTo>
                      <a:pt x="33642" y="86743"/>
                      <a:pt x="18326" y="71427"/>
                      <a:pt x="18326" y="52535"/>
                    </a:cubicBezTo>
                    <a:cubicBezTo>
                      <a:pt x="18326" y="33642"/>
                      <a:pt x="33642" y="18326"/>
                      <a:pt x="52535" y="18326"/>
                    </a:cubicBezTo>
                    <a:cubicBezTo>
                      <a:pt x="71427" y="18326"/>
                      <a:pt x="86743" y="33642"/>
                      <a:pt x="86743" y="52535"/>
                    </a:cubicBezTo>
                    <a:close/>
                  </a:path>
                </a:pathLst>
              </a:custGeom>
              <a:noFill/>
              <a:ln w="12700" cap="rnd"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lang="de-DE" sz="1000" b="1" i="0" u="none" strike="noStrike" cap="none" dirty="0">
                  <a:solidFill>
                    <a:srgbClr val="000000"/>
                  </a:solidFill>
                  <a:latin typeface="Titillium Web" panose="00000500000000000000" pitchFamily="2" charset="0"/>
                  <a:ea typeface="Calibri"/>
                  <a:cs typeface="Calibri"/>
                  <a:sym typeface="Calibri"/>
                </a:endParaRPr>
              </a:p>
            </p:txBody>
          </p:sp>
          <p:sp>
            <p:nvSpPr>
              <p:cNvPr id="932" name="Google Shape;932;p6"/>
              <p:cNvSpPr/>
              <p:nvPr/>
            </p:nvSpPr>
            <p:spPr>
              <a:xfrm>
                <a:off x="3172548" y="4660578"/>
                <a:ext cx="68238" cy="68238"/>
              </a:xfrm>
              <a:custGeom>
                <a:avLst/>
                <a:gdLst/>
                <a:ahLst/>
                <a:cxnLst/>
                <a:rect l="l" t="t" r="r" b="b"/>
                <a:pathLst>
                  <a:path w="97738" h="97738" extrusionOk="0">
                    <a:moveTo>
                      <a:pt x="86743" y="52535"/>
                    </a:moveTo>
                    <a:cubicBezTo>
                      <a:pt x="86743" y="33801"/>
                      <a:pt x="71268" y="18326"/>
                      <a:pt x="52535" y="18326"/>
                    </a:cubicBezTo>
                    <a:cubicBezTo>
                      <a:pt x="33801" y="18326"/>
                      <a:pt x="18326" y="33801"/>
                      <a:pt x="18326" y="52535"/>
                    </a:cubicBezTo>
                    <a:cubicBezTo>
                      <a:pt x="18326" y="71268"/>
                      <a:pt x="33801" y="86743"/>
                      <a:pt x="52535" y="86743"/>
                    </a:cubicBezTo>
                    <a:cubicBezTo>
                      <a:pt x="71268" y="87558"/>
                      <a:pt x="86743" y="72082"/>
                      <a:pt x="86743" y="52535"/>
                    </a:cubicBezTo>
                    <a:close/>
                  </a:path>
                </a:pathLst>
              </a:custGeom>
              <a:noFill/>
              <a:ln w="12700" cap="rnd"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lang="de-DE" sz="1000" b="1" i="0" u="none" strike="noStrike" cap="none" dirty="0">
                  <a:solidFill>
                    <a:srgbClr val="000000"/>
                  </a:solidFill>
                  <a:latin typeface="Titillium Web" panose="00000500000000000000" pitchFamily="2" charset="0"/>
                  <a:ea typeface="Calibri"/>
                  <a:cs typeface="Calibri"/>
                  <a:sym typeface="Calibri"/>
                </a:endParaRPr>
              </a:p>
            </p:txBody>
          </p:sp>
          <p:sp>
            <p:nvSpPr>
              <p:cNvPr id="933" name="Google Shape;933;p6"/>
              <p:cNvSpPr/>
              <p:nvPr/>
            </p:nvSpPr>
            <p:spPr>
              <a:xfrm>
                <a:off x="3283434" y="4556515"/>
                <a:ext cx="125103" cy="181968"/>
              </a:xfrm>
              <a:custGeom>
                <a:avLst/>
                <a:gdLst/>
                <a:ahLst/>
                <a:cxnLst/>
                <a:rect l="l" t="t" r="r" b="b"/>
                <a:pathLst>
                  <a:path w="179187" h="260636" extrusionOk="0">
                    <a:moveTo>
                      <a:pt x="162491" y="242311"/>
                    </a:moveTo>
                    <a:lnTo>
                      <a:pt x="162491" y="44390"/>
                    </a:lnTo>
                    <a:cubicBezTo>
                      <a:pt x="162491" y="29729"/>
                      <a:pt x="151088" y="18326"/>
                      <a:pt x="136427" y="18326"/>
                    </a:cubicBezTo>
                    <a:lnTo>
                      <a:pt x="44390" y="18326"/>
                    </a:lnTo>
                    <a:cubicBezTo>
                      <a:pt x="29729" y="18326"/>
                      <a:pt x="18326" y="29729"/>
                      <a:pt x="18326" y="44390"/>
                    </a:cubicBezTo>
                    <a:lnTo>
                      <a:pt x="18326" y="242311"/>
                    </a:lnTo>
                  </a:path>
                </a:pathLst>
              </a:custGeom>
              <a:noFill/>
              <a:ln w="12700" cap="rnd"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lang="de-DE" sz="1000" b="1" i="0" u="none" strike="noStrike" cap="none" dirty="0">
                  <a:solidFill>
                    <a:srgbClr val="000000"/>
                  </a:solidFill>
                  <a:latin typeface="Titillium Web" panose="00000500000000000000" pitchFamily="2" charset="0"/>
                  <a:ea typeface="Calibri"/>
                  <a:cs typeface="Calibri"/>
                  <a:sym typeface="Calibri"/>
                </a:endParaRPr>
              </a:p>
            </p:txBody>
          </p:sp>
          <p:sp>
            <p:nvSpPr>
              <p:cNvPr id="934" name="Google Shape;934;p6"/>
              <p:cNvSpPr/>
              <p:nvPr/>
            </p:nvSpPr>
            <p:spPr>
              <a:xfrm>
                <a:off x="3283434" y="4712894"/>
                <a:ext cx="125103" cy="96670"/>
              </a:xfrm>
              <a:custGeom>
                <a:avLst/>
                <a:gdLst/>
                <a:ahLst/>
                <a:cxnLst/>
                <a:rect l="l" t="t" r="r" b="b"/>
                <a:pathLst>
                  <a:path w="179187" h="138463" extrusionOk="0">
                    <a:moveTo>
                      <a:pt x="18326" y="18326"/>
                    </a:moveTo>
                    <a:lnTo>
                      <a:pt x="18326" y="99775"/>
                    </a:lnTo>
                    <a:cubicBezTo>
                      <a:pt x="18326" y="114436"/>
                      <a:pt x="29729" y="125839"/>
                      <a:pt x="44390" y="125839"/>
                    </a:cubicBezTo>
                    <a:lnTo>
                      <a:pt x="136427" y="125839"/>
                    </a:lnTo>
                    <a:cubicBezTo>
                      <a:pt x="151088" y="125839"/>
                      <a:pt x="162491" y="114436"/>
                      <a:pt x="162491" y="99775"/>
                    </a:cubicBezTo>
                    <a:lnTo>
                      <a:pt x="162491" y="18326"/>
                    </a:lnTo>
                  </a:path>
                </a:pathLst>
              </a:custGeom>
              <a:noFill/>
              <a:ln w="12700" cap="rnd"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lang="de-DE" sz="1000" b="1" i="0" u="none" strike="noStrike" cap="none" dirty="0">
                  <a:solidFill>
                    <a:srgbClr val="000000"/>
                  </a:solidFill>
                  <a:latin typeface="Titillium Web" panose="00000500000000000000" pitchFamily="2" charset="0"/>
                  <a:ea typeface="Calibri"/>
                  <a:cs typeface="Calibri"/>
                  <a:sym typeface="Calibri"/>
                </a:endParaRPr>
              </a:p>
            </p:txBody>
          </p:sp>
          <p:sp>
            <p:nvSpPr>
              <p:cNvPr id="935" name="Google Shape;935;p6"/>
              <p:cNvSpPr/>
              <p:nvPr/>
            </p:nvSpPr>
            <p:spPr>
              <a:xfrm>
                <a:off x="3556955" y="4629302"/>
                <a:ext cx="56865" cy="62552"/>
              </a:xfrm>
              <a:custGeom>
                <a:avLst/>
                <a:gdLst/>
                <a:ahLst/>
                <a:cxnLst/>
                <a:rect l="l" t="t" r="r" b="b"/>
                <a:pathLst>
                  <a:path w="81448" h="89593" extrusionOk="0">
                    <a:moveTo>
                      <a:pt x="18326" y="18326"/>
                    </a:moveTo>
                    <a:lnTo>
                      <a:pt x="69639" y="72897"/>
                    </a:lnTo>
                  </a:path>
                </a:pathLst>
              </a:custGeom>
              <a:noFill/>
              <a:ln w="12700" cap="rnd"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lang="de-DE" sz="1000" b="1" i="0" u="none" strike="noStrike" cap="none" dirty="0">
                  <a:solidFill>
                    <a:srgbClr val="000000"/>
                  </a:solidFill>
                  <a:latin typeface="Titillium Web" panose="00000500000000000000" pitchFamily="2" charset="0"/>
                  <a:ea typeface="Calibri"/>
                  <a:cs typeface="Calibri"/>
                  <a:sym typeface="Calibri"/>
                </a:endParaRPr>
              </a:p>
            </p:txBody>
          </p:sp>
          <p:sp>
            <p:nvSpPr>
              <p:cNvPr id="936" name="Google Shape;936;p6"/>
              <p:cNvSpPr/>
              <p:nvPr/>
            </p:nvSpPr>
            <p:spPr>
              <a:xfrm>
                <a:off x="3488148" y="4629302"/>
                <a:ext cx="56865" cy="62552"/>
              </a:xfrm>
              <a:custGeom>
                <a:avLst/>
                <a:gdLst/>
                <a:ahLst/>
                <a:cxnLst/>
                <a:rect l="l" t="t" r="r" b="b"/>
                <a:pathLst>
                  <a:path w="81448" h="89593" extrusionOk="0">
                    <a:moveTo>
                      <a:pt x="18326" y="72897"/>
                    </a:moveTo>
                    <a:lnTo>
                      <a:pt x="69639" y="18326"/>
                    </a:lnTo>
                  </a:path>
                </a:pathLst>
              </a:custGeom>
              <a:noFill/>
              <a:ln w="12700" cap="rnd"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lang="de-DE" sz="1000" b="1" i="0" u="none" strike="noStrike" cap="none" dirty="0">
                  <a:solidFill>
                    <a:srgbClr val="000000"/>
                  </a:solidFill>
                  <a:latin typeface="Titillium Web" panose="00000500000000000000" pitchFamily="2" charset="0"/>
                  <a:ea typeface="Calibri"/>
                  <a:cs typeface="Calibri"/>
                  <a:sym typeface="Calibri"/>
                </a:endParaRPr>
              </a:p>
            </p:txBody>
          </p:sp>
          <p:sp>
            <p:nvSpPr>
              <p:cNvPr id="937" name="Google Shape;937;p6"/>
              <p:cNvSpPr/>
              <p:nvPr/>
            </p:nvSpPr>
            <p:spPr>
              <a:xfrm>
                <a:off x="3417067" y="4627027"/>
                <a:ext cx="62552" cy="62552"/>
              </a:xfrm>
              <a:custGeom>
                <a:avLst/>
                <a:gdLst/>
                <a:ahLst/>
                <a:cxnLst/>
                <a:rect l="l" t="t" r="r" b="b"/>
                <a:pathLst>
                  <a:path w="89593" h="89593" extrusionOk="0">
                    <a:moveTo>
                      <a:pt x="18326" y="18326"/>
                    </a:moveTo>
                    <a:lnTo>
                      <a:pt x="72897" y="76155"/>
                    </a:lnTo>
                  </a:path>
                </a:pathLst>
              </a:custGeom>
              <a:noFill/>
              <a:ln w="12700" cap="rnd"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lang="de-DE" sz="1000" b="1" i="0" u="none" strike="noStrike" cap="none" dirty="0">
                  <a:solidFill>
                    <a:srgbClr val="000000"/>
                  </a:solidFill>
                  <a:latin typeface="Titillium Web" panose="00000500000000000000" pitchFamily="2" charset="0"/>
                  <a:ea typeface="Calibri"/>
                  <a:cs typeface="Calibri"/>
                  <a:sym typeface="Calibri"/>
                </a:endParaRPr>
              </a:p>
            </p:txBody>
          </p:sp>
          <p:sp>
            <p:nvSpPr>
              <p:cNvPr id="938" name="Google Shape;938;p6"/>
              <p:cNvSpPr/>
              <p:nvPr/>
            </p:nvSpPr>
            <p:spPr>
              <a:xfrm>
                <a:off x="3585388" y="4660578"/>
                <a:ext cx="68238" cy="68238"/>
              </a:xfrm>
              <a:custGeom>
                <a:avLst/>
                <a:gdLst/>
                <a:ahLst/>
                <a:cxnLst/>
                <a:rect l="l" t="t" r="r" b="b"/>
                <a:pathLst>
                  <a:path w="97738" h="97738" extrusionOk="0">
                    <a:moveTo>
                      <a:pt x="86743" y="52535"/>
                    </a:moveTo>
                    <a:cubicBezTo>
                      <a:pt x="86743" y="71427"/>
                      <a:pt x="71427" y="86743"/>
                      <a:pt x="52535" y="86743"/>
                    </a:cubicBezTo>
                    <a:cubicBezTo>
                      <a:pt x="33642" y="86743"/>
                      <a:pt x="18326" y="71427"/>
                      <a:pt x="18326" y="52535"/>
                    </a:cubicBezTo>
                    <a:cubicBezTo>
                      <a:pt x="18326" y="33642"/>
                      <a:pt x="33642" y="18326"/>
                      <a:pt x="52535" y="18326"/>
                    </a:cubicBezTo>
                    <a:cubicBezTo>
                      <a:pt x="71427" y="18326"/>
                      <a:pt x="86743" y="33642"/>
                      <a:pt x="86743" y="52535"/>
                    </a:cubicBezTo>
                    <a:close/>
                  </a:path>
                </a:pathLst>
              </a:custGeom>
              <a:noFill/>
              <a:ln w="12700" cap="rnd"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lang="de-DE" sz="1000" b="1" i="0" u="none" strike="noStrike" cap="none" dirty="0">
                  <a:solidFill>
                    <a:srgbClr val="000000"/>
                  </a:solidFill>
                  <a:latin typeface="Titillium Web" panose="00000500000000000000" pitchFamily="2" charset="0"/>
                  <a:ea typeface="Calibri"/>
                  <a:cs typeface="Calibri"/>
                  <a:sym typeface="Calibri"/>
                </a:endParaRPr>
              </a:p>
            </p:txBody>
          </p:sp>
          <p:sp>
            <p:nvSpPr>
              <p:cNvPr id="939" name="Google Shape;939;p6"/>
              <p:cNvSpPr/>
              <p:nvPr/>
            </p:nvSpPr>
            <p:spPr>
              <a:xfrm>
                <a:off x="3516581" y="4588359"/>
                <a:ext cx="68238" cy="68238"/>
              </a:xfrm>
              <a:custGeom>
                <a:avLst/>
                <a:gdLst/>
                <a:ahLst/>
                <a:cxnLst/>
                <a:rect l="l" t="t" r="r" b="b"/>
                <a:pathLst>
                  <a:path w="97738" h="97738" extrusionOk="0">
                    <a:moveTo>
                      <a:pt x="86743" y="52535"/>
                    </a:moveTo>
                    <a:cubicBezTo>
                      <a:pt x="86743" y="71427"/>
                      <a:pt x="71427" y="86743"/>
                      <a:pt x="52535" y="86743"/>
                    </a:cubicBezTo>
                    <a:cubicBezTo>
                      <a:pt x="33642" y="86743"/>
                      <a:pt x="18326" y="71427"/>
                      <a:pt x="18326" y="52535"/>
                    </a:cubicBezTo>
                    <a:cubicBezTo>
                      <a:pt x="18326" y="33642"/>
                      <a:pt x="33642" y="18326"/>
                      <a:pt x="52535" y="18326"/>
                    </a:cubicBezTo>
                    <a:cubicBezTo>
                      <a:pt x="71427" y="18326"/>
                      <a:pt x="86743" y="33642"/>
                      <a:pt x="86743" y="52535"/>
                    </a:cubicBezTo>
                    <a:close/>
                  </a:path>
                </a:pathLst>
              </a:custGeom>
              <a:noFill/>
              <a:ln w="12700" cap="rnd"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lang="de-DE" sz="1000" b="1" i="0" u="none" strike="noStrike" cap="none" dirty="0">
                  <a:solidFill>
                    <a:srgbClr val="000000"/>
                  </a:solidFill>
                  <a:latin typeface="Titillium Web" panose="00000500000000000000" pitchFamily="2" charset="0"/>
                  <a:ea typeface="Calibri"/>
                  <a:cs typeface="Calibri"/>
                  <a:sym typeface="Calibri"/>
                </a:endParaRPr>
              </a:p>
            </p:txBody>
          </p:sp>
          <p:sp>
            <p:nvSpPr>
              <p:cNvPr id="940" name="Google Shape;940;p6"/>
              <p:cNvSpPr/>
              <p:nvPr/>
            </p:nvSpPr>
            <p:spPr>
              <a:xfrm>
                <a:off x="3447774" y="4660578"/>
                <a:ext cx="68238" cy="68238"/>
              </a:xfrm>
              <a:custGeom>
                <a:avLst/>
                <a:gdLst/>
                <a:ahLst/>
                <a:cxnLst/>
                <a:rect l="l" t="t" r="r" b="b"/>
                <a:pathLst>
                  <a:path w="97738" h="97738" extrusionOk="0">
                    <a:moveTo>
                      <a:pt x="18326" y="52535"/>
                    </a:moveTo>
                    <a:cubicBezTo>
                      <a:pt x="18326" y="33801"/>
                      <a:pt x="33801" y="18326"/>
                      <a:pt x="52535" y="18326"/>
                    </a:cubicBezTo>
                    <a:cubicBezTo>
                      <a:pt x="71268" y="18326"/>
                      <a:pt x="86743" y="33801"/>
                      <a:pt x="86743" y="52535"/>
                    </a:cubicBezTo>
                    <a:cubicBezTo>
                      <a:pt x="86743" y="71268"/>
                      <a:pt x="71268" y="86743"/>
                      <a:pt x="52535" y="86743"/>
                    </a:cubicBezTo>
                    <a:cubicBezTo>
                      <a:pt x="32987" y="87558"/>
                      <a:pt x="18326" y="72082"/>
                      <a:pt x="18326" y="52535"/>
                    </a:cubicBezTo>
                    <a:close/>
                  </a:path>
                </a:pathLst>
              </a:custGeom>
              <a:noFill/>
              <a:ln w="12700" cap="rnd"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lang="de-DE" sz="1000" b="1" i="0" u="none" strike="noStrike" cap="none" dirty="0">
                  <a:solidFill>
                    <a:srgbClr val="000000"/>
                  </a:solidFill>
                  <a:latin typeface="Titillium Web" panose="00000500000000000000" pitchFamily="2" charset="0"/>
                  <a:ea typeface="Calibri"/>
                  <a:cs typeface="Calibri"/>
                  <a:sym typeface="Calibri"/>
                </a:endParaRPr>
              </a:p>
            </p:txBody>
          </p:sp>
        </p:grpSp>
      </p:grpSp>
      <p:sp>
        <p:nvSpPr>
          <p:cNvPr id="2" name="Google Shape;994;p7">
            <a:extLst>
              <a:ext uri="{FF2B5EF4-FFF2-40B4-BE49-F238E27FC236}">
                <a16:creationId xmlns:a16="http://schemas.microsoft.com/office/drawing/2014/main" id="{7B0ACA00-6340-5C14-6E40-A7F03EA60D9E}"/>
              </a:ext>
            </a:extLst>
          </p:cNvPr>
          <p:cNvSpPr/>
          <p:nvPr/>
        </p:nvSpPr>
        <p:spPr>
          <a:xfrm>
            <a:off x="2072034" y="2286065"/>
            <a:ext cx="1086750" cy="431742"/>
          </a:xfrm>
          <a:prstGeom prst="rect">
            <a:avLst/>
          </a:prstGeom>
          <a:noFill/>
          <a:ln>
            <a:noFill/>
          </a:ln>
        </p:spPr>
        <p:txBody>
          <a:bodyPr spcFirstLastPara="1" wrap="square" lIns="81000" tIns="81000" rIns="27000" bIns="45700" anchor="ctr" anchorCtr="0">
            <a:noAutofit/>
          </a:bodyPr>
          <a:lstStyle/>
          <a:p>
            <a:pPr marL="0" marR="0" lvl="0" indent="0" algn="l" rtl="0">
              <a:lnSpc>
                <a:spcPct val="80000"/>
              </a:lnSpc>
              <a:spcBef>
                <a:spcPts val="0"/>
              </a:spcBef>
              <a:spcAft>
                <a:spcPts val="0"/>
              </a:spcAft>
              <a:buClr>
                <a:srgbClr val="000000"/>
              </a:buClr>
              <a:buSzPts val="1200"/>
              <a:buFont typeface="Arial"/>
              <a:buNone/>
            </a:pPr>
            <a:r>
              <a:rPr lang="en-US" sz="1000" b="1" i="0" u="none" strike="noStrike" cap="none" dirty="0">
                <a:solidFill>
                  <a:srgbClr val="2C3E50"/>
                </a:solidFill>
                <a:latin typeface="Titillium Web" panose="00000500000000000000" pitchFamily="2" charset="0"/>
                <a:ea typeface="Bebas Neue"/>
                <a:cs typeface="Bebas Neue"/>
                <a:sym typeface="Bebas Neue"/>
              </a:rPr>
              <a:t>KEY </a:t>
            </a:r>
            <a:br>
              <a:rPr lang="en-US" sz="1000" b="1" i="0" u="none" strike="noStrike" cap="none" dirty="0">
                <a:solidFill>
                  <a:srgbClr val="2C3E50"/>
                </a:solidFill>
                <a:latin typeface="Titillium Web" panose="00000500000000000000" pitchFamily="2" charset="0"/>
                <a:ea typeface="Bebas Neue"/>
                <a:cs typeface="Bebas Neue"/>
                <a:sym typeface="Bebas Neue"/>
              </a:rPr>
            </a:br>
            <a:r>
              <a:rPr lang="en-US" sz="1000" b="1" i="0" u="none" strike="noStrike" cap="none" dirty="0">
                <a:solidFill>
                  <a:srgbClr val="2C3E50"/>
                </a:solidFill>
                <a:latin typeface="Titillium Web" panose="00000500000000000000" pitchFamily="2" charset="0"/>
                <a:ea typeface="Bebas Neue"/>
                <a:cs typeface="Bebas Neue"/>
                <a:sym typeface="Bebas Neue"/>
              </a:rPr>
              <a:t>RESOURCES</a:t>
            </a:r>
            <a:endParaRPr lang="en-US" sz="1000" b="1" i="0" u="none" strike="noStrike" cap="none" dirty="0">
              <a:solidFill>
                <a:srgbClr val="000000"/>
              </a:solidFill>
              <a:latin typeface="Titillium Web" panose="00000500000000000000" pitchFamily="2" charset="0"/>
              <a:sym typeface="Arial"/>
            </a:endParaRPr>
          </a:p>
        </p:txBody>
      </p:sp>
      <p:sp>
        <p:nvSpPr>
          <p:cNvPr id="3" name="Google Shape;997;p7">
            <a:extLst>
              <a:ext uri="{FF2B5EF4-FFF2-40B4-BE49-F238E27FC236}">
                <a16:creationId xmlns:a16="http://schemas.microsoft.com/office/drawing/2014/main" id="{7DFC47FE-121D-655E-F732-C019D15A2222}"/>
              </a:ext>
            </a:extLst>
          </p:cNvPr>
          <p:cNvSpPr/>
          <p:nvPr/>
        </p:nvSpPr>
        <p:spPr>
          <a:xfrm>
            <a:off x="405597" y="673996"/>
            <a:ext cx="1666350" cy="247496"/>
          </a:xfrm>
          <a:prstGeom prst="rect">
            <a:avLst/>
          </a:prstGeom>
          <a:noFill/>
          <a:ln>
            <a:noFill/>
          </a:ln>
        </p:spPr>
        <p:txBody>
          <a:bodyPr spcFirstLastPara="1" wrap="square" lIns="81000" tIns="81000" rIns="27000" bIns="45700" anchor="ctr" anchorCtr="0">
            <a:noAutofit/>
          </a:bodyPr>
          <a:lstStyle/>
          <a:p>
            <a:pPr marL="0" marR="0" lvl="0" indent="0" algn="l" rtl="0">
              <a:lnSpc>
                <a:spcPct val="80000"/>
              </a:lnSpc>
              <a:spcBef>
                <a:spcPts val="0"/>
              </a:spcBef>
              <a:spcAft>
                <a:spcPts val="0"/>
              </a:spcAft>
              <a:buClr>
                <a:srgbClr val="000000"/>
              </a:buClr>
              <a:buSzPts val="1200"/>
              <a:buFont typeface="Arial"/>
              <a:buNone/>
            </a:pPr>
            <a:r>
              <a:rPr lang="en-US" sz="1000" b="1" i="0" u="none" strike="noStrike" cap="none" dirty="0">
                <a:solidFill>
                  <a:srgbClr val="2C3E50"/>
                </a:solidFill>
                <a:latin typeface="Titillium Web" panose="00000500000000000000" pitchFamily="2" charset="0"/>
                <a:ea typeface="Bebas Neue"/>
                <a:cs typeface="Bebas Neue"/>
                <a:sym typeface="Bebas Neue"/>
              </a:rPr>
              <a:t>KEY </a:t>
            </a:r>
            <a:br>
              <a:rPr lang="en-US" sz="1000" b="1" i="0" u="none" strike="noStrike" cap="none" dirty="0">
                <a:solidFill>
                  <a:srgbClr val="2C3E50"/>
                </a:solidFill>
                <a:latin typeface="Titillium Web" panose="00000500000000000000" pitchFamily="2" charset="0"/>
                <a:ea typeface="Bebas Neue"/>
                <a:cs typeface="Bebas Neue"/>
                <a:sym typeface="Bebas Neue"/>
              </a:rPr>
            </a:br>
            <a:r>
              <a:rPr lang="en-US" sz="1000" b="1" i="0" u="none" strike="noStrike" cap="none" dirty="0">
                <a:solidFill>
                  <a:srgbClr val="2C3E50"/>
                </a:solidFill>
                <a:latin typeface="Titillium Web" panose="00000500000000000000" pitchFamily="2" charset="0"/>
                <a:ea typeface="Bebas Neue"/>
                <a:cs typeface="Bebas Neue"/>
                <a:sym typeface="Bebas Neue"/>
              </a:rPr>
              <a:t>PARTNERS</a:t>
            </a:r>
            <a:endParaRPr lang="en-US" sz="1000" b="1" i="0" u="none" strike="noStrike" cap="none" dirty="0">
              <a:solidFill>
                <a:srgbClr val="000000"/>
              </a:solidFill>
              <a:latin typeface="Titillium Web" panose="00000500000000000000" pitchFamily="2" charset="0"/>
              <a:sym typeface="Arial"/>
            </a:endParaRPr>
          </a:p>
        </p:txBody>
      </p:sp>
      <p:sp>
        <p:nvSpPr>
          <p:cNvPr id="4" name="Google Shape;998;p7">
            <a:extLst>
              <a:ext uri="{FF2B5EF4-FFF2-40B4-BE49-F238E27FC236}">
                <a16:creationId xmlns:a16="http://schemas.microsoft.com/office/drawing/2014/main" id="{EFF73C9E-C668-3010-187F-1578773EA07D}"/>
              </a:ext>
            </a:extLst>
          </p:cNvPr>
          <p:cNvSpPr/>
          <p:nvPr/>
        </p:nvSpPr>
        <p:spPr>
          <a:xfrm>
            <a:off x="2065453" y="573656"/>
            <a:ext cx="1288575" cy="431742"/>
          </a:xfrm>
          <a:prstGeom prst="rect">
            <a:avLst/>
          </a:prstGeom>
          <a:noFill/>
          <a:ln>
            <a:noFill/>
          </a:ln>
        </p:spPr>
        <p:txBody>
          <a:bodyPr spcFirstLastPara="1" wrap="square" lIns="81000" tIns="81000" rIns="27000" bIns="45700" anchor="ctr" anchorCtr="0">
            <a:noAutofit/>
          </a:bodyPr>
          <a:lstStyle/>
          <a:p>
            <a:pPr marL="0" marR="0" lvl="0" indent="0" algn="l" rtl="0">
              <a:lnSpc>
                <a:spcPct val="80000"/>
              </a:lnSpc>
              <a:spcBef>
                <a:spcPts val="0"/>
              </a:spcBef>
              <a:spcAft>
                <a:spcPts val="0"/>
              </a:spcAft>
              <a:buClr>
                <a:srgbClr val="000000"/>
              </a:buClr>
              <a:buSzPts val="1200"/>
              <a:buFont typeface="Arial"/>
              <a:buNone/>
            </a:pPr>
            <a:r>
              <a:rPr lang="en-US" sz="1000" b="1" i="0" u="none" strike="noStrike" cap="none" dirty="0">
                <a:solidFill>
                  <a:srgbClr val="2C3E50"/>
                </a:solidFill>
                <a:latin typeface="Titillium Web" panose="00000500000000000000" pitchFamily="2" charset="0"/>
                <a:ea typeface="Bebas Neue"/>
                <a:cs typeface="Bebas Neue"/>
                <a:sym typeface="Bebas Neue"/>
              </a:rPr>
              <a:t>KEY </a:t>
            </a:r>
            <a:br>
              <a:rPr lang="en-US" sz="1000" b="1" i="0" u="none" strike="noStrike" cap="none" dirty="0">
                <a:solidFill>
                  <a:srgbClr val="2C3E50"/>
                </a:solidFill>
                <a:latin typeface="Titillium Web" panose="00000500000000000000" pitchFamily="2" charset="0"/>
                <a:ea typeface="Bebas Neue"/>
                <a:cs typeface="Bebas Neue"/>
                <a:sym typeface="Bebas Neue"/>
              </a:rPr>
            </a:br>
            <a:r>
              <a:rPr lang="en-US" sz="1000" b="1" i="0" u="none" strike="noStrike" cap="none" dirty="0">
                <a:solidFill>
                  <a:srgbClr val="2C3E50"/>
                </a:solidFill>
                <a:latin typeface="Titillium Web" panose="00000500000000000000" pitchFamily="2" charset="0"/>
                <a:ea typeface="Bebas Neue"/>
                <a:cs typeface="Bebas Neue"/>
                <a:sym typeface="Bebas Neue"/>
              </a:rPr>
              <a:t>ACTIVITIES</a:t>
            </a:r>
            <a:endParaRPr lang="en-US" sz="1000" b="1" i="0" u="none" strike="noStrike" cap="none" dirty="0">
              <a:solidFill>
                <a:srgbClr val="000000"/>
              </a:solidFill>
              <a:latin typeface="Titillium Web" panose="00000500000000000000" pitchFamily="2" charset="0"/>
              <a:sym typeface="Arial"/>
            </a:endParaRPr>
          </a:p>
        </p:txBody>
      </p:sp>
      <p:sp>
        <p:nvSpPr>
          <p:cNvPr id="5" name="Google Shape;999;p7">
            <a:extLst>
              <a:ext uri="{FF2B5EF4-FFF2-40B4-BE49-F238E27FC236}">
                <a16:creationId xmlns:a16="http://schemas.microsoft.com/office/drawing/2014/main" id="{0F76AC97-C3DF-820C-A926-D493C05D86B8}"/>
              </a:ext>
            </a:extLst>
          </p:cNvPr>
          <p:cNvSpPr/>
          <p:nvPr/>
        </p:nvSpPr>
        <p:spPr>
          <a:xfrm>
            <a:off x="3731060" y="596810"/>
            <a:ext cx="1666350" cy="431742"/>
          </a:xfrm>
          <a:prstGeom prst="rect">
            <a:avLst/>
          </a:prstGeom>
          <a:noFill/>
          <a:ln>
            <a:noFill/>
          </a:ln>
        </p:spPr>
        <p:txBody>
          <a:bodyPr spcFirstLastPara="1" wrap="square" lIns="81000" tIns="81000" rIns="27000" bIns="45700" anchor="ctr" anchorCtr="0">
            <a:noAutofit/>
          </a:bodyPr>
          <a:lstStyle/>
          <a:p>
            <a:pPr marL="0" marR="0" lvl="0" indent="0" algn="l" rtl="0">
              <a:lnSpc>
                <a:spcPct val="80000"/>
              </a:lnSpc>
              <a:spcBef>
                <a:spcPts val="0"/>
              </a:spcBef>
              <a:spcAft>
                <a:spcPts val="0"/>
              </a:spcAft>
              <a:buClr>
                <a:srgbClr val="000000"/>
              </a:buClr>
              <a:buSzPts val="1200"/>
              <a:buFont typeface="Arial"/>
              <a:buNone/>
            </a:pPr>
            <a:r>
              <a:rPr lang="en-US" sz="1000" b="1" i="0" u="none" strike="noStrike" cap="none" dirty="0">
                <a:solidFill>
                  <a:srgbClr val="2C3E50"/>
                </a:solidFill>
                <a:latin typeface="Titillium Web" panose="00000500000000000000" pitchFamily="2" charset="0"/>
                <a:ea typeface="Bebas Neue"/>
                <a:cs typeface="Bebas Neue"/>
                <a:sym typeface="Bebas Neue"/>
              </a:rPr>
              <a:t>VALUE </a:t>
            </a:r>
            <a:br>
              <a:rPr lang="en-US" sz="1000" b="1" i="0" u="none" strike="noStrike" cap="none" dirty="0">
                <a:solidFill>
                  <a:srgbClr val="2C3E50"/>
                </a:solidFill>
                <a:latin typeface="Titillium Web" panose="00000500000000000000" pitchFamily="2" charset="0"/>
                <a:ea typeface="Bebas Neue"/>
                <a:cs typeface="Bebas Neue"/>
                <a:sym typeface="Bebas Neue"/>
              </a:rPr>
            </a:br>
            <a:r>
              <a:rPr lang="en-US" sz="1000" b="1" i="0" u="none" strike="noStrike" cap="none" dirty="0">
                <a:solidFill>
                  <a:srgbClr val="2C3E50"/>
                </a:solidFill>
                <a:latin typeface="Titillium Web" panose="00000500000000000000" pitchFamily="2" charset="0"/>
                <a:ea typeface="Bebas Neue"/>
                <a:cs typeface="Bebas Neue"/>
                <a:sym typeface="Bebas Neue"/>
              </a:rPr>
              <a:t>PROPOSITION</a:t>
            </a:r>
            <a:endParaRPr lang="en-US" sz="1000" b="1" i="0" u="none" strike="noStrike" cap="none" dirty="0">
              <a:solidFill>
                <a:srgbClr val="000000"/>
              </a:solidFill>
              <a:latin typeface="Titillium Web" panose="00000500000000000000" pitchFamily="2" charset="0"/>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76"/>
        <p:cNvGrpSpPr/>
        <p:nvPr/>
      </p:nvGrpSpPr>
      <p:grpSpPr>
        <a:xfrm>
          <a:off x="0" y="0"/>
          <a:ext cx="0" cy="0"/>
          <a:chOff x="0" y="0"/>
          <a:chExt cx="0" cy="0"/>
        </a:xfrm>
      </p:grpSpPr>
      <p:sp>
        <p:nvSpPr>
          <p:cNvPr id="977" name="Google Shape;977;p7"/>
          <p:cNvSpPr txBox="1"/>
          <p:nvPr/>
        </p:nvSpPr>
        <p:spPr>
          <a:xfrm>
            <a:off x="3125409" y="4956949"/>
            <a:ext cx="2893181" cy="30004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75"/>
              <a:buFont typeface="Arial"/>
              <a:buNone/>
            </a:pPr>
            <a:r>
              <a:rPr lang="en-US" sz="675" b="0" i="0" u="none" strike="noStrike" cap="none">
                <a:solidFill>
                  <a:srgbClr val="A5A5A5"/>
                </a:solidFill>
                <a:latin typeface="Titillium Web" panose="00000500000000000000" pitchFamily="2" charset="0"/>
                <a:ea typeface="Calibri"/>
                <a:cs typeface="Calibri"/>
                <a:sym typeface="Calibri"/>
              </a:rPr>
              <a:t>Business Model Canvas is under Creative Commons license by Strategyzer AG</a:t>
            </a:r>
            <a:endParaRPr sz="1400" b="0" i="0" u="none" strike="noStrike" cap="none">
              <a:solidFill>
                <a:srgbClr val="000000"/>
              </a:solidFill>
              <a:latin typeface="Titillium Web" panose="00000500000000000000" pitchFamily="2" charset="0"/>
              <a:sym typeface="Arial"/>
            </a:endParaRPr>
          </a:p>
        </p:txBody>
      </p:sp>
      <p:grpSp>
        <p:nvGrpSpPr>
          <p:cNvPr id="978" name="Google Shape;978;p7"/>
          <p:cNvGrpSpPr/>
          <p:nvPr/>
        </p:nvGrpSpPr>
        <p:grpSpPr>
          <a:xfrm>
            <a:off x="5028084" y="108789"/>
            <a:ext cx="3709710" cy="455954"/>
            <a:chOff x="4436533" y="605228"/>
            <a:chExt cx="4384408" cy="432000"/>
          </a:xfrm>
        </p:grpSpPr>
        <p:sp>
          <p:nvSpPr>
            <p:cNvPr id="979" name="Google Shape;979;p7"/>
            <p:cNvSpPr/>
            <p:nvPr/>
          </p:nvSpPr>
          <p:spPr>
            <a:xfrm>
              <a:off x="4436533" y="605228"/>
              <a:ext cx="1794934" cy="432000"/>
            </a:xfrm>
            <a:prstGeom prst="rect">
              <a:avLst/>
            </a:prstGeom>
            <a:solidFill>
              <a:srgbClr val="F2F2F2"/>
            </a:solidFill>
            <a:ln>
              <a:noFill/>
            </a:ln>
          </p:spPr>
          <p:txBody>
            <a:bodyPr spcFirstLastPara="1" wrap="square" lIns="72000" tIns="0" rIns="0" bIns="0" anchor="ctr" anchorCtr="0">
              <a:noAutofit/>
            </a:bodyPr>
            <a:lstStyle/>
            <a:p>
              <a:pPr marL="0" marR="0" lvl="0" indent="0" algn="l" rtl="0">
                <a:lnSpc>
                  <a:spcPct val="90000"/>
                </a:lnSpc>
                <a:spcBef>
                  <a:spcPts val="0"/>
                </a:spcBef>
                <a:spcAft>
                  <a:spcPts val="0"/>
                </a:spcAft>
                <a:buClr>
                  <a:srgbClr val="000000"/>
                </a:buClr>
                <a:buSzPts val="1200"/>
                <a:buFont typeface="Arial"/>
                <a:buNone/>
              </a:pPr>
              <a:r>
                <a:rPr lang="en-US" sz="1200" b="0" i="0" u="none" strike="noStrike" cap="none">
                  <a:solidFill>
                    <a:srgbClr val="000000"/>
                  </a:solidFill>
                  <a:latin typeface="Titillium Web" panose="00000500000000000000" pitchFamily="2" charset="0"/>
                  <a:ea typeface="Bebas Neue"/>
                  <a:cs typeface="Bebas Neue"/>
                  <a:sym typeface="Bebas Neue"/>
                </a:rPr>
                <a:t>Project:</a:t>
              </a:r>
              <a:endParaRPr sz="1400" b="0" i="0" u="none" strike="noStrike" cap="none">
                <a:solidFill>
                  <a:srgbClr val="000000"/>
                </a:solidFill>
                <a:latin typeface="Titillium Web" panose="00000500000000000000" pitchFamily="2" charset="0"/>
                <a:sym typeface="Arial"/>
              </a:endParaRPr>
            </a:p>
            <a:p>
              <a:pPr marL="0" marR="0" lvl="0" indent="0" algn="l" rtl="0">
                <a:lnSpc>
                  <a:spcPct val="90000"/>
                </a:lnSpc>
                <a:spcBef>
                  <a:spcPts val="0"/>
                </a:spcBef>
                <a:spcAft>
                  <a:spcPts val="0"/>
                </a:spcAft>
                <a:buClr>
                  <a:srgbClr val="000000"/>
                </a:buClr>
                <a:buSzPts val="1000"/>
                <a:buFont typeface="Arial"/>
                <a:buNone/>
              </a:pPr>
              <a:r>
                <a:rPr lang="en-US" sz="1000" b="0" i="0" u="none" strike="noStrike" cap="none">
                  <a:solidFill>
                    <a:srgbClr val="7F7F7F"/>
                  </a:solidFill>
                  <a:latin typeface="Titillium Web" panose="00000500000000000000" pitchFamily="2" charset="0"/>
                  <a:sym typeface="Arial"/>
                </a:rPr>
                <a:t>NAME</a:t>
              </a:r>
              <a:endParaRPr sz="1200" b="0" i="0" u="none" strike="noStrike" cap="none">
                <a:solidFill>
                  <a:srgbClr val="7F7F7F"/>
                </a:solidFill>
                <a:latin typeface="Titillium Web" panose="00000500000000000000" pitchFamily="2" charset="0"/>
                <a:sym typeface="Arial"/>
              </a:endParaRPr>
            </a:p>
          </p:txBody>
        </p:sp>
        <p:sp>
          <p:nvSpPr>
            <p:cNvPr id="980" name="Google Shape;980;p7"/>
            <p:cNvSpPr/>
            <p:nvPr/>
          </p:nvSpPr>
          <p:spPr>
            <a:xfrm>
              <a:off x="6282266" y="605228"/>
              <a:ext cx="1794934" cy="432000"/>
            </a:xfrm>
            <a:prstGeom prst="rect">
              <a:avLst/>
            </a:prstGeom>
            <a:solidFill>
              <a:srgbClr val="F2F2F2"/>
            </a:solidFill>
            <a:ln>
              <a:noFill/>
            </a:ln>
          </p:spPr>
          <p:txBody>
            <a:bodyPr spcFirstLastPara="1" wrap="square" lIns="72000" tIns="0" rIns="0" bIns="0" anchor="ctr" anchorCtr="0">
              <a:noAutofit/>
            </a:bodyPr>
            <a:lstStyle/>
            <a:p>
              <a:pPr marL="0" marR="0" lvl="0" indent="0" algn="l" rtl="0">
                <a:lnSpc>
                  <a:spcPct val="90000"/>
                </a:lnSpc>
                <a:spcBef>
                  <a:spcPts val="0"/>
                </a:spcBef>
                <a:spcAft>
                  <a:spcPts val="0"/>
                </a:spcAft>
                <a:buClr>
                  <a:srgbClr val="000000"/>
                </a:buClr>
                <a:buSzPts val="1200"/>
                <a:buFont typeface="Arial"/>
                <a:buNone/>
              </a:pPr>
              <a:r>
                <a:rPr lang="en-US" sz="1200" b="0" i="0" u="none" strike="noStrike" cap="none">
                  <a:solidFill>
                    <a:srgbClr val="000000"/>
                  </a:solidFill>
                  <a:latin typeface="Titillium Web" panose="00000500000000000000" pitchFamily="2" charset="0"/>
                  <a:ea typeface="Bebas Neue"/>
                  <a:cs typeface="Bebas Neue"/>
                  <a:sym typeface="Bebas Neue"/>
                </a:rPr>
                <a:t>CREATED BY: </a:t>
              </a:r>
              <a:endParaRPr sz="1400" b="0" i="0" u="none" strike="noStrike" cap="none">
                <a:solidFill>
                  <a:srgbClr val="000000"/>
                </a:solidFill>
                <a:latin typeface="Titillium Web" panose="00000500000000000000" pitchFamily="2" charset="0"/>
                <a:sym typeface="Arial"/>
              </a:endParaRPr>
            </a:p>
            <a:p>
              <a:pPr marL="0" marR="0" lvl="0" indent="0" algn="l" rtl="0">
                <a:lnSpc>
                  <a:spcPct val="90000"/>
                </a:lnSpc>
                <a:spcBef>
                  <a:spcPts val="0"/>
                </a:spcBef>
                <a:spcAft>
                  <a:spcPts val="0"/>
                </a:spcAft>
                <a:buClr>
                  <a:srgbClr val="000000"/>
                </a:buClr>
                <a:buSzPts val="1000"/>
                <a:buFont typeface="Arial"/>
                <a:buNone/>
              </a:pPr>
              <a:r>
                <a:rPr lang="en-US" sz="1000" b="0" i="0" u="none" strike="noStrike" cap="none">
                  <a:solidFill>
                    <a:srgbClr val="7F7F7F"/>
                  </a:solidFill>
                  <a:latin typeface="Titillium Web" panose="00000500000000000000" pitchFamily="2" charset="0"/>
                  <a:sym typeface="Arial"/>
                </a:rPr>
                <a:t>NAME</a:t>
              </a:r>
              <a:endParaRPr sz="1200" b="0" i="0" u="none" strike="noStrike" cap="none">
                <a:solidFill>
                  <a:srgbClr val="7F7F7F"/>
                </a:solidFill>
                <a:latin typeface="Titillium Web" panose="00000500000000000000" pitchFamily="2" charset="0"/>
                <a:sym typeface="Arial"/>
              </a:endParaRPr>
            </a:p>
          </p:txBody>
        </p:sp>
        <p:sp>
          <p:nvSpPr>
            <p:cNvPr id="981" name="Google Shape;981;p7"/>
            <p:cNvSpPr/>
            <p:nvPr/>
          </p:nvSpPr>
          <p:spPr>
            <a:xfrm>
              <a:off x="8128000" y="605228"/>
              <a:ext cx="692941" cy="432000"/>
            </a:xfrm>
            <a:prstGeom prst="rect">
              <a:avLst/>
            </a:prstGeom>
            <a:solidFill>
              <a:srgbClr val="F2F2F2"/>
            </a:solidFill>
            <a:ln>
              <a:noFill/>
            </a:ln>
          </p:spPr>
          <p:txBody>
            <a:bodyPr spcFirstLastPara="1" wrap="square" lIns="72000" tIns="0" rIns="0" bIns="0" anchor="ctr" anchorCtr="0">
              <a:noAutofit/>
            </a:bodyPr>
            <a:lstStyle/>
            <a:p>
              <a:pPr marL="0" marR="0" lvl="0" indent="0" algn="l" rtl="0">
                <a:lnSpc>
                  <a:spcPct val="90000"/>
                </a:lnSpc>
                <a:spcBef>
                  <a:spcPts val="0"/>
                </a:spcBef>
                <a:spcAft>
                  <a:spcPts val="0"/>
                </a:spcAft>
                <a:buClr>
                  <a:srgbClr val="000000"/>
                </a:buClr>
                <a:buSzPts val="1200"/>
                <a:buFont typeface="Arial"/>
                <a:buNone/>
              </a:pPr>
              <a:r>
                <a:rPr lang="en-US" sz="1200" b="0" i="0" u="none" strike="noStrike" cap="none">
                  <a:solidFill>
                    <a:srgbClr val="000000"/>
                  </a:solidFill>
                  <a:latin typeface="Titillium Web" panose="00000500000000000000" pitchFamily="2" charset="0"/>
                  <a:ea typeface="Bebas Neue"/>
                  <a:cs typeface="Bebas Neue"/>
                  <a:sym typeface="Bebas Neue"/>
                </a:rPr>
                <a:t>DATE:</a:t>
              </a:r>
              <a:br>
                <a:rPr lang="en-US" sz="1000" b="0" i="0" u="none" strike="noStrike" cap="none">
                  <a:solidFill>
                    <a:srgbClr val="000000"/>
                  </a:solidFill>
                  <a:latin typeface="Titillium Web" panose="00000500000000000000" pitchFamily="2" charset="0"/>
                  <a:ea typeface="Calibri"/>
                  <a:cs typeface="Calibri"/>
                  <a:sym typeface="Calibri"/>
                </a:rPr>
              </a:br>
              <a:r>
                <a:rPr lang="en-US" sz="1000" b="0" i="0" u="none" strike="noStrike" cap="none">
                  <a:solidFill>
                    <a:srgbClr val="7F7F7F"/>
                  </a:solidFill>
                  <a:latin typeface="Titillium Web" panose="00000500000000000000" pitchFamily="2" charset="0"/>
                  <a:sym typeface="Arial"/>
                </a:rPr>
                <a:t>00/00/00</a:t>
              </a:r>
              <a:endParaRPr sz="1200" b="0" i="0" u="none" strike="noStrike" cap="none">
                <a:solidFill>
                  <a:srgbClr val="7F7F7F"/>
                </a:solidFill>
                <a:latin typeface="Titillium Web" panose="00000500000000000000" pitchFamily="2" charset="0"/>
                <a:sym typeface="Arial"/>
              </a:endParaRPr>
            </a:p>
          </p:txBody>
        </p:sp>
      </p:grpSp>
      <p:sp>
        <p:nvSpPr>
          <p:cNvPr id="982" name="Google Shape;982;p7"/>
          <p:cNvSpPr txBox="1">
            <a:spLocks noGrp="1"/>
          </p:cNvSpPr>
          <p:nvPr>
            <p:ph type="title"/>
          </p:nvPr>
        </p:nvSpPr>
        <p:spPr>
          <a:xfrm>
            <a:off x="269621" y="74580"/>
            <a:ext cx="2622436" cy="48078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3600"/>
              <a:buFont typeface="Titillium Web"/>
              <a:buNone/>
            </a:pPr>
            <a:r>
              <a:rPr lang="en-US" sz="1600" b="1">
                <a:solidFill>
                  <a:srgbClr val="36338C"/>
                </a:solidFill>
                <a:latin typeface="Titillium Web" panose="00000500000000000000" pitchFamily="2" charset="0"/>
                <a:ea typeface="Titillium Web"/>
                <a:cs typeface="Titillium Web"/>
                <a:sym typeface="Titillium Web"/>
              </a:rPr>
              <a:t>TEMPLATE TYPE 3</a:t>
            </a:r>
            <a:endParaRPr>
              <a:latin typeface="Titillium Web" panose="00000500000000000000" pitchFamily="2" charset="0"/>
            </a:endParaRPr>
          </a:p>
        </p:txBody>
      </p:sp>
      <p:grpSp>
        <p:nvGrpSpPr>
          <p:cNvPr id="983" name="Google Shape;983;p7"/>
          <p:cNvGrpSpPr/>
          <p:nvPr/>
        </p:nvGrpSpPr>
        <p:grpSpPr>
          <a:xfrm>
            <a:off x="405594" y="527936"/>
            <a:ext cx="8332199" cy="4428803"/>
            <a:chOff x="539998" y="1463714"/>
            <a:chExt cx="11109599" cy="4348358"/>
          </a:xfrm>
        </p:grpSpPr>
        <p:grpSp>
          <p:nvGrpSpPr>
            <p:cNvPr id="984" name="Google Shape;984;p7"/>
            <p:cNvGrpSpPr/>
            <p:nvPr/>
          </p:nvGrpSpPr>
          <p:grpSpPr>
            <a:xfrm>
              <a:off x="540001" y="1520825"/>
              <a:ext cx="11109596" cy="4291247"/>
              <a:chOff x="540001" y="1520825"/>
              <a:chExt cx="11109596" cy="4291247"/>
            </a:xfrm>
          </p:grpSpPr>
          <p:sp>
            <p:nvSpPr>
              <p:cNvPr id="985" name="Google Shape;985;p7"/>
              <p:cNvSpPr/>
              <p:nvPr/>
            </p:nvSpPr>
            <p:spPr>
              <a:xfrm>
                <a:off x="540001" y="1520827"/>
                <a:ext cx="2221800" cy="3115800"/>
              </a:xfrm>
              <a:prstGeom prst="rect">
                <a:avLst/>
              </a:prstGeom>
              <a:solidFill>
                <a:srgbClr val="FFFFFF"/>
              </a:solidFill>
              <a:ln w="12700" cap="flat" cmpd="sng">
                <a:solidFill>
                  <a:schemeClr val="dk2"/>
                </a:solidFill>
                <a:prstDash val="solid"/>
                <a:round/>
                <a:headEnd type="none" w="sm" len="sm"/>
                <a:tailEnd type="none" w="sm" len="sm"/>
              </a:ln>
            </p:spPr>
            <p:txBody>
              <a:bodyPr spcFirstLastPara="1" wrap="square" lIns="81000" tIns="243000" rIns="81000" bIns="54000" anchor="t"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7D7D7D"/>
                  </a:solidFill>
                  <a:latin typeface="Titillium Web" panose="00000500000000000000" pitchFamily="2" charset="0"/>
                  <a:ea typeface="Calibri"/>
                  <a:cs typeface="Calibri"/>
                  <a:sym typeface="Calibri"/>
                </a:endParaRPr>
              </a:p>
              <a:p>
                <a:pPr marL="0" marR="0" lvl="0" indent="0" algn="l" rtl="0">
                  <a:lnSpc>
                    <a:spcPct val="100000"/>
                  </a:lnSpc>
                  <a:spcBef>
                    <a:spcPts val="450"/>
                  </a:spcBef>
                  <a:spcAft>
                    <a:spcPts val="0"/>
                  </a:spcAft>
                  <a:buClr>
                    <a:srgbClr val="000000"/>
                  </a:buClr>
                  <a:buSzPts val="900"/>
                  <a:buFont typeface="Arial"/>
                  <a:buNone/>
                </a:pPr>
                <a:r>
                  <a:rPr lang="en-US" sz="900" b="0" i="0" u="none" strike="noStrike" cap="none">
                    <a:solidFill>
                      <a:srgbClr val="7D7D7D"/>
                    </a:solidFill>
                    <a:latin typeface="Titillium Web" panose="00000500000000000000" pitchFamily="2" charset="0"/>
                    <a:ea typeface="Calibri"/>
                    <a:cs typeface="Calibri"/>
                    <a:sym typeface="Calibri"/>
                  </a:rPr>
                  <a:t>Your text</a:t>
                </a:r>
                <a:endParaRPr sz="1400" b="0" i="0" u="none" strike="noStrike" cap="none">
                  <a:solidFill>
                    <a:srgbClr val="000000"/>
                  </a:solidFill>
                  <a:latin typeface="Titillium Web" panose="00000500000000000000" pitchFamily="2" charset="0"/>
                  <a:sym typeface="Arial"/>
                </a:endParaRPr>
              </a:p>
              <a:p>
                <a:pPr marL="0" marR="0" lvl="0" indent="0" algn="l" rtl="0">
                  <a:lnSpc>
                    <a:spcPct val="100000"/>
                  </a:lnSpc>
                  <a:spcBef>
                    <a:spcPts val="450"/>
                  </a:spcBef>
                  <a:spcAft>
                    <a:spcPts val="0"/>
                  </a:spcAft>
                  <a:buClr>
                    <a:srgbClr val="000000"/>
                  </a:buClr>
                  <a:buSzPts val="900"/>
                  <a:buFont typeface="Arial"/>
                  <a:buNone/>
                </a:pPr>
                <a:r>
                  <a:rPr lang="en-US" sz="900" b="0" i="0" u="none" strike="noStrike" cap="none">
                    <a:solidFill>
                      <a:srgbClr val="7D7D7D"/>
                    </a:solidFill>
                    <a:latin typeface="Titillium Web" panose="00000500000000000000" pitchFamily="2" charset="0"/>
                    <a:ea typeface="Calibri"/>
                    <a:cs typeface="Calibri"/>
                    <a:sym typeface="Calibri"/>
                  </a:rPr>
                  <a:t>Your text</a:t>
                </a:r>
                <a:endParaRPr sz="1400" b="0" i="0" u="none" strike="noStrike" cap="none">
                  <a:solidFill>
                    <a:srgbClr val="000000"/>
                  </a:solidFill>
                  <a:latin typeface="Titillium Web" panose="00000500000000000000" pitchFamily="2" charset="0"/>
                  <a:sym typeface="Arial"/>
                </a:endParaRPr>
              </a:p>
              <a:p>
                <a:pPr marL="0" marR="0" lvl="0" indent="0" algn="l" rtl="0">
                  <a:lnSpc>
                    <a:spcPct val="100000"/>
                  </a:lnSpc>
                  <a:spcBef>
                    <a:spcPts val="450"/>
                  </a:spcBef>
                  <a:spcAft>
                    <a:spcPts val="0"/>
                  </a:spcAft>
                  <a:buClr>
                    <a:srgbClr val="000000"/>
                  </a:buClr>
                  <a:buSzPts val="900"/>
                  <a:buFont typeface="Arial"/>
                  <a:buNone/>
                </a:pPr>
                <a:r>
                  <a:rPr lang="en-US" sz="900" b="0" i="0" u="none" strike="noStrike" cap="none">
                    <a:solidFill>
                      <a:srgbClr val="7D7D7D"/>
                    </a:solidFill>
                    <a:latin typeface="Titillium Web" panose="00000500000000000000" pitchFamily="2" charset="0"/>
                    <a:ea typeface="Calibri"/>
                    <a:cs typeface="Calibri"/>
                    <a:sym typeface="Calibri"/>
                  </a:rPr>
                  <a:t>Your text</a:t>
                </a:r>
                <a:endParaRPr sz="1400" b="0" i="0" u="none" strike="noStrike" cap="none">
                  <a:solidFill>
                    <a:srgbClr val="000000"/>
                  </a:solidFill>
                  <a:latin typeface="Titillium Web" panose="00000500000000000000" pitchFamily="2" charset="0"/>
                  <a:sym typeface="Arial"/>
                </a:endParaRPr>
              </a:p>
              <a:p>
                <a:pPr marL="0" marR="0" lvl="0" indent="0" algn="l" rtl="0">
                  <a:lnSpc>
                    <a:spcPct val="100000"/>
                  </a:lnSpc>
                  <a:spcBef>
                    <a:spcPts val="450"/>
                  </a:spcBef>
                  <a:spcAft>
                    <a:spcPts val="0"/>
                  </a:spcAft>
                  <a:buClr>
                    <a:srgbClr val="000000"/>
                  </a:buClr>
                  <a:buSzPts val="900"/>
                  <a:buFont typeface="Arial"/>
                  <a:buNone/>
                </a:pPr>
                <a:r>
                  <a:rPr lang="en-US" sz="900" b="0" i="0" u="none" strike="noStrike" cap="none">
                    <a:solidFill>
                      <a:srgbClr val="7D7D7D"/>
                    </a:solidFill>
                    <a:latin typeface="Titillium Web" panose="00000500000000000000" pitchFamily="2" charset="0"/>
                    <a:ea typeface="Calibri"/>
                    <a:cs typeface="Calibri"/>
                    <a:sym typeface="Calibri"/>
                  </a:rPr>
                  <a:t>Your text</a:t>
                </a:r>
                <a:endParaRPr sz="1400" b="0" i="0" u="none" strike="noStrike" cap="none">
                  <a:solidFill>
                    <a:srgbClr val="000000"/>
                  </a:solidFill>
                  <a:latin typeface="Titillium Web" panose="00000500000000000000" pitchFamily="2" charset="0"/>
                  <a:sym typeface="Arial"/>
                </a:endParaRPr>
              </a:p>
              <a:p>
                <a:pPr marL="0" marR="0" lvl="0" indent="0" algn="l" rtl="0">
                  <a:lnSpc>
                    <a:spcPct val="100000"/>
                  </a:lnSpc>
                  <a:spcBef>
                    <a:spcPts val="450"/>
                  </a:spcBef>
                  <a:spcAft>
                    <a:spcPts val="0"/>
                  </a:spcAft>
                  <a:buClr>
                    <a:srgbClr val="000000"/>
                  </a:buClr>
                  <a:buSzPts val="900"/>
                  <a:buFont typeface="Arial"/>
                  <a:buNone/>
                </a:pPr>
                <a:r>
                  <a:rPr lang="en-US" sz="900" b="0" i="0" u="none" strike="noStrike" cap="none">
                    <a:solidFill>
                      <a:srgbClr val="7D7D7D"/>
                    </a:solidFill>
                    <a:latin typeface="Titillium Web" panose="00000500000000000000" pitchFamily="2" charset="0"/>
                    <a:ea typeface="Calibri"/>
                    <a:cs typeface="Calibri"/>
                    <a:sym typeface="Calibri"/>
                  </a:rPr>
                  <a:t>Your text</a:t>
                </a:r>
                <a:endParaRPr sz="1400" b="0" i="0" u="none" strike="noStrike" cap="none">
                  <a:solidFill>
                    <a:srgbClr val="000000"/>
                  </a:solidFill>
                  <a:latin typeface="Titillium Web" panose="00000500000000000000" pitchFamily="2" charset="0"/>
                  <a:sym typeface="Arial"/>
                </a:endParaRPr>
              </a:p>
              <a:p>
                <a:pPr marL="0" marR="0" lvl="0" indent="0" algn="l" rtl="0">
                  <a:lnSpc>
                    <a:spcPct val="100000"/>
                  </a:lnSpc>
                  <a:spcBef>
                    <a:spcPts val="450"/>
                  </a:spcBef>
                  <a:spcAft>
                    <a:spcPts val="0"/>
                  </a:spcAft>
                  <a:buClr>
                    <a:srgbClr val="000000"/>
                  </a:buClr>
                  <a:buSzPts val="900"/>
                  <a:buFont typeface="Arial"/>
                  <a:buNone/>
                </a:pPr>
                <a:r>
                  <a:rPr lang="en-US" sz="900" b="0" i="0" u="none" strike="noStrike" cap="none">
                    <a:solidFill>
                      <a:srgbClr val="7D7D7D"/>
                    </a:solidFill>
                    <a:latin typeface="Titillium Web" panose="00000500000000000000" pitchFamily="2" charset="0"/>
                    <a:ea typeface="Calibri"/>
                    <a:cs typeface="Calibri"/>
                    <a:sym typeface="Calibri"/>
                  </a:rPr>
                  <a:t>Your text</a:t>
                </a:r>
                <a:endParaRPr sz="1400" b="0" i="0" u="none" strike="noStrike" cap="none">
                  <a:solidFill>
                    <a:srgbClr val="000000"/>
                  </a:solidFill>
                  <a:latin typeface="Titillium Web" panose="00000500000000000000" pitchFamily="2" charset="0"/>
                  <a:sym typeface="Arial"/>
                </a:endParaRPr>
              </a:p>
              <a:p>
                <a:pPr marL="0" marR="0" lvl="0" indent="0" algn="l" rtl="0">
                  <a:lnSpc>
                    <a:spcPct val="100000"/>
                  </a:lnSpc>
                  <a:spcBef>
                    <a:spcPts val="450"/>
                  </a:spcBef>
                  <a:spcAft>
                    <a:spcPts val="0"/>
                  </a:spcAft>
                  <a:buClr>
                    <a:srgbClr val="000000"/>
                  </a:buClr>
                  <a:buSzPts val="900"/>
                  <a:buFont typeface="Arial"/>
                  <a:buNone/>
                </a:pPr>
                <a:r>
                  <a:rPr lang="en-US" sz="900" b="0" i="0" u="none" strike="noStrike" cap="none">
                    <a:solidFill>
                      <a:srgbClr val="7D7D7D"/>
                    </a:solidFill>
                    <a:latin typeface="Titillium Web" panose="00000500000000000000" pitchFamily="2" charset="0"/>
                    <a:ea typeface="Calibri"/>
                    <a:cs typeface="Calibri"/>
                    <a:sym typeface="Calibri"/>
                  </a:rPr>
                  <a:t>Your text</a:t>
                </a:r>
                <a:endParaRPr sz="1400" b="0" i="0" u="none" strike="noStrike" cap="none">
                  <a:solidFill>
                    <a:srgbClr val="000000"/>
                  </a:solidFill>
                  <a:latin typeface="Titillium Web" panose="00000500000000000000" pitchFamily="2" charset="0"/>
                  <a:sym typeface="Arial"/>
                </a:endParaRPr>
              </a:p>
              <a:p>
                <a:pPr marL="0" marR="0" lvl="0" indent="0" algn="l" rtl="0">
                  <a:lnSpc>
                    <a:spcPct val="100000"/>
                  </a:lnSpc>
                  <a:spcBef>
                    <a:spcPts val="450"/>
                  </a:spcBef>
                  <a:spcAft>
                    <a:spcPts val="0"/>
                  </a:spcAft>
                  <a:buClr>
                    <a:srgbClr val="000000"/>
                  </a:buClr>
                  <a:buSzPts val="900"/>
                  <a:buFont typeface="Arial"/>
                  <a:buNone/>
                </a:pPr>
                <a:r>
                  <a:rPr lang="en-US" sz="900" b="0" i="0" u="none" strike="noStrike" cap="none">
                    <a:solidFill>
                      <a:srgbClr val="7D7D7D"/>
                    </a:solidFill>
                    <a:latin typeface="Titillium Web" panose="00000500000000000000" pitchFamily="2" charset="0"/>
                    <a:ea typeface="Calibri"/>
                    <a:cs typeface="Calibri"/>
                    <a:sym typeface="Calibri"/>
                  </a:rPr>
                  <a:t>Your text</a:t>
                </a:r>
                <a:endParaRPr sz="1400" b="0" i="0" u="none" strike="noStrike" cap="none">
                  <a:solidFill>
                    <a:srgbClr val="000000"/>
                  </a:solidFill>
                  <a:latin typeface="Titillium Web" panose="00000500000000000000" pitchFamily="2" charset="0"/>
                  <a:sym typeface="Arial"/>
                </a:endParaRPr>
              </a:p>
              <a:p>
                <a:pPr marL="0" marR="0" lvl="0" indent="0" algn="l" rtl="0">
                  <a:lnSpc>
                    <a:spcPct val="100000"/>
                  </a:lnSpc>
                  <a:spcBef>
                    <a:spcPts val="450"/>
                  </a:spcBef>
                  <a:spcAft>
                    <a:spcPts val="0"/>
                  </a:spcAft>
                  <a:buClr>
                    <a:srgbClr val="000000"/>
                  </a:buClr>
                  <a:buSzPts val="900"/>
                  <a:buFont typeface="Arial"/>
                  <a:buNone/>
                </a:pPr>
                <a:r>
                  <a:rPr lang="en-US" sz="900" b="0" i="0" u="none" strike="noStrike" cap="none">
                    <a:solidFill>
                      <a:srgbClr val="7D7D7D"/>
                    </a:solidFill>
                    <a:latin typeface="Titillium Web" panose="00000500000000000000" pitchFamily="2" charset="0"/>
                    <a:ea typeface="Calibri"/>
                    <a:cs typeface="Calibri"/>
                    <a:sym typeface="Calibri"/>
                  </a:rPr>
                  <a:t>Your text</a:t>
                </a:r>
                <a:endParaRPr sz="1400" b="0" i="0" u="none" strike="noStrike" cap="none">
                  <a:solidFill>
                    <a:srgbClr val="000000"/>
                  </a:solidFill>
                  <a:latin typeface="Titillium Web" panose="00000500000000000000" pitchFamily="2" charset="0"/>
                  <a:sym typeface="Arial"/>
                </a:endParaRPr>
              </a:p>
              <a:p>
                <a:pPr marL="0" marR="0" lvl="0" indent="0" algn="l" rtl="0">
                  <a:lnSpc>
                    <a:spcPct val="100000"/>
                  </a:lnSpc>
                  <a:spcBef>
                    <a:spcPts val="450"/>
                  </a:spcBef>
                  <a:spcAft>
                    <a:spcPts val="0"/>
                  </a:spcAft>
                  <a:buClr>
                    <a:srgbClr val="000000"/>
                  </a:buClr>
                  <a:buSzPts val="900"/>
                  <a:buFont typeface="Arial"/>
                  <a:buNone/>
                </a:pPr>
                <a:endParaRPr sz="900" b="0" i="0" u="none" strike="noStrike" cap="none">
                  <a:solidFill>
                    <a:srgbClr val="7D7D7D"/>
                  </a:solidFill>
                  <a:latin typeface="Titillium Web" panose="00000500000000000000" pitchFamily="2" charset="0"/>
                  <a:ea typeface="Calibri"/>
                  <a:cs typeface="Calibri"/>
                  <a:sym typeface="Calibri"/>
                </a:endParaRPr>
              </a:p>
            </p:txBody>
          </p:sp>
          <p:sp>
            <p:nvSpPr>
              <p:cNvPr id="986" name="Google Shape;986;p7"/>
              <p:cNvSpPr/>
              <p:nvPr/>
            </p:nvSpPr>
            <p:spPr>
              <a:xfrm>
                <a:off x="2761921" y="1520825"/>
                <a:ext cx="2221800" cy="1561500"/>
              </a:xfrm>
              <a:prstGeom prst="rect">
                <a:avLst/>
              </a:prstGeom>
              <a:solidFill>
                <a:srgbClr val="FFFFFF"/>
              </a:solidFill>
              <a:ln w="12700" cap="flat" cmpd="sng">
                <a:solidFill>
                  <a:schemeClr val="dk2"/>
                </a:solidFill>
                <a:prstDash val="solid"/>
                <a:round/>
                <a:headEnd type="none" w="sm" len="sm"/>
                <a:tailEnd type="none" w="sm" len="sm"/>
              </a:ln>
            </p:spPr>
            <p:txBody>
              <a:bodyPr spcFirstLastPara="1" wrap="square" lIns="81000" tIns="243000" rIns="0" bIns="54000" anchor="t"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7D7D7D"/>
                  </a:solidFill>
                  <a:latin typeface="Titillium Web" panose="00000500000000000000" pitchFamily="2" charset="0"/>
                  <a:ea typeface="Calibri"/>
                  <a:cs typeface="Calibri"/>
                  <a:sym typeface="Calibri"/>
                </a:endParaRPr>
              </a:p>
              <a:p>
                <a:pPr marL="0" marR="0" lvl="0" indent="0" algn="l" rtl="0">
                  <a:lnSpc>
                    <a:spcPct val="100000"/>
                  </a:lnSpc>
                  <a:spcBef>
                    <a:spcPts val="450"/>
                  </a:spcBef>
                  <a:spcAft>
                    <a:spcPts val="0"/>
                  </a:spcAft>
                  <a:buClr>
                    <a:srgbClr val="000000"/>
                  </a:buClr>
                  <a:buSzPts val="900"/>
                  <a:buFont typeface="Arial"/>
                  <a:buNone/>
                </a:pPr>
                <a:r>
                  <a:rPr lang="en-US" sz="900" b="0" i="0" u="none" strike="noStrike" cap="none">
                    <a:solidFill>
                      <a:srgbClr val="7D7D7D"/>
                    </a:solidFill>
                    <a:latin typeface="Titillium Web" panose="00000500000000000000" pitchFamily="2" charset="0"/>
                    <a:ea typeface="Calibri"/>
                    <a:cs typeface="Calibri"/>
                    <a:sym typeface="Calibri"/>
                  </a:rPr>
                  <a:t>Your text</a:t>
                </a:r>
                <a:endParaRPr sz="1400" b="0" i="0" u="none" strike="noStrike" cap="none">
                  <a:solidFill>
                    <a:srgbClr val="000000"/>
                  </a:solidFill>
                  <a:latin typeface="Titillium Web" panose="00000500000000000000" pitchFamily="2" charset="0"/>
                  <a:sym typeface="Arial"/>
                </a:endParaRPr>
              </a:p>
              <a:p>
                <a:pPr marL="0" marR="0" lvl="0" indent="0" algn="l" rtl="0">
                  <a:lnSpc>
                    <a:spcPct val="100000"/>
                  </a:lnSpc>
                  <a:spcBef>
                    <a:spcPts val="450"/>
                  </a:spcBef>
                  <a:spcAft>
                    <a:spcPts val="0"/>
                  </a:spcAft>
                  <a:buClr>
                    <a:srgbClr val="000000"/>
                  </a:buClr>
                  <a:buSzPts val="900"/>
                  <a:buFont typeface="Arial"/>
                  <a:buNone/>
                </a:pPr>
                <a:r>
                  <a:rPr lang="en-US" sz="900" b="0" i="0" u="none" strike="noStrike" cap="none">
                    <a:solidFill>
                      <a:srgbClr val="7D7D7D"/>
                    </a:solidFill>
                    <a:latin typeface="Titillium Web" panose="00000500000000000000" pitchFamily="2" charset="0"/>
                    <a:ea typeface="Calibri"/>
                    <a:cs typeface="Calibri"/>
                    <a:sym typeface="Calibri"/>
                  </a:rPr>
                  <a:t>Your text</a:t>
                </a:r>
                <a:endParaRPr sz="1400" b="0" i="0" u="none" strike="noStrike" cap="none">
                  <a:solidFill>
                    <a:srgbClr val="000000"/>
                  </a:solidFill>
                  <a:latin typeface="Titillium Web" panose="00000500000000000000" pitchFamily="2" charset="0"/>
                  <a:sym typeface="Arial"/>
                </a:endParaRPr>
              </a:p>
              <a:p>
                <a:pPr marL="0" marR="0" lvl="0" indent="0" algn="l" rtl="0">
                  <a:lnSpc>
                    <a:spcPct val="100000"/>
                  </a:lnSpc>
                  <a:spcBef>
                    <a:spcPts val="450"/>
                  </a:spcBef>
                  <a:spcAft>
                    <a:spcPts val="0"/>
                  </a:spcAft>
                  <a:buClr>
                    <a:srgbClr val="000000"/>
                  </a:buClr>
                  <a:buSzPts val="900"/>
                  <a:buFont typeface="Arial"/>
                  <a:buNone/>
                </a:pPr>
                <a:r>
                  <a:rPr lang="en-US" sz="900" b="0" i="0" u="none" strike="noStrike" cap="none">
                    <a:solidFill>
                      <a:srgbClr val="7D7D7D"/>
                    </a:solidFill>
                    <a:latin typeface="Titillium Web" panose="00000500000000000000" pitchFamily="2" charset="0"/>
                    <a:ea typeface="Calibri"/>
                    <a:cs typeface="Calibri"/>
                    <a:sym typeface="Calibri"/>
                  </a:rPr>
                  <a:t>Your text</a:t>
                </a:r>
                <a:endParaRPr sz="1400" b="0" i="0" u="none" strike="noStrike" cap="none">
                  <a:solidFill>
                    <a:srgbClr val="000000"/>
                  </a:solidFill>
                  <a:latin typeface="Titillium Web" panose="00000500000000000000" pitchFamily="2" charset="0"/>
                  <a:sym typeface="Arial"/>
                </a:endParaRPr>
              </a:p>
            </p:txBody>
          </p:sp>
          <p:sp>
            <p:nvSpPr>
              <p:cNvPr id="987" name="Google Shape;987;p7"/>
              <p:cNvSpPr/>
              <p:nvPr/>
            </p:nvSpPr>
            <p:spPr>
              <a:xfrm>
                <a:off x="4983841" y="1520827"/>
                <a:ext cx="2221800" cy="3123000"/>
              </a:xfrm>
              <a:prstGeom prst="rect">
                <a:avLst/>
              </a:prstGeom>
              <a:solidFill>
                <a:srgbClr val="FFFFFF"/>
              </a:solidFill>
              <a:ln w="12700" cap="flat" cmpd="sng">
                <a:solidFill>
                  <a:schemeClr val="dk2"/>
                </a:solidFill>
                <a:prstDash val="solid"/>
                <a:round/>
                <a:headEnd type="none" w="sm" len="sm"/>
                <a:tailEnd type="none" w="sm" len="sm"/>
              </a:ln>
            </p:spPr>
            <p:txBody>
              <a:bodyPr spcFirstLastPara="1" wrap="square" lIns="81000" tIns="243000" rIns="81000" bIns="54000" anchor="t"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9BBB59"/>
                  </a:solidFill>
                  <a:latin typeface="Titillium Web" panose="00000500000000000000" pitchFamily="2" charset="0"/>
                  <a:ea typeface="Calibri"/>
                  <a:cs typeface="Calibri"/>
                  <a:sym typeface="Calibri"/>
                </a:endParaRPr>
              </a:p>
              <a:p>
                <a:pPr marL="0" marR="0" lvl="0" indent="0" algn="l" rtl="0">
                  <a:lnSpc>
                    <a:spcPct val="100000"/>
                  </a:lnSpc>
                  <a:spcBef>
                    <a:spcPts val="450"/>
                  </a:spcBef>
                  <a:spcAft>
                    <a:spcPts val="0"/>
                  </a:spcAft>
                  <a:buClr>
                    <a:srgbClr val="000000"/>
                  </a:buClr>
                  <a:buSzPts val="900"/>
                  <a:buFont typeface="Arial"/>
                  <a:buNone/>
                </a:pPr>
                <a:r>
                  <a:rPr lang="en-US" sz="900" b="0" i="0" u="none" strike="noStrike" cap="none">
                    <a:solidFill>
                      <a:srgbClr val="9BBB59"/>
                    </a:solidFill>
                    <a:latin typeface="Titillium Web" panose="00000500000000000000" pitchFamily="2" charset="0"/>
                    <a:ea typeface="Calibri"/>
                    <a:cs typeface="Calibri"/>
                    <a:sym typeface="Calibri"/>
                  </a:rPr>
                  <a:t>Your text</a:t>
                </a:r>
                <a:endParaRPr sz="1400" b="0" i="0" u="none" strike="noStrike" cap="none">
                  <a:solidFill>
                    <a:srgbClr val="000000"/>
                  </a:solidFill>
                  <a:latin typeface="Titillium Web" panose="00000500000000000000" pitchFamily="2" charset="0"/>
                  <a:sym typeface="Arial"/>
                </a:endParaRPr>
              </a:p>
              <a:p>
                <a:pPr marL="0" marR="0" lvl="0" indent="0" algn="l" rtl="0">
                  <a:lnSpc>
                    <a:spcPct val="100000"/>
                  </a:lnSpc>
                  <a:spcBef>
                    <a:spcPts val="450"/>
                  </a:spcBef>
                  <a:spcAft>
                    <a:spcPts val="0"/>
                  </a:spcAft>
                  <a:buClr>
                    <a:srgbClr val="000000"/>
                  </a:buClr>
                  <a:buSzPts val="900"/>
                  <a:buFont typeface="Arial"/>
                  <a:buNone/>
                </a:pPr>
                <a:r>
                  <a:rPr lang="en-US" sz="900" b="0" i="0" u="none" strike="noStrike" cap="none">
                    <a:solidFill>
                      <a:srgbClr val="9BBB59"/>
                    </a:solidFill>
                    <a:latin typeface="Titillium Web" panose="00000500000000000000" pitchFamily="2" charset="0"/>
                    <a:ea typeface="Calibri"/>
                    <a:cs typeface="Calibri"/>
                    <a:sym typeface="Calibri"/>
                  </a:rPr>
                  <a:t>Your text</a:t>
                </a:r>
                <a:endParaRPr sz="1400" b="0" i="0" u="none" strike="noStrike" cap="none">
                  <a:solidFill>
                    <a:srgbClr val="000000"/>
                  </a:solidFill>
                  <a:latin typeface="Titillium Web" panose="00000500000000000000" pitchFamily="2" charset="0"/>
                  <a:sym typeface="Arial"/>
                </a:endParaRPr>
              </a:p>
              <a:p>
                <a:pPr marL="0" marR="0" lvl="0" indent="0" algn="l" rtl="0">
                  <a:lnSpc>
                    <a:spcPct val="100000"/>
                  </a:lnSpc>
                  <a:spcBef>
                    <a:spcPts val="450"/>
                  </a:spcBef>
                  <a:spcAft>
                    <a:spcPts val="0"/>
                  </a:spcAft>
                  <a:buClr>
                    <a:srgbClr val="000000"/>
                  </a:buClr>
                  <a:buSzPts val="900"/>
                  <a:buFont typeface="Arial"/>
                  <a:buNone/>
                </a:pPr>
                <a:r>
                  <a:rPr lang="en-US" sz="900" b="0" i="0" u="none" strike="noStrike" cap="none">
                    <a:solidFill>
                      <a:srgbClr val="9BBB59"/>
                    </a:solidFill>
                    <a:latin typeface="Titillium Web" panose="00000500000000000000" pitchFamily="2" charset="0"/>
                    <a:ea typeface="Calibri"/>
                    <a:cs typeface="Calibri"/>
                    <a:sym typeface="Calibri"/>
                  </a:rPr>
                  <a:t>Your text</a:t>
                </a:r>
                <a:endParaRPr sz="1400" b="0" i="0" u="none" strike="noStrike" cap="none">
                  <a:solidFill>
                    <a:srgbClr val="000000"/>
                  </a:solidFill>
                  <a:latin typeface="Titillium Web" panose="00000500000000000000" pitchFamily="2" charset="0"/>
                  <a:sym typeface="Arial"/>
                </a:endParaRPr>
              </a:p>
              <a:p>
                <a:pPr marL="0" marR="0" lvl="0" indent="0" algn="l" rtl="0">
                  <a:lnSpc>
                    <a:spcPct val="100000"/>
                  </a:lnSpc>
                  <a:spcBef>
                    <a:spcPts val="450"/>
                  </a:spcBef>
                  <a:spcAft>
                    <a:spcPts val="0"/>
                  </a:spcAft>
                  <a:buClr>
                    <a:srgbClr val="000000"/>
                  </a:buClr>
                  <a:buSzPts val="900"/>
                  <a:buFont typeface="Arial"/>
                  <a:buNone/>
                </a:pPr>
                <a:r>
                  <a:rPr lang="en-US" sz="900" b="0" i="0" u="none" strike="noStrike" cap="none">
                    <a:solidFill>
                      <a:srgbClr val="9BBB59"/>
                    </a:solidFill>
                    <a:latin typeface="Titillium Web" panose="00000500000000000000" pitchFamily="2" charset="0"/>
                    <a:ea typeface="Calibri"/>
                    <a:cs typeface="Calibri"/>
                    <a:sym typeface="Calibri"/>
                  </a:rPr>
                  <a:t>Your text</a:t>
                </a:r>
                <a:endParaRPr sz="1400" b="0" i="0" u="none" strike="noStrike" cap="none">
                  <a:solidFill>
                    <a:srgbClr val="000000"/>
                  </a:solidFill>
                  <a:latin typeface="Titillium Web" panose="00000500000000000000" pitchFamily="2" charset="0"/>
                  <a:sym typeface="Arial"/>
                </a:endParaRPr>
              </a:p>
              <a:p>
                <a:pPr marL="0" marR="0" lvl="0" indent="0" algn="l" rtl="0">
                  <a:lnSpc>
                    <a:spcPct val="100000"/>
                  </a:lnSpc>
                  <a:spcBef>
                    <a:spcPts val="450"/>
                  </a:spcBef>
                  <a:spcAft>
                    <a:spcPts val="0"/>
                  </a:spcAft>
                  <a:buClr>
                    <a:srgbClr val="000000"/>
                  </a:buClr>
                  <a:buSzPts val="900"/>
                  <a:buFont typeface="Arial"/>
                  <a:buNone/>
                </a:pPr>
                <a:r>
                  <a:rPr lang="en-US" sz="900" b="0" i="0" u="none" strike="noStrike" cap="none">
                    <a:solidFill>
                      <a:srgbClr val="9BBB59"/>
                    </a:solidFill>
                    <a:latin typeface="Titillium Web" panose="00000500000000000000" pitchFamily="2" charset="0"/>
                    <a:ea typeface="Calibri"/>
                    <a:cs typeface="Calibri"/>
                    <a:sym typeface="Calibri"/>
                  </a:rPr>
                  <a:t>Your text</a:t>
                </a:r>
                <a:endParaRPr sz="1400" b="0" i="0" u="none" strike="noStrike" cap="none">
                  <a:solidFill>
                    <a:srgbClr val="000000"/>
                  </a:solidFill>
                  <a:latin typeface="Titillium Web" panose="00000500000000000000" pitchFamily="2" charset="0"/>
                  <a:sym typeface="Arial"/>
                </a:endParaRPr>
              </a:p>
              <a:p>
                <a:pPr marL="0" marR="0" lvl="0" indent="0" algn="l" rtl="0">
                  <a:lnSpc>
                    <a:spcPct val="100000"/>
                  </a:lnSpc>
                  <a:spcBef>
                    <a:spcPts val="450"/>
                  </a:spcBef>
                  <a:spcAft>
                    <a:spcPts val="0"/>
                  </a:spcAft>
                  <a:buClr>
                    <a:srgbClr val="000000"/>
                  </a:buClr>
                  <a:buSzPts val="900"/>
                  <a:buFont typeface="Arial"/>
                  <a:buNone/>
                </a:pPr>
                <a:r>
                  <a:rPr lang="en-US" sz="900" b="0" i="0" u="none" strike="noStrike" cap="none">
                    <a:solidFill>
                      <a:srgbClr val="9BBB59"/>
                    </a:solidFill>
                    <a:latin typeface="Titillium Web" panose="00000500000000000000" pitchFamily="2" charset="0"/>
                    <a:ea typeface="Calibri"/>
                    <a:cs typeface="Calibri"/>
                    <a:sym typeface="Calibri"/>
                  </a:rPr>
                  <a:t>Your text</a:t>
                </a:r>
                <a:endParaRPr sz="1400" b="0" i="0" u="none" strike="noStrike" cap="none">
                  <a:solidFill>
                    <a:srgbClr val="000000"/>
                  </a:solidFill>
                  <a:latin typeface="Titillium Web" panose="00000500000000000000" pitchFamily="2" charset="0"/>
                  <a:sym typeface="Arial"/>
                </a:endParaRPr>
              </a:p>
              <a:p>
                <a:pPr marL="0" marR="0" lvl="0" indent="0" algn="l" rtl="0">
                  <a:lnSpc>
                    <a:spcPct val="100000"/>
                  </a:lnSpc>
                  <a:spcBef>
                    <a:spcPts val="450"/>
                  </a:spcBef>
                  <a:spcAft>
                    <a:spcPts val="0"/>
                  </a:spcAft>
                  <a:buClr>
                    <a:srgbClr val="000000"/>
                  </a:buClr>
                  <a:buSzPts val="900"/>
                  <a:buFont typeface="Arial"/>
                  <a:buNone/>
                </a:pPr>
                <a:r>
                  <a:rPr lang="en-US" sz="900" b="0" i="0" u="none" strike="noStrike" cap="none">
                    <a:solidFill>
                      <a:srgbClr val="9BBB59"/>
                    </a:solidFill>
                    <a:latin typeface="Titillium Web" panose="00000500000000000000" pitchFamily="2" charset="0"/>
                    <a:ea typeface="Calibri"/>
                    <a:cs typeface="Calibri"/>
                    <a:sym typeface="Calibri"/>
                  </a:rPr>
                  <a:t>Your text</a:t>
                </a:r>
                <a:endParaRPr sz="1400" b="0" i="0" u="none" strike="noStrike" cap="none">
                  <a:solidFill>
                    <a:srgbClr val="000000"/>
                  </a:solidFill>
                  <a:latin typeface="Titillium Web" panose="00000500000000000000" pitchFamily="2" charset="0"/>
                  <a:sym typeface="Arial"/>
                </a:endParaRPr>
              </a:p>
              <a:p>
                <a:pPr marL="0" marR="0" lvl="0" indent="0" algn="l" rtl="0">
                  <a:lnSpc>
                    <a:spcPct val="100000"/>
                  </a:lnSpc>
                  <a:spcBef>
                    <a:spcPts val="450"/>
                  </a:spcBef>
                  <a:spcAft>
                    <a:spcPts val="0"/>
                  </a:spcAft>
                  <a:buClr>
                    <a:srgbClr val="000000"/>
                  </a:buClr>
                  <a:buSzPts val="900"/>
                  <a:buFont typeface="Arial"/>
                  <a:buNone/>
                </a:pPr>
                <a:r>
                  <a:rPr lang="en-US" sz="900" b="0" i="0" u="none" strike="noStrike" cap="none">
                    <a:solidFill>
                      <a:srgbClr val="9BBB59"/>
                    </a:solidFill>
                    <a:latin typeface="Titillium Web" panose="00000500000000000000" pitchFamily="2" charset="0"/>
                    <a:ea typeface="Calibri"/>
                    <a:cs typeface="Calibri"/>
                    <a:sym typeface="Calibri"/>
                  </a:rPr>
                  <a:t>Your text</a:t>
                </a:r>
                <a:endParaRPr sz="1400" b="0" i="0" u="none" strike="noStrike" cap="none">
                  <a:solidFill>
                    <a:srgbClr val="000000"/>
                  </a:solidFill>
                  <a:latin typeface="Titillium Web" panose="00000500000000000000" pitchFamily="2" charset="0"/>
                  <a:sym typeface="Arial"/>
                </a:endParaRPr>
              </a:p>
              <a:p>
                <a:pPr marL="0" marR="0" lvl="0" indent="0" algn="l" rtl="0">
                  <a:lnSpc>
                    <a:spcPct val="100000"/>
                  </a:lnSpc>
                  <a:spcBef>
                    <a:spcPts val="450"/>
                  </a:spcBef>
                  <a:spcAft>
                    <a:spcPts val="0"/>
                  </a:spcAft>
                  <a:buClr>
                    <a:srgbClr val="000000"/>
                  </a:buClr>
                  <a:buSzPts val="900"/>
                  <a:buFont typeface="Arial"/>
                  <a:buNone/>
                </a:pPr>
                <a:r>
                  <a:rPr lang="en-US" sz="900" b="0" i="0" u="none" strike="noStrike" cap="none">
                    <a:solidFill>
                      <a:srgbClr val="9BBB59"/>
                    </a:solidFill>
                    <a:latin typeface="Titillium Web" panose="00000500000000000000" pitchFamily="2" charset="0"/>
                    <a:ea typeface="Calibri"/>
                    <a:cs typeface="Calibri"/>
                    <a:sym typeface="Calibri"/>
                  </a:rPr>
                  <a:t>Your text</a:t>
                </a:r>
                <a:endParaRPr sz="1400" b="0" i="0" u="none" strike="noStrike" cap="none">
                  <a:solidFill>
                    <a:srgbClr val="000000"/>
                  </a:solidFill>
                  <a:latin typeface="Titillium Web" panose="00000500000000000000" pitchFamily="2" charset="0"/>
                  <a:sym typeface="Arial"/>
                </a:endParaRPr>
              </a:p>
              <a:p>
                <a:pPr marL="0" marR="0" lvl="0" indent="0" algn="l" rtl="0">
                  <a:lnSpc>
                    <a:spcPct val="100000"/>
                  </a:lnSpc>
                  <a:spcBef>
                    <a:spcPts val="450"/>
                  </a:spcBef>
                  <a:spcAft>
                    <a:spcPts val="0"/>
                  </a:spcAft>
                  <a:buClr>
                    <a:srgbClr val="000000"/>
                  </a:buClr>
                  <a:buSzPts val="900"/>
                  <a:buFont typeface="Arial"/>
                  <a:buNone/>
                </a:pPr>
                <a:endParaRPr sz="900" b="0" i="0" u="none" strike="noStrike" cap="none">
                  <a:solidFill>
                    <a:srgbClr val="9BBB59"/>
                  </a:solidFill>
                  <a:latin typeface="Titillium Web" panose="00000500000000000000" pitchFamily="2" charset="0"/>
                  <a:ea typeface="Calibri"/>
                  <a:cs typeface="Calibri"/>
                  <a:sym typeface="Calibri"/>
                </a:endParaRPr>
              </a:p>
            </p:txBody>
          </p:sp>
          <p:sp>
            <p:nvSpPr>
              <p:cNvPr id="988" name="Google Shape;988;p7"/>
              <p:cNvSpPr/>
              <p:nvPr/>
            </p:nvSpPr>
            <p:spPr>
              <a:xfrm>
                <a:off x="7205761" y="1520826"/>
                <a:ext cx="2221800" cy="1561500"/>
              </a:xfrm>
              <a:prstGeom prst="rect">
                <a:avLst/>
              </a:prstGeom>
              <a:solidFill>
                <a:srgbClr val="FFFFFF"/>
              </a:solidFill>
              <a:ln w="12700" cap="flat" cmpd="sng">
                <a:solidFill>
                  <a:schemeClr val="dk2"/>
                </a:solidFill>
                <a:prstDash val="solid"/>
                <a:round/>
                <a:headEnd type="none" w="sm" len="sm"/>
                <a:tailEnd type="none" w="sm" len="sm"/>
              </a:ln>
            </p:spPr>
            <p:txBody>
              <a:bodyPr spcFirstLastPara="1" wrap="square" lIns="81000" tIns="297000" rIns="81000" bIns="540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BF9000"/>
                    </a:solidFill>
                    <a:latin typeface="Titillium Web" panose="00000500000000000000" pitchFamily="2" charset="0"/>
                    <a:ea typeface="Calibri"/>
                    <a:cs typeface="Calibri"/>
                    <a:sym typeface="Calibri"/>
                  </a:rPr>
                  <a:t>Your text</a:t>
                </a:r>
                <a:endParaRPr sz="1400" b="0" i="0" u="none" strike="noStrike" cap="none">
                  <a:solidFill>
                    <a:srgbClr val="000000"/>
                  </a:solidFill>
                  <a:latin typeface="Titillium Web" panose="00000500000000000000" pitchFamily="2" charset="0"/>
                  <a:sym typeface="Arial"/>
                </a:endParaRPr>
              </a:p>
              <a:p>
                <a:pPr marL="0" marR="0" lvl="0" indent="0" algn="l" rtl="0">
                  <a:lnSpc>
                    <a:spcPct val="100000"/>
                  </a:lnSpc>
                  <a:spcBef>
                    <a:spcPts val="450"/>
                  </a:spcBef>
                  <a:spcAft>
                    <a:spcPts val="0"/>
                  </a:spcAft>
                  <a:buClr>
                    <a:srgbClr val="000000"/>
                  </a:buClr>
                  <a:buSzPts val="900"/>
                  <a:buFont typeface="Arial"/>
                  <a:buNone/>
                </a:pPr>
                <a:r>
                  <a:rPr lang="en-US" sz="900" b="0" i="0" u="none" strike="noStrike" cap="none">
                    <a:solidFill>
                      <a:srgbClr val="BF9000"/>
                    </a:solidFill>
                    <a:latin typeface="Titillium Web" panose="00000500000000000000" pitchFamily="2" charset="0"/>
                    <a:ea typeface="Calibri"/>
                    <a:cs typeface="Calibri"/>
                    <a:sym typeface="Calibri"/>
                  </a:rPr>
                  <a:t>Your text</a:t>
                </a:r>
                <a:endParaRPr sz="1400" b="0" i="0" u="none" strike="noStrike" cap="none">
                  <a:solidFill>
                    <a:srgbClr val="000000"/>
                  </a:solidFill>
                  <a:latin typeface="Titillium Web" panose="00000500000000000000" pitchFamily="2" charset="0"/>
                  <a:sym typeface="Arial"/>
                </a:endParaRPr>
              </a:p>
              <a:p>
                <a:pPr marL="0" marR="0" lvl="0" indent="0" algn="l" rtl="0">
                  <a:lnSpc>
                    <a:spcPct val="100000"/>
                  </a:lnSpc>
                  <a:spcBef>
                    <a:spcPts val="450"/>
                  </a:spcBef>
                  <a:spcAft>
                    <a:spcPts val="0"/>
                  </a:spcAft>
                  <a:buClr>
                    <a:srgbClr val="000000"/>
                  </a:buClr>
                  <a:buSzPts val="900"/>
                  <a:buFont typeface="Arial"/>
                  <a:buNone/>
                </a:pPr>
                <a:r>
                  <a:rPr lang="en-US" sz="900" b="0" i="0" u="none" strike="noStrike" cap="none">
                    <a:solidFill>
                      <a:srgbClr val="BF9000"/>
                    </a:solidFill>
                    <a:latin typeface="Titillium Web" panose="00000500000000000000" pitchFamily="2" charset="0"/>
                    <a:ea typeface="Calibri"/>
                    <a:cs typeface="Calibri"/>
                    <a:sym typeface="Calibri"/>
                  </a:rPr>
                  <a:t>Your text</a:t>
                </a:r>
                <a:endParaRPr sz="1400" b="0" i="0" u="none" strike="noStrike" cap="none">
                  <a:solidFill>
                    <a:srgbClr val="000000"/>
                  </a:solidFill>
                  <a:latin typeface="Titillium Web" panose="00000500000000000000" pitchFamily="2" charset="0"/>
                  <a:sym typeface="Arial"/>
                </a:endParaRPr>
              </a:p>
            </p:txBody>
          </p:sp>
          <p:sp>
            <p:nvSpPr>
              <p:cNvPr id="989" name="Google Shape;989;p7"/>
              <p:cNvSpPr/>
              <p:nvPr/>
            </p:nvSpPr>
            <p:spPr>
              <a:xfrm>
                <a:off x="2761918" y="3075176"/>
                <a:ext cx="2221800" cy="1568700"/>
              </a:xfrm>
              <a:prstGeom prst="rect">
                <a:avLst/>
              </a:prstGeom>
              <a:solidFill>
                <a:srgbClr val="FFFFFF"/>
              </a:solidFill>
              <a:ln w="12700" cap="flat" cmpd="sng">
                <a:solidFill>
                  <a:schemeClr val="dk2"/>
                </a:solidFill>
                <a:prstDash val="solid"/>
                <a:round/>
                <a:headEnd type="none" w="sm" len="sm"/>
                <a:tailEnd type="none" w="sm" len="sm"/>
              </a:ln>
            </p:spPr>
            <p:txBody>
              <a:bodyPr spcFirstLastPara="1" wrap="square" lIns="81000" tIns="243000" rIns="81000" bIns="54000" anchor="t"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7D7D7D"/>
                  </a:solidFill>
                  <a:latin typeface="Titillium Web" panose="00000500000000000000" pitchFamily="2" charset="0"/>
                  <a:ea typeface="Calibri"/>
                  <a:cs typeface="Calibri"/>
                  <a:sym typeface="Calibri"/>
                </a:endParaRPr>
              </a:p>
              <a:p>
                <a:pPr marL="0" marR="0" lvl="0" indent="0" algn="l" rtl="0">
                  <a:lnSpc>
                    <a:spcPct val="100000"/>
                  </a:lnSpc>
                  <a:spcBef>
                    <a:spcPts val="450"/>
                  </a:spcBef>
                  <a:spcAft>
                    <a:spcPts val="0"/>
                  </a:spcAft>
                  <a:buClr>
                    <a:srgbClr val="000000"/>
                  </a:buClr>
                  <a:buSzPts val="900"/>
                  <a:buFont typeface="Arial"/>
                  <a:buNone/>
                </a:pPr>
                <a:r>
                  <a:rPr lang="en-US" sz="900" b="0" i="0" u="none" strike="noStrike" cap="none">
                    <a:solidFill>
                      <a:srgbClr val="7D7D7D"/>
                    </a:solidFill>
                    <a:latin typeface="Titillium Web" panose="00000500000000000000" pitchFamily="2" charset="0"/>
                    <a:ea typeface="Calibri"/>
                    <a:cs typeface="Calibri"/>
                    <a:sym typeface="Calibri"/>
                  </a:rPr>
                  <a:t>Your text</a:t>
                </a:r>
                <a:endParaRPr sz="1400" b="0" i="0" u="none" strike="noStrike" cap="none">
                  <a:solidFill>
                    <a:srgbClr val="000000"/>
                  </a:solidFill>
                  <a:latin typeface="Titillium Web" panose="00000500000000000000" pitchFamily="2" charset="0"/>
                  <a:sym typeface="Arial"/>
                </a:endParaRPr>
              </a:p>
              <a:p>
                <a:pPr marL="0" marR="0" lvl="0" indent="0" algn="l" rtl="0">
                  <a:lnSpc>
                    <a:spcPct val="100000"/>
                  </a:lnSpc>
                  <a:spcBef>
                    <a:spcPts val="450"/>
                  </a:spcBef>
                  <a:spcAft>
                    <a:spcPts val="0"/>
                  </a:spcAft>
                  <a:buClr>
                    <a:srgbClr val="000000"/>
                  </a:buClr>
                  <a:buSzPts val="900"/>
                  <a:buFont typeface="Arial"/>
                  <a:buNone/>
                </a:pPr>
                <a:r>
                  <a:rPr lang="en-US" sz="900" b="0" i="0" u="none" strike="noStrike" cap="none">
                    <a:solidFill>
                      <a:srgbClr val="7D7D7D"/>
                    </a:solidFill>
                    <a:latin typeface="Titillium Web" panose="00000500000000000000" pitchFamily="2" charset="0"/>
                    <a:ea typeface="Calibri"/>
                    <a:cs typeface="Calibri"/>
                    <a:sym typeface="Calibri"/>
                  </a:rPr>
                  <a:t>Your text</a:t>
                </a:r>
                <a:endParaRPr sz="1400" b="0" i="0" u="none" strike="noStrike" cap="none">
                  <a:solidFill>
                    <a:srgbClr val="000000"/>
                  </a:solidFill>
                  <a:latin typeface="Titillium Web" panose="00000500000000000000" pitchFamily="2" charset="0"/>
                  <a:sym typeface="Arial"/>
                </a:endParaRPr>
              </a:p>
              <a:p>
                <a:pPr marL="0" marR="0" lvl="0" indent="0" algn="l" rtl="0">
                  <a:lnSpc>
                    <a:spcPct val="100000"/>
                  </a:lnSpc>
                  <a:spcBef>
                    <a:spcPts val="450"/>
                  </a:spcBef>
                  <a:spcAft>
                    <a:spcPts val="0"/>
                  </a:spcAft>
                  <a:buClr>
                    <a:srgbClr val="000000"/>
                  </a:buClr>
                  <a:buSzPts val="900"/>
                  <a:buFont typeface="Arial"/>
                  <a:buNone/>
                </a:pPr>
                <a:r>
                  <a:rPr lang="en-US" sz="900" b="0" i="0" u="none" strike="noStrike" cap="none">
                    <a:solidFill>
                      <a:srgbClr val="7D7D7D"/>
                    </a:solidFill>
                    <a:latin typeface="Titillium Web" panose="00000500000000000000" pitchFamily="2" charset="0"/>
                    <a:ea typeface="Calibri"/>
                    <a:cs typeface="Calibri"/>
                    <a:sym typeface="Calibri"/>
                  </a:rPr>
                  <a:t>Your text</a:t>
                </a:r>
                <a:endParaRPr sz="1400" b="0" i="0" u="none" strike="noStrike" cap="none">
                  <a:solidFill>
                    <a:srgbClr val="000000"/>
                  </a:solidFill>
                  <a:latin typeface="Titillium Web" panose="00000500000000000000" pitchFamily="2" charset="0"/>
                  <a:sym typeface="Arial"/>
                </a:endParaRPr>
              </a:p>
            </p:txBody>
          </p:sp>
          <p:sp>
            <p:nvSpPr>
              <p:cNvPr id="990" name="Google Shape;990;p7"/>
              <p:cNvSpPr/>
              <p:nvPr/>
            </p:nvSpPr>
            <p:spPr>
              <a:xfrm>
                <a:off x="7205758" y="3075177"/>
                <a:ext cx="2221800" cy="1568700"/>
              </a:xfrm>
              <a:prstGeom prst="rect">
                <a:avLst/>
              </a:prstGeom>
              <a:solidFill>
                <a:srgbClr val="FFFFFF"/>
              </a:solidFill>
              <a:ln w="12700" cap="flat" cmpd="sng">
                <a:solidFill>
                  <a:schemeClr val="dk2"/>
                </a:solidFill>
                <a:prstDash val="solid"/>
                <a:round/>
                <a:headEnd type="none" w="sm" len="sm"/>
                <a:tailEnd type="none" w="sm" len="sm"/>
              </a:ln>
            </p:spPr>
            <p:txBody>
              <a:bodyPr spcFirstLastPara="1" wrap="square" lIns="81000" tIns="243000" rIns="81000" bIns="54000" anchor="t" anchorCtr="0">
                <a:noAutofit/>
              </a:bodyPr>
              <a:lstStyle/>
              <a:p>
                <a:pPr marL="0" marR="0" lvl="0" indent="0" algn="l" rtl="0">
                  <a:lnSpc>
                    <a:spcPct val="100000"/>
                  </a:lnSpc>
                  <a:spcBef>
                    <a:spcPts val="0"/>
                  </a:spcBef>
                  <a:spcAft>
                    <a:spcPts val="0"/>
                  </a:spcAft>
                  <a:buClr>
                    <a:srgbClr val="000000"/>
                  </a:buClr>
                  <a:buSzPts val="900"/>
                  <a:buFont typeface="Arial"/>
                  <a:buNone/>
                </a:pPr>
                <a:br>
                  <a:rPr lang="en-US" sz="900" b="0" i="0" u="none" strike="noStrike" cap="none">
                    <a:solidFill>
                      <a:srgbClr val="BF9000"/>
                    </a:solidFill>
                    <a:latin typeface="Titillium Web" panose="00000500000000000000" pitchFamily="2" charset="0"/>
                    <a:ea typeface="Calibri"/>
                    <a:cs typeface="Calibri"/>
                    <a:sym typeface="Calibri"/>
                  </a:rPr>
                </a:br>
                <a:r>
                  <a:rPr lang="en-US" sz="900" b="0" i="0" u="none" strike="noStrike" cap="none">
                    <a:solidFill>
                      <a:srgbClr val="BF9000"/>
                    </a:solidFill>
                    <a:latin typeface="Titillium Web" panose="00000500000000000000" pitchFamily="2" charset="0"/>
                    <a:ea typeface="Calibri"/>
                    <a:cs typeface="Calibri"/>
                    <a:sym typeface="Calibri"/>
                  </a:rPr>
                  <a:t>Your text</a:t>
                </a:r>
                <a:endParaRPr sz="1400" b="0" i="0" u="none" strike="noStrike" cap="none">
                  <a:solidFill>
                    <a:srgbClr val="000000"/>
                  </a:solidFill>
                  <a:latin typeface="Titillium Web" panose="00000500000000000000" pitchFamily="2" charset="0"/>
                  <a:sym typeface="Arial"/>
                </a:endParaRPr>
              </a:p>
              <a:p>
                <a:pPr marL="0" marR="0" lvl="0" indent="0" algn="l" rtl="0">
                  <a:lnSpc>
                    <a:spcPct val="100000"/>
                  </a:lnSpc>
                  <a:spcBef>
                    <a:spcPts val="450"/>
                  </a:spcBef>
                  <a:spcAft>
                    <a:spcPts val="0"/>
                  </a:spcAft>
                  <a:buClr>
                    <a:srgbClr val="000000"/>
                  </a:buClr>
                  <a:buSzPts val="900"/>
                  <a:buFont typeface="Arial"/>
                  <a:buNone/>
                </a:pPr>
                <a:r>
                  <a:rPr lang="en-US" sz="900" b="0" i="0" u="none" strike="noStrike" cap="none">
                    <a:solidFill>
                      <a:srgbClr val="BF9000"/>
                    </a:solidFill>
                    <a:latin typeface="Titillium Web" panose="00000500000000000000" pitchFamily="2" charset="0"/>
                    <a:ea typeface="Calibri"/>
                    <a:cs typeface="Calibri"/>
                    <a:sym typeface="Calibri"/>
                  </a:rPr>
                  <a:t>Your text</a:t>
                </a:r>
                <a:endParaRPr sz="1400" b="0" i="0" u="none" strike="noStrike" cap="none">
                  <a:solidFill>
                    <a:srgbClr val="000000"/>
                  </a:solidFill>
                  <a:latin typeface="Titillium Web" panose="00000500000000000000" pitchFamily="2" charset="0"/>
                  <a:sym typeface="Arial"/>
                </a:endParaRPr>
              </a:p>
              <a:p>
                <a:pPr marL="0" marR="0" lvl="0" indent="0" algn="l" rtl="0">
                  <a:lnSpc>
                    <a:spcPct val="100000"/>
                  </a:lnSpc>
                  <a:spcBef>
                    <a:spcPts val="450"/>
                  </a:spcBef>
                  <a:spcAft>
                    <a:spcPts val="0"/>
                  </a:spcAft>
                  <a:buClr>
                    <a:srgbClr val="000000"/>
                  </a:buClr>
                  <a:buSzPts val="900"/>
                  <a:buFont typeface="Arial"/>
                  <a:buNone/>
                </a:pPr>
                <a:r>
                  <a:rPr lang="en-US" sz="900" b="0" i="0" u="none" strike="noStrike" cap="none">
                    <a:solidFill>
                      <a:srgbClr val="BF9000"/>
                    </a:solidFill>
                    <a:latin typeface="Titillium Web" panose="00000500000000000000" pitchFamily="2" charset="0"/>
                    <a:ea typeface="Calibri"/>
                    <a:cs typeface="Calibri"/>
                    <a:sym typeface="Calibri"/>
                  </a:rPr>
                  <a:t>Your text</a:t>
                </a:r>
                <a:endParaRPr sz="1400" b="0" i="0" u="none" strike="noStrike" cap="none">
                  <a:solidFill>
                    <a:srgbClr val="000000"/>
                  </a:solidFill>
                  <a:latin typeface="Titillium Web" panose="00000500000000000000" pitchFamily="2" charset="0"/>
                  <a:sym typeface="Arial"/>
                </a:endParaRPr>
              </a:p>
            </p:txBody>
          </p:sp>
          <p:sp>
            <p:nvSpPr>
              <p:cNvPr id="991" name="Google Shape;991;p7"/>
              <p:cNvSpPr/>
              <p:nvPr/>
            </p:nvSpPr>
            <p:spPr>
              <a:xfrm>
                <a:off x="540001" y="4636672"/>
                <a:ext cx="5554800" cy="1175400"/>
              </a:xfrm>
              <a:prstGeom prst="rect">
                <a:avLst/>
              </a:prstGeom>
              <a:solidFill>
                <a:srgbClr val="FFFFFF"/>
              </a:solidFill>
              <a:ln w="12700" cap="flat" cmpd="sng">
                <a:solidFill>
                  <a:schemeClr val="dk2"/>
                </a:solidFill>
                <a:prstDash val="solid"/>
                <a:round/>
                <a:headEnd type="none" w="sm" len="sm"/>
                <a:tailEnd type="none" w="sm" len="sm"/>
              </a:ln>
            </p:spPr>
            <p:txBody>
              <a:bodyPr spcFirstLastPara="1" wrap="square" lIns="81000" tIns="297000" rIns="81000" bIns="540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3498DB"/>
                    </a:solidFill>
                    <a:latin typeface="Titillium Web" panose="00000500000000000000" pitchFamily="2" charset="0"/>
                    <a:ea typeface="Calibri"/>
                    <a:cs typeface="Calibri"/>
                    <a:sym typeface="Calibri"/>
                  </a:rPr>
                  <a:t>Your text</a:t>
                </a:r>
                <a:endParaRPr sz="1400" b="0" i="0" u="none" strike="noStrike" cap="none">
                  <a:solidFill>
                    <a:srgbClr val="000000"/>
                  </a:solidFill>
                  <a:latin typeface="Titillium Web" panose="00000500000000000000" pitchFamily="2" charset="0"/>
                  <a:sym typeface="Arial"/>
                </a:endParaRPr>
              </a:p>
              <a:p>
                <a:pPr marL="0" marR="0" lvl="0" indent="0" algn="l" rtl="0">
                  <a:lnSpc>
                    <a:spcPct val="100000"/>
                  </a:lnSpc>
                  <a:spcBef>
                    <a:spcPts val="450"/>
                  </a:spcBef>
                  <a:spcAft>
                    <a:spcPts val="0"/>
                  </a:spcAft>
                  <a:buClr>
                    <a:srgbClr val="000000"/>
                  </a:buClr>
                  <a:buSzPts val="900"/>
                  <a:buFont typeface="Arial"/>
                  <a:buNone/>
                </a:pPr>
                <a:r>
                  <a:rPr lang="en-US" sz="900" b="0" i="0" u="none" strike="noStrike" cap="none">
                    <a:solidFill>
                      <a:srgbClr val="3498DB"/>
                    </a:solidFill>
                    <a:latin typeface="Titillium Web" panose="00000500000000000000" pitchFamily="2" charset="0"/>
                    <a:ea typeface="Calibri"/>
                    <a:cs typeface="Calibri"/>
                    <a:sym typeface="Calibri"/>
                  </a:rPr>
                  <a:t>Your text</a:t>
                </a:r>
                <a:endParaRPr sz="1400" b="0" i="0" u="none" strike="noStrike" cap="none">
                  <a:solidFill>
                    <a:srgbClr val="000000"/>
                  </a:solidFill>
                  <a:latin typeface="Titillium Web" panose="00000500000000000000" pitchFamily="2" charset="0"/>
                  <a:sym typeface="Arial"/>
                </a:endParaRPr>
              </a:p>
              <a:p>
                <a:pPr marL="0" marR="0" lvl="0" indent="0" algn="l" rtl="0">
                  <a:lnSpc>
                    <a:spcPct val="100000"/>
                  </a:lnSpc>
                  <a:spcBef>
                    <a:spcPts val="450"/>
                  </a:spcBef>
                  <a:spcAft>
                    <a:spcPts val="0"/>
                  </a:spcAft>
                  <a:buClr>
                    <a:srgbClr val="000000"/>
                  </a:buClr>
                  <a:buSzPts val="900"/>
                  <a:buFont typeface="Arial"/>
                  <a:buNone/>
                </a:pPr>
                <a:r>
                  <a:rPr lang="en-US" sz="900" b="0" i="0" u="none" strike="noStrike" cap="none">
                    <a:solidFill>
                      <a:srgbClr val="3498DB"/>
                    </a:solidFill>
                    <a:latin typeface="Titillium Web" panose="00000500000000000000" pitchFamily="2" charset="0"/>
                    <a:ea typeface="Calibri"/>
                    <a:cs typeface="Calibri"/>
                    <a:sym typeface="Calibri"/>
                  </a:rPr>
                  <a:t>Your text</a:t>
                </a:r>
                <a:endParaRPr sz="1400" b="0" i="0" u="none" strike="noStrike" cap="none">
                  <a:solidFill>
                    <a:srgbClr val="000000"/>
                  </a:solidFill>
                  <a:latin typeface="Titillium Web" panose="00000500000000000000" pitchFamily="2" charset="0"/>
                  <a:sym typeface="Arial"/>
                </a:endParaRPr>
              </a:p>
            </p:txBody>
          </p:sp>
          <p:sp>
            <p:nvSpPr>
              <p:cNvPr id="992" name="Google Shape;992;p7"/>
              <p:cNvSpPr/>
              <p:nvPr/>
            </p:nvSpPr>
            <p:spPr>
              <a:xfrm>
                <a:off x="6094797" y="4636672"/>
                <a:ext cx="5554800" cy="1175400"/>
              </a:xfrm>
              <a:prstGeom prst="rect">
                <a:avLst/>
              </a:prstGeom>
              <a:solidFill>
                <a:srgbClr val="FFFFFF"/>
              </a:solidFill>
              <a:ln w="12700" cap="flat" cmpd="sng">
                <a:solidFill>
                  <a:schemeClr val="dk2"/>
                </a:solidFill>
                <a:prstDash val="solid"/>
                <a:round/>
                <a:headEnd type="none" w="sm" len="sm"/>
                <a:tailEnd type="none" w="sm" len="sm"/>
              </a:ln>
            </p:spPr>
            <p:txBody>
              <a:bodyPr spcFirstLastPara="1" wrap="square" lIns="81000" tIns="297000" rIns="81000" bIns="540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3498DB"/>
                    </a:solidFill>
                    <a:latin typeface="Titillium Web" panose="00000500000000000000" pitchFamily="2" charset="0"/>
                    <a:ea typeface="Calibri"/>
                    <a:cs typeface="Calibri"/>
                    <a:sym typeface="Calibri"/>
                  </a:rPr>
                  <a:t>Your text</a:t>
                </a:r>
                <a:endParaRPr sz="1400" b="0" i="0" u="none" strike="noStrike" cap="none">
                  <a:solidFill>
                    <a:srgbClr val="000000"/>
                  </a:solidFill>
                  <a:latin typeface="Titillium Web" panose="00000500000000000000" pitchFamily="2" charset="0"/>
                  <a:sym typeface="Arial"/>
                </a:endParaRPr>
              </a:p>
              <a:p>
                <a:pPr marL="0" marR="0" lvl="0" indent="0" algn="l" rtl="0">
                  <a:lnSpc>
                    <a:spcPct val="100000"/>
                  </a:lnSpc>
                  <a:spcBef>
                    <a:spcPts val="450"/>
                  </a:spcBef>
                  <a:spcAft>
                    <a:spcPts val="0"/>
                  </a:spcAft>
                  <a:buClr>
                    <a:srgbClr val="000000"/>
                  </a:buClr>
                  <a:buSzPts val="900"/>
                  <a:buFont typeface="Arial"/>
                  <a:buNone/>
                </a:pPr>
                <a:r>
                  <a:rPr lang="en-US" sz="900" b="0" i="0" u="none" strike="noStrike" cap="none">
                    <a:solidFill>
                      <a:srgbClr val="3498DB"/>
                    </a:solidFill>
                    <a:latin typeface="Titillium Web" panose="00000500000000000000" pitchFamily="2" charset="0"/>
                    <a:ea typeface="Calibri"/>
                    <a:cs typeface="Calibri"/>
                    <a:sym typeface="Calibri"/>
                  </a:rPr>
                  <a:t>Your text</a:t>
                </a:r>
                <a:endParaRPr sz="1400" b="0" i="0" u="none" strike="noStrike" cap="none">
                  <a:solidFill>
                    <a:srgbClr val="000000"/>
                  </a:solidFill>
                  <a:latin typeface="Titillium Web" panose="00000500000000000000" pitchFamily="2" charset="0"/>
                  <a:sym typeface="Arial"/>
                </a:endParaRPr>
              </a:p>
              <a:p>
                <a:pPr marL="0" marR="0" lvl="0" indent="0" algn="l" rtl="0">
                  <a:lnSpc>
                    <a:spcPct val="100000"/>
                  </a:lnSpc>
                  <a:spcBef>
                    <a:spcPts val="450"/>
                  </a:spcBef>
                  <a:spcAft>
                    <a:spcPts val="0"/>
                  </a:spcAft>
                  <a:buClr>
                    <a:srgbClr val="000000"/>
                  </a:buClr>
                  <a:buSzPts val="900"/>
                  <a:buFont typeface="Arial"/>
                  <a:buNone/>
                </a:pPr>
                <a:r>
                  <a:rPr lang="en-US" sz="900" b="0" i="0" u="none" strike="noStrike" cap="none">
                    <a:solidFill>
                      <a:srgbClr val="3498DB"/>
                    </a:solidFill>
                    <a:latin typeface="Titillium Web" panose="00000500000000000000" pitchFamily="2" charset="0"/>
                    <a:ea typeface="Calibri"/>
                    <a:cs typeface="Calibri"/>
                    <a:sym typeface="Calibri"/>
                  </a:rPr>
                  <a:t>Your text</a:t>
                </a:r>
                <a:endParaRPr sz="1400" b="0" i="0" u="none" strike="noStrike" cap="none">
                  <a:solidFill>
                    <a:srgbClr val="000000"/>
                  </a:solidFill>
                  <a:latin typeface="Titillium Web" panose="00000500000000000000" pitchFamily="2" charset="0"/>
                  <a:sym typeface="Arial"/>
                </a:endParaRPr>
              </a:p>
            </p:txBody>
          </p:sp>
          <p:sp>
            <p:nvSpPr>
              <p:cNvPr id="993" name="Google Shape;993;p7"/>
              <p:cNvSpPr/>
              <p:nvPr/>
            </p:nvSpPr>
            <p:spPr>
              <a:xfrm>
                <a:off x="9427681" y="1520825"/>
                <a:ext cx="2221800" cy="3115800"/>
              </a:xfrm>
              <a:prstGeom prst="rect">
                <a:avLst/>
              </a:prstGeom>
              <a:solidFill>
                <a:srgbClr val="FFFFFF"/>
              </a:solidFill>
              <a:ln w="12700" cap="flat" cmpd="sng">
                <a:solidFill>
                  <a:schemeClr val="dk2"/>
                </a:solidFill>
                <a:prstDash val="solid"/>
                <a:round/>
                <a:headEnd type="none" w="sm" len="sm"/>
                <a:tailEnd type="none" w="sm" len="sm"/>
              </a:ln>
            </p:spPr>
            <p:txBody>
              <a:bodyPr spcFirstLastPara="1" wrap="square" lIns="81000" tIns="297000" rIns="81000" bIns="540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7F7F7F"/>
                    </a:solidFill>
                    <a:latin typeface="Titillium Web" panose="00000500000000000000" pitchFamily="2" charset="0"/>
                    <a:ea typeface="Calibri"/>
                    <a:cs typeface="Calibri"/>
                    <a:sym typeface="Calibri"/>
                  </a:rPr>
                  <a:t>Your text</a:t>
                </a:r>
                <a:endParaRPr sz="1400" b="0" i="0" u="none" strike="noStrike" cap="none">
                  <a:solidFill>
                    <a:srgbClr val="000000"/>
                  </a:solidFill>
                  <a:latin typeface="Titillium Web" panose="00000500000000000000" pitchFamily="2" charset="0"/>
                  <a:sym typeface="Arial"/>
                </a:endParaRPr>
              </a:p>
              <a:p>
                <a:pPr marL="0" marR="0" lvl="0" indent="0" algn="l" rtl="0">
                  <a:lnSpc>
                    <a:spcPct val="100000"/>
                  </a:lnSpc>
                  <a:spcBef>
                    <a:spcPts val="450"/>
                  </a:spcBef>
                  <a:spcAft>
                    <a:spcPts val="0"/>
                  </a:spcAft>
                  <a:buClr>
                    <a:srgbClr val="000000"/>
                  </a:buClr>
                  <a:buSzPts val="900"/>
                  <a:buFont typeface="Arial"/>
                  <a:buNone/>
                </a:pPr>
                <a:r>
                  <a:rPr lang="en-US" sz="900" b="0" i="0" u="none" strike="noStrike" cap="none">
                    <a:solidFill>
                      <a:srgbClr val="7F7F7F"/>
                    </a:solidFill>
                    <a:latin typeface="Titillium Web" panose="00000500000000000000" pitchFamily="2" charset="0"/>
                    <a:ea typeface="Calibri"/>
                    <a:cs typeface="Calibri"/>
                    <a:sym typeface="Calibri"/>
                  </a:rPr>
                  <a:t>Your text</a:t>
                </a:r>
                <a:endParaRPr sz="1400" b="0" i="0" u="none" strike="noStrike" cap="none">
                  <a:solidFill>
                    <a:srgbClr val="000000"/>
                  </a:solidFill>
                  <a:latin typeface="Titillium Web" panose="00000500000000000000" pitchFamily="2" charset="0"/>
                  <a:sym typeface="Arial"/>
                </a:endParaRPr>
              </a:p>
              <a:p>
                <a:pPr marL="0" marR="0" lvl="0" indent="0" algn="l" rtl="0">
                  <a:lnSpc>
                    <a:spcPct val="100000"/>
                  </a:lnSpc>
                  <a:spcBef>
                    <a:spcPts val="450"/>
                  </a:spcBef>
                  <a:spcAft>
                    <a:spcPts val="0"/>
                  </a:spcAft>
                  <a:buClr>
                    <a:srgbClr val="000000"/>
                  </a:buClr>
                  <a:buSzPts val="900"/>
                  <a:buFont typeface="Arial"/>
                  <a:buNone/>
                </a:pPr>
                <a:r>
                  <a:rPr lang="en-US" sz="900" b="0" i="0" u="none" strike="noStrike" cap="none">
                    <a:solidFill>
                      <a:srgbClr val="7F7F7F"/>
                    </a:solidFill>
                    <a:latin typeface="Titillium Web" panose="00000500000000000000" pitchFamily="2" charset="0"/>
                    <a:ea typeface="Calibri"/>
                    <a:cs typeface="Calibri"/>
                    <a:sym typeface="Calibri"/>
                  </a:rPr>
                  <a:t>Your text</a:t>
                </a:r>
                <a:endParaRPr sz="1400" b="0" i="0" u="none" strike="noStrike" cap="none">
                  <a:solidFill>
                    <a:srgbClr val="000000"/>
                  </a:solidFill>
                  <a:latin typeface="Titillium Web" panose="00000500000000000000" pitchFamily="2" charset="0"/>
                  <a:sym typeface="Arial"/>
                </a:endParaRPr>
              </a:p>
              <a:p>
                <a:pPr marL="0" marR="0" lvl="0" indent="0" algn="l" rtl="0">
                  <a:lnSpc>
                    <a:spcPct val="100000"/>
                  </a:lnSpc>
                  <a:spcBef>
                    <a:spcPts val="450"/>
                  </a:spcBef>
                  <a:spcAft>
                    <a:spcPts val="0"/>
                  </a:spcAft>
                  <a:buClr>
                    <a:srgbClr val="000000"/>
                  </a:buClr>
                  <a:buSzPts val="900"/>
                  <a:buFont typeface="Arial"/>
                  <a:buNone/>
                </a:pPr>
                <a:r>
                  <a:rPr lang="en-US" sz="900" b="0" i="0" u="none" strike="noStrike" cap="none">
                    <a:solidFill>
                      <a:srgbClr val="7F7F7F"/>
                    </a:solidFill>
                    <a:latin typeface="Titillium Web" panose="00000500000000000000" pitchFamily="2" charset="0"/>
                    <a:ea typeface="Calibri"/>
                    <a:cs typeface="Calibri"/>
                    <a:sym typeface="Calibri"/>
                  </a:rPr>
                  <a:t>Your text</a:t>
                </a:r>
                <a:endParaRPr sz="1400" b="0" i="0" u="none" strike="noStrike" cap="none">
                  <a:solidFill>
                    <a:srgbClr val="000000"/>
                  </a:solidFill>
                  <a:latin typeface="Titillium Web" panose="00000500000000000000" pitchFamily="2" charset="0"/>
                  <a:sym typeface="Arial"/>
                </a:endParaRPr>
              </a:p>
              <a:p>
                <a:pPr marL="0" marR="0" lvl="0" indent="0" algn="l" rtl="0">
                  <a:lnSpc>
                    <a:spcPct val="100000"/>
                  </a:lnSpc>
                  <a:spcBef>
                    <a:spcPts val="450"/>
                  </a:spcBef>
                  <a:spcAft>
                    <a:spcPts val="0"/>
                  </a:spcAft>
                  <a:buClr>
                    <a:srgbClr val="000000"/>
                  </a:buClr>
                  <a:buSzPts val="900"/>
                  <a:buFont typeface="Arial"/>
                  <a:buNone/>
                </a:pPr>
                <a:r>
                  <a:rPr lang="en-US" sz="900" b="0" i="0" u="none" strike="noStrike" cap="none">
                    <a:solidFill>
                      <a:srgbClr val="7F7F7F"/>
                    </a:solidFill>
                    <a:latin typeface="Titillium Web" panose="00000500000000000000" pitchFamily="2" charset="0"/>
                    <a:ea typeface="Calibri"/>
                    <a:cs typeface="Calibri"/>
                    <a:sym typeface="Calibri"/>
                  </a:rPr>
                  <a:t>Your text</a:t>
                </a:r>
                <a:endParaRPr sz="1400" b="0" i="0" u="none" strike="noStrike" cap="none">
                  <a:solidFill>
                    <a:srgbClr val="000000"/>
                  </a:solidFill>
                  <a:latin typeface="Titillium Web" panose="00000500000000000000" pitchFamily="2" charset="0"/>
                  <a:sym typeface="Arial"/>
                </a:endParaRPr>
              </a:p>
              <a:p>
                <a:pPr marL="0" marR="0" lvl="0" indent="0" algn="l" rtl="0">
                  <a:lnSpc>
                    <a:spcPct val="100000"/>
                  </a:lnSpc>
                  <a:spcBef>
                    <a:spcPts val="450"/>
                  </a:spcBef>
                  <a:spcAft>
                    <a:spcPts val="0"/>
                  </a:spcAft>
                  <a:buClr>
                    <a:srgbClr val="000000"/>
                  </a:buClr>
                  <a:buSzPts val="900"/>
                  <a:buFont typeface="Arial"/>
                  <a:buNone/>
                </a:pPr>
                <a:r>
                  <a:rPr lang="en-US" sz="900" b="0" i="0" u="none" strike="noStrike" cap="none">
                    <a:solidFill>
                      <a:srgbClr val="7F7F7F"/>
                    </a:solidFill>
                    <a:latin typeface="Titillium Web" panose="00000500000000000000" pitchFamily="2" charset="0"/>
                    <a:ea typeface="Calibri"/>
                    <a:cs typeface="Calibri"/>
                    <a:sym typeface="Calibri"/>
                  </a:rPr>
                  <a:t>Your text</a:t>
                </a:r>
                <a:endParaRPr sz="1400" b="0" i="0" u="none" strike="noStrike" cap="none">
                  <a:solidFill>
                    <a:srgbClr val="000000"/>
                  </a:solidFill>
                  <a:latin typeface="Titillium Web" panose="00000500000000000000" pitchFamily="2" charset="0"/>
                  <a:sym typeface="Arial"/>
                </a:endParaRPr>
              </a:p>
              <a:p>
                <a:pPr marL="0" marR="0" lvl="0" indent="0" algn="l" rtl="0">
                  <a:lnSpc>
                    <a:spcPct val="100000"/>
                  </a:lnSpc>
                  <a:spcBef>
                    <a:spcPts val="450"/>
                  </a:spcBef>
                  <a:spcAft>
                    <a:spcPts val="0"/>
                  </a:spcAft>
                  <a:buClr>
                    <a:srgbClr val="000000"/>
                  </a:buClr>
                  <a:buSzPts val="900"/>
                  <a:buFont typeface="Arial"/>
                  <a:buNone/>
                </a:pPr>
                <a:r>
                  <a:rPr lang="en-US" sz="900" b="0" i="0" u="none" strike="noStrike" cap="none">
                    <a:solidFill>
                      <a:srgbClr val="7F7F7F"/>
                    </a:solidFill>
                    <a:latin typeface="Titillium Web" panose="00000500000000000000" pitchFamily="2" charset="0"/>
                    <a:ea typeface="Calibri"/>
                    <a:cs typeface="Calibri"/>
                    <a:sym typeface="Calibri"/>
                  </a:rPr>
                  <a:t>Your text</a:t>
                </a:r>
                <a:endParaRPr sz="1400" b="0" i="0" u="none" strike="noStrike" cap="none">
                  <a:solidFill>
                    <a:srgbClr val="000000"/>
                  </a:solidFill>
                  <a:latin typeface="Titillium Web" panose="00000500000000000000" pitchFamily="2" charset="0"/>
                  <a:sym typeface="Arial"/>
                </a:endParaRPr>
              </a:p>
              <a:p>
                <a:pPr marL="0" marR="0" lvl="0" indent="0" algn="l" rtl="0">
                  <a:lnSpc>
                    <a:spcPct val="100000"/>
                  </a:lnSpc>
                  <a:spcBef>
                    <a:spcPts val="450"/>
                  </a:spcBef>
                  <a:spcAft>
                    <a:spcPts val="0"/>
                  </a:spcAft>
                  <a:buClr>
                    <a:srgbClr val="000000"/>
                  </a:buClr>
                  <a:buSzPts val="900"/>
                  <a:buFont typeface="Arial"/>
                  <a:buNone/>
                </a:pPr>
                <a:r>
                  <a:rPr lang="en-US" sz="900" b="0" i="0" u="none" strike="noStrike" cap="none">
                    <a:solidFill>
                      <a:srgbClr val="7F7F7F"/>
                    </a:solidFill>
                    <a:latin typeface="Titillium Web" panose="00000500000000000000" pitchFamily="2" charset="0"/>
                    <a:ea typeface="Calibri"/>
                    <a:cs typeface="Calibri"/>
                    <a:sym typeface="Calibri"/>
                  </a:rPr>
                  <a:t>Your text</a:t>
                </a:r>
                <a:endParaRPr sz="1400" b="0" i="0" u="none" strike="noStrike" cap="none">
                  <a:solidFill>
                    <a:srgbClr val="000000"/>
                  </a:solidFill>
                  <a:latin typeface="Titillium Web" panose="00000500000000000000" pitchFamily="2" charset="0"/>
                  <a:sym typeface="Arial"/>
                </a:endParaRPr>
              </a:p>
              <a:p>
                <a:pPr marL="0" marR="0" lvl="0" indent="0" algn="l" rtl="0">
                  <a:lnSpc>
                    <a:spcPct val="100000"/>
                  </a:lnSpc>
                  <a:spcBef>
                    <a:spcPts val="450"/>
                  </a:spcBef>
                  <a:spcAft>
                    <a:spcPts val="0"/>
                  </a:spcAft>
                  <a:buClr>
                    <a:srgbClr val="000000"/>
                  </a:buClr>
                  <a:buSzPts val="900"/>
                  <a:buFont typeface="Arial"/>
                  <a:buNone/>
                </a:pPr>
                <a:r>
                  <a:rPr lang="en-US" sz="900" b="0" i="0" u="none" strike="noStrike" cap="none">
                    <a:solidFill>
                      <a:srgbClr val="7F7F7F"/>
                    </a:solidFill>
                    <a:latin typeface="Titillium Web" panose="00000500000000000000" pitchFamily="2" charset="0"/>
                    <a:ea typeface="Calibri"/>
                    <a:cs typeface="Calibri"/>
                    <a:sym typeface="Calibri"/>
                  </a:rPr>
                  <a:t>Your text</a:t>
                </a:r>
                <a:endParaRPr sz="1400" b="0" i="0" u="none" strike="noStrike" cap="none">
                  <a:solidFill>
                    <a:srgbClr val="000000"/>
                  </a:solidFill>
                  <a:latin typeface="Titillium Web" panose="00000500000000000000" pitchFamily="2" charset="0"/>
                  <a:sym typeface="Arial"/>
                </a:endParaRPr>
              </a:p>
              <a:p>
                <a:pPr marL="0" marR="0" lvl="0" indent="0" algn="l" rtl="0">
                  <a:lnSpc>
                    <a:spcPct val="100000"/>
                  </a:lnSpc>
                  <a:spcBef>
                    <a:spcPts val="450"/>
                  </a:spcBef>
                  <a:spcAft>
                    <a:spcPts val="0"/>
                  </a:spcAft>
                  <a:buClr>
                    <a:srgbClr val="000000"/>
                  </a:buClr>
                  <a:buSzPts val="900"/>
                  <a:buFont typeface="Arial"/>
                  <a:buNone/>
                </a:pPr>
                <a:r>
                  <a:rPr lang="en-US" sz="900" b="0" i="0" u="none" strike="noStrike" cap="none">
                    <a:solidFill>
                      <a:srgbClr val="7F7F7F"/>
                    </a:solidFill>
                    <a:latin typeface="Titillium Web" panose="00000500000000000000" pitchFamily="2" charset="0"/>
                    <a:ea typeface="Calibri"/>
                    <a:cs typeface="Calibri"/>
                    <a:sym typeface="Calibri"/>
                  </a:rPr>
                  <a:t>Your text</a:t>
                </a:r>
                <a:endParaRPr sz="1400" b="0" i="0" u="none" strike="noStrike" cap="none">
                  <a:solidFill>
                    <a:srgbClr val="000000"/>
                  </a:solidFill>
                  <a:latin typeface="Titillium Web" panose="00000500000000000000" pitchFamily="2" charset="0"/>
                  <a:sym typeface="Arial"/>
                </a:endParaRPr>
              </a:p>
              <a:p>
                <a:pPr marL="0" marR="0" lvl="0" indent="0" algn="l" rtl="0">
                  <a:lnSpc>
                    <a:spcPct val="100000"/>
                  </a:lnSpc>
                  <a:spcBef>
                    <a:spcPts val="450"/>
                  </a:spcBef>
                  <a:spcAft>
                    <a:spcPts val="0"/>
                  </a:spcAft>
                  <a:buClr>
                    <a:srgbClr val="000000"/>
                  </a:buClr>
                  <a:buSzPts val="900"/>
                  <a:buFont typeface="Arial"/>
                  <a:buNone/>
                </a:pPr>
                <a:endParaRPr sz="900" b="0" i="0" u="none" strike="noStrike" cap="none">
                  <a:solidFill>
                    <a:srgbClr val="7F7F7F"/>
                  </a:solidFill>
                  <a:latin typeface="Titillium Web" panose="00000500000000000000" pitchFamily="2" charset="0"/>
                  <a:ea typeface="Calibri"/>
                  <a:cs typeface="Calibri"/>
                  <a:sym typeface="Calibri"/>
                </a:endParaRPr>
              </a:p>
            </p:txBody>
          </p:sp>
        </p:grpSp>
        <p:sp>
          <p:nvSpPr>
            <p:cNvPr id="994" name="Google Shape;994;p7"/>
            <p:cNvSpPr/>
            <p:nvPr/>
          </p:nvSpPr>
          <p:spPr>
            <a:xfrm>
              <a:off x="2761918" y="3145019"/>
              <a:ext cx="1449000" cy="423900"/>
            </a:xfrm>
            <a:prstGeom prst="rect">
              <a:avLst/>
            </a:prstGeom>
            <a:noFill/>
            <a:ln>
              <a:noFill/>
            </a:ln>
          </p:spPr>
          <p:txBody>
            <a:bodyPr spcFirstLastPara="1" wrap="square" lIns="81000" tIns="81000" rIns="27000" bIns="45700" anchor="ctr" anchorCtr="0">
              <a:noAutofit/>
            </a:bodyPr>
            <a:lstStyle/>
            <a:p>
              <a:pPr marL="0" marR="0" lvl="0" indent="0" algn="l" rtl="0">
                <a:lnSpc>
                  <a:spcPct val="80000"/>
                </a:lnSpc>
                <a:spcBef>
                  <a:spcPts val="0"/>
                </a:spcBef>
                <a:spcAft>
                  <a:spcPts val="0"/>
                </a:spcAft>
                <a:buClr>
                  <a:srgbClr val="000000"/>
                </a:buClr>
                <a:buSzPts val="1200"/>
                <a:buFont typeface="Arial"/>
                <a:buNone/>
              </a:pPr>
              <a:r>
                <a:rPr lang="en-US" sz="1200" b="0" i="0" u="none" strike="noStrike" cap="none">
                  <a:solidFill>
                    <a:srgbClr val="2C3E50"/>
                  </a:solidFill>
                  <a:latin typeface="Titillium Web" panose="00000500000000000000" pitchFamily="2" charset="0"/>
                  <a:ea typeface="Bebas Neue"/>
                  <a:cs typeface="Bebas Neue"/>
                  <a:sym typeface="Bebas Neue"/>
                </a:rPr>
                <a:t>Key </a:t>
              </a:r>
              <a:br>
                <a:rPr lang="en-US" sz="1200" b="0" i="0" u="none" strike="noStrike" cap="none">
                  <a:solidFill>
                    <a:srgbClr val="2C3E50"/>
                  </a:solidFill>
                  <a:latin typeface="Titillium Web" panose="00000500000000000000" pitchFamily="2" charset="0"/>
                  <a:ea typeface="Bebas Neue"/>
                  <a:cs typeface="Bebas Neue"/>
                  <a:sym typeface="Bebas Neue"/>
                </a:rPr>
              </a:br>
              <a:r>
                <a:rPr lang="en-US" sz="1200" b="0" i="0" u="none" strike="noStrike" cap="none">
                  <a:solidFill>
                    <a:srgbClr val="2C3E50"/>
                  </a:solidFill>
                  <a:latin typeface="Titillium Web" panose="00000500000000000000" pitchFamily="2" charset="0"/>
                  <a:ea typeface="Bebas Neue"/>
                  <a:cs typeface="Bebas Neue"/>
                  <a:sym typeface="Bebas Neue"/>
                </a:rPr>
                <a:t>Resources</a:t>
              </a:r>
              <a:endParaRPr sz="1400" b="0" i="0" u="none" strike="noStrike" cap="none">
                <a:solidFill>
                  <a:srgbClr val="000000"/>
                </a:solidFill>
                <a:latin typeface="Titillium Web" panose="00000500000000000000" pitchFamily="2" charset="0"/>
                <a:sym typeface="Arial"/>
              </a:endParaRPr>
            </a:p>
          </p:txBody>
        </p:sp>
        <p:sp>
          <p:nvSpPr>
            <p:cNvPr id="995" name="Google Shape;995;p7"/>
            <p:cNvSpPr/>
            <p:nvPr/>
          </p:nvSpPr>
          <p:spPr>
            <a:xfrm>
              <a:off x="7196605" y="2992454"/>
              <a:ext cx="2221800" cy="423900"/>
            </a:xfrm>
            <a:prstGeom prst="rect">
              <a:avLst/>
            </a:prstGeom>
            <a:noFill/>
            <a:ln>
              <a:noFill/>
            </a:ln>
          </p:spPr>
          <p:txBody>
            <a:bodyPr spcFirstLastPara="1" wrap="square" lIns="81000" tIns="81000" rIns="27000" bIns="45700" anchor="ctr" anchorCtr="0">
              <a:noAutofit/>
            </a:bodyPr>
            <a:lstStyle/>
            <a:p>
              <a:pPr marL="0" marR="0" lvl="0" indent="0" algn="l" rtl="0">
                <a:lnSpc>
                  <a:spcPct val="80000"/>
                </a:lnSpc>
                <a:spcBef>
                  <a:spcPts val="0"/>
                </a:spcBef>
                <a:spcAft>
                  <a:spcPts val="0"/>
                </a:spcAft>
                <a:buClr>
                  <a:srgbClr val="000000"/>
                </a:buClr>
                <a:buSzPts val="1200"/>
                <a:buFont typeface="Arial"/>
                <a:buNone/>
              </a:pPr>
              <a:r>
                <a:rPr lang="en-US" sz="1200" b="0" i="0" u="none" strike="noStrike" cap="none">
                  <a:solidFill>
                    <a:srgbClr val="2C3E50"/>
                  </a:solidFill>
                  <a:latin typeface="Titillium Web" panose="00000500000000000000" pitchFamily="2" charset="0"/>
                  <a:ea typeface="Bebas Neue"/>
                  <a:cs typeface="Bebas Neue"/>
                  <a:sym typeface="Bebas Neue"/>
                </a:rPr>
                <a:t>Channels</a:t>
              </a:r>
              <a:endParaRPr sz="1400" b="0" i="0" u="none" strike="noStrike" cap="none">
                <a:solidFill>
                  <a:srgbClr val="000000"/>
                </a:solidFill>
                <a:latin typeface="Titillium Web" panose="00000500000000000000" pitchFamily="2" charset="0"/>
                <a:sym typeface="Arial"/>
              </a:endParaRPr>
            </a:p>
          </p:txBody>
        </p:sp>
        <p:sp>
          <p:nvSpPr>
            <p:cNvPr id="996" name="Google Shape;996;p7"/>
            <p:cNvSpPr/>
            <p:nvPr/>
          </p:nvSpPr>
          <p:spPr>
            <a:xfrm>
              <a:off x="539998" y="4651725"/>
              <a:ext cx="3939900" cy="243000"/>
            </a:xfrm>
            <a:prstGeom prst="rect">
              <a:avLst/>
            </a:prstGeom>
            <a:noFill/>
            <a:ln>
              <a:noFill/>
            </a:ln>
          </p:spPr>
          <p:txBody>
            <a:bodyPr spcFirstLastPara="1" wrap="square" lIns="81000" tIns="81000" rIns="27000" bIns="45700" anchor="ctr" anchorCtr="0">
              <a:noAutofit/>
            </a:bodyPr>
            <a:lstStyle/>
            <a:p>
              <a:pPr marL="0" marR="0" lvl="0" indent="0" algn="l" rtl="0">
                <a:lnSpc>
                  <a:spcPct val="80000"/>
                </a:lnSpc>
                <a:spcBef>
                  <a:spcPts val="0"/>
                </a:spcBef>
                <a:spcAft>
                  <a:spcPts val="0"/>
                </a:spcAft>
                <a:buClr>
                  <a:srgbClr val="000000"/>
                </a:buClr>
                <a:buSzPts val="1200"/>
                <a:buFont typeface="Arial"/>
                <a:buNone/>
              </a:pPr>
              <a:r>
                <a:rPr lang="en-US" sz="1200" b="0" i="0" u="none" strike="noStrike" cap="none">
                  <a:solidFill>
                    <a:srgbClr val="2C3E50"/>
                  </a:solidFill>
                  <a:latin typeface="Titillium Web" panose="00000500000000000000" pitchFamily="2" charset="0"/>
                  <a:ea typeface="Bebas Neue"/>
                  <a:cs typeface="Bebas Neue"/>
                  <a:sym typeface="Bebas Neue"/>
                </a:rPr>
                <a:t>Cost Structure</a:t>
              </a:r>
              <a:endParaRPr sz="1400" b="0" i="0" u="none" strike="noStrike" cap="none">
                <a:solidFill>
                  <a:srgbClr val="000000"/>
                </a:solidFill>
                <a:latin typeface="Titillium Web" panose="00000500000000000000" pitchFamily="2" charset="0"/>
                <a:sym typeface="Arial"/>
              </a:endParaRPr>
            </a:p>
          </p:txBody>
        </p:sp>
        <p:sp>
          <p:nvSpPr>
            <p:cNvPr id="997" name="Google Shape;997;p7"/>
            <p:cNvSpPr/>
            <p:nvPr/>
          </p:nvSpPr>
          <p:spPr>
            <a:xfrm>
              <a:off x="540002" y="1562231"/>
              <a:ext cx="2221800" cy="243000"/>
            </a:xfrm>
            <a:prstGeom prst="rect">
              <a:avLst/>
            </a:prstGeom>
            <a:noFill/>
            <a:ln>
              <a:noFill/>
            </a:ln>
          </p:spPr>
          <p:txBody>
            <a:bodyPr spcFirstLastPara="1" wrap="square" lIns="81000" tIns="81000" rIns="27000" bIns="45700" anchor="ctr" anchorCtr="0">
              <a:noAutofit/>
            </a:bodyPr>
            <a:lstStyle/>
            <a:p>
              <a:pPr marL="0" marR="0" lvl="0" indent="0" algn="l" rtl="0">
                <a:lnSpc>
                  <a:spcPct val="80000"/>
                </a:lnSpc>
                <a:spcBef>
                  <a:spcPts val="0"/>
                </a:spcBef>
                <a:spcAft>
                  <a:spcPts val="0"/>
                </a:spcAft>
                <a:buClr>
                  <a:srgbClr val="000000"/>
                </a:buClr>
                <a:buSzPts val="1200"/>
                <a:buFont typeface="Arial"/>
                <a:buNone/>
              </a:pPr>
              <a:r>
                <a:rPr lang="en-US" sz="1200" b="0" i="0" u="none" strike="noStrike" cap="none" dirty="0">
                  <a:solidFill>
                    <a:srgbClr val="2C3E50"/>
                  </a:solidFill>
                  <a:latin typeface="Titillium Web" panose="00000500000000000000" pitchFamily="2" charset="0"/>
                  <a:ea typeface="Bebas Neue"/>
                  <a:cs typeface="Bebas Neue"/>
                  <a:sym typeface="Bebas Neue"/>
                </a:rPr>
                <a:t>Key </a:t>
              </a:r>
              <a:br>
                <a:rPr lang="en-US" sz="1200" b="0" i="0" u="none" strike="noStrike" cap="none" dirty="0">
                  <a:solidFill>
                    <a:srgbClr val="2C3E50"/>
                  </a:solidFill>
                  <a:latin typeface="Titillium Web" panose="00000500000000000000" pitchFamily="2" charset="0"/>
                  <a:ea typeface="Bebas Neue"/>
                  <a:cs typeface="Bebas Neue"/>
                  <a:sym typeface="Bebas Neue"/>
                </a:rPr>
              </a:br>
              <a:r>
                <a:rPr lang="en-US" sz="1200" b="0" i="0" u="none" strike="noStrike" cap="none" dirty="0">
                  <a:solidFill>
                    <a:srgbClr val="2C3E50"/>
                  </a:solidFill>
                  <a:latin typeface="Titillium Web" panose="00000500000000000000" pitchFamily="2" charset="0"/>
                  <a:ea typeface="Bebas Neue"/>
                  <a:cs typeface="Bebas Neue"/>
                  <a:sym typeface="Bebas Neue"/>
                </a:rPr>
                <a:t>Partners</a:t>
              </a:r>
              <a:endParaRPr sz="1400" b="0" i="0" u="none" strike="noStrike" cap="none" dirty="0">
                <a:solidFill>
                  <a:srgbClr val="000000"/>
                </a:solidFill>
                <a:latin typeface="Titillium Web" panose="00000500000000000000" pitchFamily="2" charset="0"/>
                <a:sym typeface="Arial"/>
              </a:endParaRPr>
            </a:p>
          </p:txBody>
        </p:sp>
        <p:sp>
          <p:nvSpPr>
            <p:cNvPr id="998" name="Google Shape;998;p7"/>
            <p:cNvSpPr/>
            <p:nvPr/>
          </p:nvSpPr>
          <p:spPr>
            <a:xfrm>
              <a:off x="2753144" y="1463714"/>
              <a:ext cx="1718100" cy="423900"/>
            </a:xfrm>
            <a:prstGeom prst="rect">
              <a:avLst/>
            </a:prstGeom>
            <a:noFill/>
            <a:ln>
              <a:noFill/>
            </a:ln>
          </p:spPr>
          <p:txBody>
            <a:bodyPr spcFirstLastPara="1" wrap="square" lIns="81000" tIns="81000" rIns="27000" bIns="45700" anchor="ctr" anchorCtr="0">
              <a:noAutofit/>
            </a:bodyPr>
            <a:lstStyle/>
            <a:p>
              <a:pPr marL="0" marR="0" lvl="0" indent="0" algn="l" rtl="0">
                <a:lnSpc>
                  <a:spcPct val="80000"/>
                </a:lnSpc>
                <a:spcBef>
                  <a:spcPts val="0"/>
                </a:spcBef>
                <a:spcAft>
                  <a:spcPts val="0"/>
                </a:spcAft>
                <a:buClr>
                  <a:srgbClr val="000000"/>
                </a:buClr>
                <a:buSzPts val="1200"/>
                <a:buFont typeface="Arial"/>
                <a:buNone/>
              </a:pPr>
              <a:r>
                <a:rPr lang="en-US" sz="1200" b="0" i="0" u="none" strike="noStrike" cap="none">
                  <a:solidFill>
                    <a:srgbClr val="2C3E50"/>
                  </a:solidFill>
                  <a:latin typeface="Titillium Web" panose="00000500000000000000" pitchFamily="2" charset="0"/>
                  <a:ea typeface="Bebas Neue"/>
                  <a:cs typeface="Bebas Neue"/>
                  <a:sym typeface="Bebas Neue"/>
                </a:rPr>
                <a:t>Key </a:t>
              </a:r>
              <a:br>
                <a:rPr lang="en-US" sz="1200" b="0" i="0" u="none" strike="noStrike" cap="none">
                  <a:solidFill>
                    <a:srgbClr val="2C3E50"/>
                  </a:solidFill>
                  <a:latin typeface="Titillium Web" panose="00000500000000000000" pitchFamily="2" charset="0"/>
                  <a:ea typeface="Bebas Neue"/>
                  <a:cs typeface="Bebas Neue"/>
                  <a:sym typeface="Bebas Neue"/>
                </a:rPr>
              </a:br>
              <a:r>
                <a:rPr lang="en-US" sz="1200" b="0" i="0" u="none" strike="noStrike" cap="none">
                  <a:solidFill>
                    <a:srgbClr val="2C3E50"/>
                  </a:solidFill>
                  <a:latin typeface="Titillium Web" panose="00000500000000000000" pitchFamily="2" charset="0"/>
                  <a:ea typeface="Bebas Neue"/>
                  <a:cs typeface="Bebas Neue"/>
                  <a:sym typeface="Bebas Neue"/>
                </a:rPr>
                <a:t>Activities</a:t>
              </a:r>
              <a:endParaRPr sz="1400" b="0" i="0" u="none" strike="noStrike" cap="none">
                <a:solidFill>
                  <a:srgbClr val="000000"/>
                </a:solidFill>
                <a:latin typeface="Titillium Web" panose="00000500000000000000" pitchFamily="2" charset="0"/>
                <a:sym typeface="Arial"/>
              </a:endParaRPr>
            </a:p>
          </p:txBody>
        </p:sp>
        <p:sp>
          <p:nvSpPr>
            <p:cNvPr id="999" name="Google Shape;999;p7"/>
            <p:cNvSpPr/>
            <p:nvPr/>
          </p:nvSpPr>
          <p:spPr>
            <a:xfrm>
              <a:off x="4973953" y="1471484"/>
              <a:ext cx="2221800" cy="423900"/>
            </a:xfrm>
            <a:prstGeom prst="rect">
              <a:avLst/>
            </a:prstGeom>
            <a:noFill/>
            <a:ln>
              <a:noFill/>
            </a:ln>
          </p:spPr>
          <p:txBody>
            <a:bodyPr spcFirstLastPara="1" wrap="square" lIns="81000" tIns="81000" rIns="27000" bIns="45700" anchor="ctr" anchorCtr="0">
              <a:noAutofit/>
            </a:bodyPr>
            <a:lstStyle/>
            <a:p>
              <a:pPr marL="0" marR="0" lvl="0" indent="0" algn="l" rtl="0">
                <a:lnSpc>
                  <a:spcPct val="80000"/>
                </a:lnSpc>
                <a:spcBef>
                  <a:spcPts val="0"/>
                </a:spcBef>
                <a:spcAft>
                  <a:spcPts val="0"/>
                </a:spcAft>
                <a:buClr>
                  <a:srgbClr val="000000"/>
                </a:buClr>
                <a:buSzPts val="1200"/>
                <a:buFont typeface="Arial"/>
                <a:buNone/>
              </a:pPr>
              <a:r>
                <a:rPr lang="en-US" sz="1200" b="0" i="0" u="none" strike="noStrike" cap="none" dirty="0">
                  <a:solidFill>
                    <a:srgbClr val="2C3E50"/>
                  </a:solidFill>
                  <a:latin typeface="Titillium Web" panose="00000500000000000000" pitchFamily="2" charset="0"/>
                  <a:ea typeface="Bebas Neue"/>
                  <a:cs typeface="Bebas Neue"/>
                  <a:sym typeface="Bebas Neue"/>
                </a:rPr>
                <a:t>Value </a:t>
              </a:r>
              <a:br>
                <a:rPr lang="en-US" sz="1200" b="0" i="0" u="none" strike="noStrike" cap="none" dirty="0">
                  <a:solidFill>
                    <a:srgbClr val="2C3E50"/>
                  </a:solidFill>
                  <a:latin typeface="Titillium Web" panose="00000500000000000000" pitchFamily="2" charset="0"/>
                  <a:ea typeface="Bebas Neue"/>
                  <a:cs typeface="Bebas Neue"/>
                  <a:sym typeface="Bebas Neue"/>
                </a:rPr>
              </a:br>
              <a:r>
                <a:rPr lang="en-US" sz="1200" b="0" i="0" u="none" strike="noStrike" cap="none" dirty="0">
                  <a:solidFill>
                    <a:srgbClr val="2C3E50"/>
                  </a:solidFill>
                  <a:latin typeface="Titillium Web" panose="00000500000000000000" pitchFamily="2" charset="0"/>
                  <a:ea typeface="Bebas Neue"/>
                  <a:cs typeface="Bebas Neue"/>
                  <a:sym typeface="Bebas Neue"/>
                </a:rPr>
                <a:t>Proposition</a:t>
              </a:r>
              <a:endParaRPr sz="1400" b="0" i="0" u="none" strike="noStrike" cap="none" dirty="0">
                <a:solidFill>
                  <a:srgbClr val="000000"/>
                </a:solidFill>
                <a:latin typeface="Titillium Web" panose="00000500000000000000" pitchFamily="2" charset="0"/>
                <a:sym typeface="Arial"/>
              </a:endParaRPr>
            </a:p>
          </p:txBody>
        </p:sp>
        <p:sp>
          <p:nvSpPr>
            <p:cNvPr id="1000" name="Google Shape;1000;p7"/>
            <p:cNvSpPr/>
            <p:nvPr/>
          </p:nvSpPr>
          <p:spPr>
            <a:xfrm>
              <a:off x="7204370" y="1548146"/>
              <a:ext cx="1870800" cy="243000"/>
            </a:xfrm>
            <a:prstGeom prst="rect">
              <a:avLst/>
            </a:prstGeom>
            <a:noFill/>
            <a:ln>
              <a:noFill/>
            </a:ln>
          </p:spPr>
          <p:txBody>
            <a:bodyPr spcFirstLastPara="1" wrap="square" lIns="81000" tIns="81000" rIns="27000" bIns="45700" anchor="ctr" anchorCtr="0">
              <a:noAutofit/>
            </a:bodyPr>
            <a:lstStyle/>
            <a:p>
              <a:pPr marL="0" marR="0" lvl="0" indent="0" algn="l" rtl="0">
                <a:lnSpc>
                  <a:spcPct val="80000"/>
                </a:lnSpc>
                <a:spcBef>
                  <a:spcPts val="0"/>
                </a:spcBef>
                <a:spcAft>
                  <a:spcPts val="0"/>
                </a:spcAft>
                <a:buClr>
                  <a:srgbClr val="000000"/>
                </a:buClr>
                <a:buSzPts val="1200"/>
                <a:buFont typeface="Arial"/>
                <a:buNone/>
              </a:pPr>
              <a:r>
                <a:rPr lang="en-US" sz="1200" b="0" i="0" u="none" strike="noStrike" cap="none">
                  <a:solidFill>
                    <a:srgbClr val="2C3E50"/>
                  </a:solidFill>
                  <a:latin typeface="Titillium Web" panose="00000500000000000000" pitchFamily="2" charset="0"/>
                  <a:ea typeface="Bebas Neue"/>
                  <a:cs typeface="Bebas Neue"/>
                  <a:sym typeface="Bebas Neue"/>
                </a:rPr>
                <a:t>Customer Relationships</a:t>
              </a:r>
              <a:endParaRPr sz="1400" b="0" i="0" u="none" strike="noStrike" cap="none">
                <a:solidFill>
                  <a:srgbClr val="000000"/>
                </a:solidFill>
                <a:latin typeface="Titillium Web" panose="00000500000000000000" pitchFamily="2" charset="0"/>
                <a:sym typeface="Arial"/>
              </a:endParaRPr>
            </a:p>
          </p:txBody>
        </p:sp>
        <p:sp>
          <p:nvSpPr>
            <p:cNvPr id="1001" name="Google Shape;1001;p7"/>
            <p:cNvSpPr/>
            <p:nvPr/>
          </p:nvSpPr>
          <p:spPr>
            <a:xfrm>
              <a:off x="9417793" y="1544970"/>
              <a:ext cx="1726200" cy="243000"/>
            </a:xfrm>
            <a:prstGeom prst="rect">
              <a:avLst/>
            </a:prstGeom>
            <a:noFill/>
            <a:ln>
              <a:noFill/>
            </a:ln>
          </p:spPr>
          <p:txBody>
            <a:bodyPr spcFirstLastPara="1" wrap="square" lIns="81000" tIns="81000" rIns="27000" bIns="45700" anchor="ctr" anchorCtr="0">
              <a:noAutofit/>
            </a:bodyPr>
            <a:lstStyle/>
            <a:p>
              <a:pPr marL="0" marR="0" lvl="0" indent="0" algn="l" rtl="0">
                <a:lnSpc>
                  <a:spcPct val="80000"/>
                </a:lnSpc>
                <a:spcBef>
                  <a:spcPts val="0"/>
                </a:spcBef>
                <a:spcAft>
                  <a:spcPts val="0"/>
                </a:spcAft>
                <a:buClr>
                  <a:srgbClr val="000000"/>
                </a:buClr>
                <a:buSzPts val="1200"/>
                <a:buFont typeface="Arial"/>
                <a:buNone/>
              </a:pPr>
              <a:r>
                <a:rPr lang="en-US" sz="1200" b="0" i="0" u="none" strike="noStrike" cap="none">
                  <a:solidFill>
                    <a:srgbClr val="2C3E50"/>
                  </a:solidFill>
                  <a:latin typeface="Titillium Web" panose="00000500000000000000" pitchFamily="2" charset="0"/>
                  <a:ea typeface="Bebas Neue"/>
                  <a:cs typeface="Bebas Neue"/>
                  <a:sym typeface="Bebas Neue"/>
                </a:rPr>
                <a:t>Customer Segments</a:t>
              </a:r>
              <a:endParaRPr sz="1400" b="0" i="0" u="none" strike="noStrike" cap="none">
                <a:solidFill>
                  <a:srgbClr val="000000"/>
                </a:solidFill>
                <a:latin typeface="Titillium Web" panose="00000500000000000000" pitchFamily="2" charset="0"/>
                <a:sym typeface="Arial"/>
              </a:endParaRPr>
            </a:p>
          </p:txBody>
        </p:sp>
        <p:grpSp>
          <p:nvGrpSpPr>
            <p:cNvPr id="1002" name="Google Shape;1002;p7"/>
            <p:cNvGrpSpPr/>
            <p:nvPr/>
          </p:nvGrpSpPr>
          <p:grpSpPr>
            <a:xfrm>
              <a:off x="2192795" y="4092930"/>
              <a:ext cx="364040" cy="363082"/>
              <a:chOff x="14842424" y="9461856"/>
              <a:chExt cx="783051" cy="780989"/>
            </a:xfrm>
          </p:grpSpPr>
          <p:sp>
            <p:nvSpPr>
              <p:cNvPr id="1003" name="Google Shape;1003;p7"/>
              <p:cNvSpPr/>
              <p:nvPr/>
            </p:nvSpPr>
            <p:spPr>
              <a:xfrm>
                <a:off x="15308630" y="9879019"/>
                <a:ext cx="260046" cy="362855"/>
              </a:xfrm>
              <a:custGeom>
                <a:avLst/>
                <a:gdLst/>
                <a:ahLst/>
                <a:cxnLst/>
                <a:rect l="l" t="t" r="r" b="b"/>
                <a:pathLst>
                  <a:path w="350230" h="488693" extrusionOk="0">
                    <a:moveTo>
                      <a:pt x="338420" y="476883"/>
                    </a:moveTo>
                    <a:lnTo>
                      <a:pt x="314800" y="278963"/>
                    </a:lnTo>
                    <a:cubicBezTo>
                      <a:pt x="306655" y="240681"/>
                      <a:pt x="286293" y="204844"/>
                      <a:pt x="255342" y="179595"/>
                    </a:cubicBezTo>
                    <a:cubicBezTo>
                      <a:pt x="235795" y="163305"/>
                      <a:pt x="216247" y="153532"/>
                      <a:pt x="197514" y="149459"/>
                    </a:cubicBezTo>
                    <a:lnTo>
                      <a:pt x="47648" y="105476"/>
                    </a:lnTo>
                    <a:cubicBezTo>
                      <a:pt x="44390" y="104662"/>
                      <a:pt x="41132" y="103033"/>
                      <a:pt x="38688" y="101404"/>
                    </a:cubicBezTo>
                    <a:cubicBezTo>
                      <a:pt x="30543" y="95702"/>
                      <a:pt x="25656" y="87558"/>
                      <a:pt x="24842" y="77784"/>
                    </a:cubicBezTo>
                    <a:lnTo>
                      <a:pt x="18326" y="18326"/>
                    </a:lnTo>
                  </a:path>
                </a:pathLst>
              </a:custGeom>
              <a:noFill/>
              <a:ln w="12700" cap="rnd"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1004" name="Google Shape;1004;p7"/>
              <p:cNvSpPr/>
              <p:nvPr/>
            </p:nvSpPr>
            <p:spPr>
              <a:xfrm>
                <a:off x="14896311" y="9674373"/>
                <a:ext cx="260046" cy="568472"/>
              </a:xfrm>
              <a:custGeom>
                <a:avLst/>
                <a:gdLst/>
                <a:ahLst/>
                <a:cxnLst/>
                <a:rect l="l" t="t" r="r" b="b"/>
                <a:pathLst>
                  <a:path w="350230" h="765619" extrusionOk="0">
                    <a:moveTo>
                      <a:pt x="243125" y="18326"/>
                    </a:moveTo>
                    <a:cubicBezTo>
                      <a:pt x="220319" y="24842"/>
                      <a:pt x="203215" y="52535"/>
                      <a:pt x="203215" y="86743"/>
                    </a:cubicBezTo>
                    <a:cubicBezTo>
                      <a:pt x="203215" y="124210"/>
                      <a:pt x="223577" y="154346"/>
                      <a:pt x="250455" y="156789"/>
                    </a:cubicBezTo>
                    <a:cubicBezTo>
                      <a:pt x="265116" y="213803"/>
                      <a:pt x="296067" y="262673"/>
                      <a:pt x="338420" y="295252"/>
                    </a:cubicBezTo>
                    <a:lnTo>
                      <a:pt x="331904" y="354710"/>
                    </a:lnTo>
                    <a:cubicBezTo>
                      <a:pt x="331090" y="364484"/>
                      <a:pt x="325389" y="372629"/>
                      <a:pt x="318058" y="378330"/>
                    </a:cubicBezTo>
                    <a:cubicBezTo>
                      <a:pt x="315615" y="379959"/>
                      <a:pt x="312357" y="381588"/>
                      <a:pt x="309099" y="382403"/>
                    </a:cubicBezTo>
                    <a:lnTo>
                      <a:pt x="160047" y="425571"/>
                    </a:lnTo>
                    <a:cubicBezTo>
                      <a:pt x="140499" y="429643"/>
                      <a:pt x="120952" y="440231"/>
                      <a:pt x="101404" y="456521"/>
                    </a:cubicBezTo>
                    <a:cubicBezTo>
                      <a:pt x="70454" y="481771"/>
                      <a:pt x="50091" y="516794"/>
                      <a:pt x="41946" y="555889"/>
                    </a:cubicBezTo>
                    <a:lnTo>
                      <a:pt x="18326" y="753810"/>
                    </a:lnTo>
                  </a:path>
                </a:pathLst>
              </a:custGeom>
              <a:noFill/>
              <a:ln w="12700" cap="rnd"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1005" name="Google Shape;1005;p7"/>
              <p:cNvSpPr/>
              <p:nvPr/>
            </p:nvSpPr>
            <p:spPr>
              <a:xfrm>
                <a:off x="15308024" y="9674373"/>
                <a:ext cx="260046" cy="568472"/>
              </a:xfrm>
              <a:custGeom>
                <a:avLst/>
                <a:gdLst/>
                <a:ahLst/>
                <a:cxnLst/>
                <a:rect l="l" t="t" r="r" b="b"/>
                <a:pathLst>
                  <a:path w="350230" h="765619" extrusionOk="0">
                    <a:moveTo>
                      <a:pt x="113621" y="18326"/>
                    </a:moveTo>
                    <a:cubicBezTo>
                      <a:pt x="136427" y="24842"/>
                      <a:pt x="153531" y="52535"/>
                      <a:pt x="153531" y="86743"/>
                    </a:cubicBezTo>
                    <a:cubicBezTo>
                      <a:pt x="153531" y="124210"/>
                      <a:pt x="133169" y="154346"/>
                      <a:pt x="106291" y="156789"/>
                    </a:cubicBezTo>
                    <a:cubicBezTo>
                      <a:pt x="91630" y="213803"/>
                      <a:pt x="60680" y="262673"/>
                      <a:pt x="18326" y="295252"/>
                    </a:cubicBezTo>
                    <a:lnTo>
                      <a:pt x="24842" y="354710"/>
                    </a:lnTo>
                    <a:cubicBezTo>
                      <a:pt x="25657" y="364484"/>
                      <a:pt x="31358" y="372629"/>
                      <a:pt x="38688" y="378330"/>
                    </a:cubicBezTo>
                    <a:cubicBezTo>
                      <a:pt x="41132" y="379959"/>
                      <a:pt x="44390" y="381588"/>
                      <a:pt x="47648" y="382403"/>
                    </a:cubicBezTo>
                    <a:lnTo>
                      <a:pt x="196699" y="425571"/>
                    </a:lnTo>
                    <a:cubicBezTo>
                      <a:pt x="216247" y="429643"/>
                      <a:pt x="235795" y="440231"/>
                      <a:pt x="255342" y="456521"/>
                    </a:cubicBezTo>
                    <a:cubicBezTo>
                      <a:pt x="286293" y="481771"/>
                      <a:pt x="306655" y="516794"/>
                      <a:pt x="314800" y="555889"/>
                    </a:cubicBezTo>
                    <a:lnTo>
                      <a:pt x="338420" y="753810"/>
                    </a:lnTo>
                  </a:path>
                </a:pathLst>
              </a:custGeom>
              <a:noFill/>
              <a:ln w="12700" cap="rnd"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1006" name="Google Shape;1006;p7"/>
              <p:cNvSpPr/>
              <p:nvPr/>
            </p:nvSpPr>
            <p:spPr>
              <a:xfrm>
                <a:off x="15110644" y="9948042"/>
                <a:ext cx="247950" cy="90713"/>
              </a:xfrm>
              <a:custGeom>
                <a:avLst/>
                <a:gdLst/>
                <a:ahLst/>
                <a:cxnLst/>
                <a:rect l="l" t="t" r="r" b="b"/>
                <a:pathLst>
                  <a:path w="333940" h="122173" extrusionOk="0">
                    <a:moveTo>
                      <a:pt x="316429" y="18326"/>
                    </a:moveTo>
                    <a:lnTo>
                      <a:pt x="258600" y="70453"/>
                    </a:lnTo>
                    <a:cubicBezTo>
                      <a:pt x="206473" y="116879"/>
                      <a:pt x="128282" y="116879"/>
                      <a:pt x="76155" y="70453"/>
                    </a:cubicBezTo>
                    <a:lnTo>
                      <a:pt x="18326" y="18326"/>
                    </a:lnTo>
                  </a:path>
                </a:pathLst>
              </a:custGeom>
              <a:noFill/>
              <a:ln w="12700"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1007" name="Google Shape;1007;p7"/>
              <p:cNvSpPr/>
              <p:nvPr/>
            </p:nvSpPr>
            <p:spPr>
              <a:xfrm>
                <a:off x="15062965" y="9461856"/>
                <a:ext cx="338664" cy="235855"/>
              </a:xfrm>
              <a:custGeom>
                <a:avLst/>
                <a:gdLst/>
                <a:ahLst/>
                <a:cxnLst/>
                <a:rect l="l" t="t" r="r" b="b"/>
                <a:pathLst>
                  <a:path w="456113" h="317650" extrusionOk="0">
                    <a:moveTo>
                      <a:pt x="18935" y="304212"/>
                    </a:moveTo>
                    <a:cubicBezTo>
                      <a:pt x="18935" y="304212"/>
                      <a:pt x="14048" y="236609"/>
                      <a:pt x="31967" y="179595"/>
                    </a:cubicBezTo>
                    <a:cubicBezTo>
                      <a:pt x="31967" y="179595"/>
                      <a:pt x="73506" y="18326"/>
                      <a:pt x="230702" y="18326"/>
                    </a:cubicBezTo>
                    <a:cubicBezTo>
                      <a:pt x="387899" y="18326"/>
                      <a:pt x="429437" y="179595"/>
                      <a:pt x="429437" y="179595"/>
                    </a:cubicBezTo>
                    <a:cubicBezTo>
                      <a:pt x="447356" y="235794"/>
                      <a:pt x="442469" y="304212"/>
                      <a:pt x="442469" y="304212"/>
                    </a:cubicBezTo>
                  </a:path>
                </a:pathLst>
              </a:custGeom>
              <a:noFill/>
              <a:ln w="12700" cap="rnd"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1008" name="Google Shape;1008;p7"/>
              <p:cNvSpPr/>
              <p:nvPr/>
            </p:nvSpPr>
            <p:spPr>
              <a:xfrm>
                <a:off x="15068867" y="9553854"/>
                <a:ext cx="314474" cy="84666"/>
              </a:xfrm>
              <a:custGeom>
                <a:avLst/>
                <a:gdLst/>
                <a:ahLst/>
                <a:cxnLst/>
                <a:rect l="l" t="t" r="r" b="b"/>
                <a:pathLst>
                  <a:path w="423534" h="114028" extrusionOk="0">
                    <a:moveTo>
                      <a:pt x="18326" y="90045"/>
                    </a:moveTo>
                    <a:cubicBezTo>
                      <a:pt x="62309" y="106335"/>
                      <a:pt x="129097" y="107149"/>
                      <a:pt x="228464" y="52578"/>
                    </a:cubicBezTo>
                    <a:cubicBezTo>
                      <a:pt x="288737" y="19184"/>
                      <a:pt x="352267" y="13483"/>
                      <a:pt x="407652" y="21628"/>
                    </a:cubicBezTo>
                  </a:path>
                </a:pathLst>
              </a:custGeom>
              <a:noFill/>
              <a:ln w="12700" cap="rnd"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1009" name="Google Shape;1009;p7"/>
              <p:cNvSpPr/>
              <p:nvPr/>
            </p:nvSpPr>
            <p:spPr>
              <a:xfrm>
                <a:off x="15407762" y="9713728"/>
                <a:ext cx="217713" cy="405187"/>
              </a:xfrm>
              <a:custGeom>
                <a:avLst/>
                <a:gdLst/>
                <a:ahLst/>
                <a:cxnLst/>
                <a:rect l="l" t="t" r="r" b="b"/>
                <a:pathLst>
                  <a:path w="293216" h="545707" extrusionOk="0">
                    <a:moveTo>
                      <a:pt x="114656" y="18326"/>
                    </a:moveTo>
                    <a:cubicBezTo>
                      <a:pt x="135833" y="28914"/>
                      <a:pt x="146421" y="58236"/>
                      <a:pt x="139905" y="90816"/>
                    </a:cubicBezTo>
                    <a:cubicBezTo>
                      <a:pt x="133389" y="126653"/>
                      <a:pt x="108140" y="151088"/>
                      <a:pt x="82076" y="148644"/>
                    </a:cubicBezTo>
                    <a:cubicBezTo>
                      <a:pt x="68230" y="177151"/>
                      <a:pt x="51126" y="201586"/>
                      <a:pt x="29949" y="222763"/>
                    </a:cubicBezTo>
                    <a:cubicBezTo>
                      <a:pt x="9587" y="243125"/>
                      <a:pt x="16917" y="261044"/>
                      <a:pt x="44610" y="270818"/>
                    </a:cubicBezTo>
                    <a:lnTo>
                      <a:pt x="76375" y="281406"/>
                    </a:lnTo>
                    <a:cubicBezTo>
                      <a:pt x="174928" y="313986"/>
                      <a:pt x="271038" y="366113"/>
                      <a:pt x="275925" y="515979"/>
                    </a:cubicBezTo>
                    <a:cubicBezTo>
                      <a:pt x="275925" y="520051"/>
                      <a:pt x="276739" y="524124"/>
                      <a:pt x="276739" y="528196"/>
                    </a:cubicBezTo>
                  </a:path>
                </a:pathLst>
              </a:custGeom>
              <a:noFill/>
              <a:ln w="12700" cap="rnd"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1010" name="Google Shape;1010;p7"/>
              <p:cNvSpPr/>
              <p:nvPr/>
            </p:nvSpPr>
            <p:spPr>
              <a:xfrm>
                <a:off x="15369176" y="9483047"/>
                <a:ext cx="145142" cy="253998"/>
              </a:xfrm>
              <a:custGeom>
                <a:avLst/>
                <a:gdLst/>
                <a:ahLst/>
                <a:cxnLst/>
                <a:rect l="l" t="t" r="r" b="b"/>
                <a:pathLst>
                  <a:path w="195477" h="342085" extrusionOk="0">
                    <a:moveTo>
                      <a:pt x="166563" y="328646"/>
                    </a:moveTo>
                    <a:cubicBezTo>
                      <a:pt x="166563" y="328646"/>
                      <a:pt x="183667" y="265116"/>
                      <a:pt x="177151" y="208102"/>
                    </a:cubicBezTo>
                    <a:cubicBezTo>
                      <a:pt x="177151" y="208102"/>
                      <a:pt x="167378" y="47647"/>
                      <a:pt x="18326" y="18326"/>
                    </a:cubicBezTo>
                  </a:path>
                </a:pathLst>
              </a:custGeom>
              <a:noFill/>
              <a:ln w="12700" cap="rnd"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1011" name="Google Shape;1011;p7"/>
              <p:cNvSpPr/>
              <p:nvPr/>
            </p:nvSpPr>
            <p:spPr>
              <a:xfrm>
                <a:off x="14842424" y="9713728"/>
                <a:ext cx="217713" cy="405187"/>
              </a:xfrm>
              <a:custGeom>
                <a:avLst/>
                <a:gdLst/>
                <a:ahLst/>
                <a:cxnLst/>
                <a:rect l="l" t="t" r="r" b="b"/>
                <a:pathLst>
                  <a:path w="293216" h="545707" extrusionOk="0">
                    <a:moveTo>
                      <a:pt x="180409" y="18326"/>
                    </a:moveTo>
                    <a:cubicBezTo>
                      <a:pt x="159233" y="28914"/>
                      <a:pt x="148644" y="58236"/>
                      <a:pt x="155160" y="90816"/>
                    </a:cubicBezTo>
                    <a:cubicBezTo>
                      <a:pt x="161676" y="126653"/>
                      <a:pt x="186925" y="151088"/>
                      <a:pt x="212989" y="148644"/>
                    </a:cubicBezTo>
                    <a:cubicBezTo>
                      <a:pt x="226835" y="177151"/>
                      <a:pt x="243940" y="201586"/>
                      <a:pt x="265116" y="222763"/>
                    </a:cubicBezTo>
                    <a:cubicBezTo>
                      <a:pt x="285479" y="243125"/>
                      <a:pt x="278148" y="261044"/>
                      <a:pt x="250455" y="270818"/>
                    </a:cubicBezTo>
                    <a:lnTo>
                      <a:pt x="218690" y="281406"/>
                    </a:lnTo>
                    <a:cubicBezTo>
                      <a:pt x="120137" y="313986"/>
                      <a:pt x="24028" y="366113"/>
                      <a:pt x="19141" y="515979"/>
                    </a:cubicBezTo>
                    <a:cubicBezTo>
                      <a:pt x="19141" y="520051"/>
                      <a:pt x="18326" y="524124"/>
                      <a:pt x="18326" y="528196"/>
                    </a:cubicBezTo>
                  </a:path>
                </a:pathLst>
              </a:custGeom>
              <a:noFill/>
              <a:ln w="12700" cap="rnd"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1012" name="Google Shape;1012;p7"/>
              <p:cNvSpPr/>
              <p:nvPr/>
            </p:nvSpPr>
            <p:spPr>
              <a:xfrm>
                <a:off x="14953940" y="9483047"/>
                <a:ext cx="145142" cy="253998"/>
              </a:xfrm>
              <a:custGeom>
                <a:avLst/>
                <a:gdLst/>
                <a:ahLst/>
                <a:cxnLst/>
                <a:rect l="l" t="t" r="r" b="b"/>
                <a:pathLst>
                  <a:path w="195477" h="342085" extrusionOk="0">
                    <a:moveTo>
                      <a:pt x="30395" y="328646"/>
                    </a:moveTo>
                    <a:cubicBezTo>
                      <a:pt x="30395" y="328646"/>
                      <a:pt x="13291" y="265116"/>
                      <a:pt x="19806" y="208102"/>
                    </a:cubicBezTo>
                    <a:cubicBezTo>
                      <a:pt x="19806" y="208102"/>
                      <a:pt x="29580" y="47647"/>
                      <a:pt x="178632" y="18326"/>
                    </a:cubicBezTo>
                  </a:path>
                </a:pathLst>
              </a:custGeom>
              <a:noFill/>
              <a:ln w="12700" cap="rnd"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grpSp>
        <p:grpSp>
          <p:nvGrpSpPr>
            <p:cNvPr id="1013" name="Google Shape;1013;p7"/>
            <p:cNvGrpSpPr/>
            <p:nvPr/>
          </p:nvGrpSpPr>
          <p:grpSpPr>
            <a:xfrm>
              <a:off x="4483126" y="4067768"/>
              <a:ext cx="358766" cy="430348"/>
              <a:chOff x="9950261" y="7309727"/>
              <a:chExt cx="593885" cy="712378"/>
            </a:xfrm>
          </p:grpSpPr>
          <p:sp>
            <p:nvSpPr>
              <p:cNvPr id="1014" name="Google Shape;1014;p7"/>
              <p:cNvSpPr/>
              <p:nvPr/>
            </p:nvSpPr>
            <p:spPr>
              <a:xfrm>
                <a:off x="10401133" y="7598991"/>
                <a:ext cx="43668" cy="136462"/>
              </a:xfrm>
              <a:custGeom>
                <a:avLst/>
                <a:gdLst/>
                <a:ahLst/>
                <a:cxnLst/>
                <a:rect l="l" t="t" r="r" b="b"/>
                <a:pathLst>
                  <a:path w="43668" h="136462" extrusionOk="0">
                    <a:moveTo>
                      <a:pt x="12282" y="127456"/>
                    </a:moveTo>
                    <a:cubicBezTo>
                      <a:pt x="43941" y="95797"/>
                      <a:pt x="43941" y="43941"/>
                      <a:pt x="12282" y="12282"/>
                    </a:cubicBezTo>
                  </a:path>
                </a:pathLst>
              </a:custGeom>
              <a:noFill/>
              <a:ln w="12700" cap="rnd"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1015" name="Google Shape;1015;p7"/>
              <p:cNvSpPr/>
              <p:nvPr/>
            </p:nvSpPr>
            <p:spPr>
              <a:xfrm>
                <a:off x="9950261" y="7749180"/>
                <a:ext cx="294759" cy="272925"/>
              </a:xfrm>
              <a:custGeom>
                <a:avLst/>
                <a:gdLst/>
                <a:ahLst/>
                <a:cxnLst/>
                <a:rect l="l" t="t" r="r" b="b"/>
                <a:pathLst>
                  <a:path w="294759" h="272925" extrusionOk="0">
                    <a:moveTo>
                      <a:pt x="175491" y="238729"/>
                    </a:moveTo>
                    <a:lnTo>
                      <a:pt x="186408" y="257834"/>
                    </a:lnTo>
                    <a:cubicBezTo>
                      <a:pt x="190775" y="264930"/>
                      <a:pt x="200054" y="267659"/>
                      <a:pt x="207151" y="263293"/>
                    </a:cubicBezTo>
                    <a:lnTo>
                      <a:pt x="227893" y="251284"/>
                    </a:lnTo>
                    <a:cubicBezTo>
                      <a:pt x="234989" y="246917"/>
                      <a:pt x="237718" y="237638"/>
                      <a:pt x="233351" y="230542"/>
                    </a:cubicBezTo>
                    <a:lnTo>
                      <a:pt x="222434" y="211983"/>
                    </a:lnTo>
                    <a:cubicBezTo>
                      <a:pt x="235535" y="198882"/>
                      <a:pt x="244268" y="183053"/>
                      <a:pt x="248635" y="166131"/>
                    </a:cubicBezTo>
                    <a:lnTo>
                      <a:pt x="270469" y="166131"/>
                    </a:lnTo>
                    <a:cubicBezTo>
                      <a:pt x="278657" y="166131"/>
                      <a:pt x="285753" y="159581"/>
                      <a:pt x="285753" y="150847"/>
                    </a:cubicBezTo>
                    <a:lnTo>
                      <a:pt x="285753" y="126830"/>
                    </a:lnTo>
                    <a:cubicBezTo>
                      <a:pt x="285753" y="118642"/>
                      <a:pt x="279203" y="111546"/>
                      <a:pt x="270469" y="111546"/>
                    </a:cubicBezTo>
                    <a:lnTo>
                      <a:pt x="248635" y="111546"/>
                    </a:lnTo>
                    <a:cubicBezTo>
                      <a:pt x="244268" y="94625"/>
                      <a:pt x="235535" y="78795"/>
                      <a:pt x="222434" y="65695"/>
                    </a:cubicBezTo>
                    <a:lnTo>
                      <a:pt x="233351" y="47136"/>
                    </a:lnTo>
                    <a:cubicBezTo>
                      <a:pt x="237718" y="40040"/>
                      <a:pt x="234989" y="30760"/>
                      <a:pt x="227893" y="26393"/>
                    </a:cubicBezTo>
                    <a:lnTo>
                      <a:pt x="207151" y="14385"/>
                    </a:lnTo>
                    <a:cubicBezTo>
                      <a:pt x="200054" y="10018"/>
                      <a:pt x="190775" y="12747"/>
                      <a:pt x="186408" y="19843"/>
                    </a:cubicBezTo>
                    <a:lnTo>
                      <a:pt x="175491" y="38948"/>
                    </a:lnTo>
                    <a:cubicBezTo>
                      <a:pt x="158024" y="34581"/>
                      <a:pt x="140011" y="34581"/>
                      <a:pt x="122544" y="38948"/>
                    </a:cubicBezTo>
                    <a:lnTo>
                      <a:pt x="111627" y="19843"/>
                    </a:lnTo>
                    <a:cubicBezTo>
                      <a:pt x="107260" y="12747"/>
                      <a:pt x="97980" y="10018"/>
                      <a:pt x="90884" y="14385"/>
                    </a:cubicBezTo>
                    <a:lnTo>
                      <a:pt x="70142" y="26393"/>
                    </a:lnTo>
                    <a:cubicBezTo>
                      <a:pt x="63046" y="30760"/>
                      <a:pt x="60317" y="40040"/>
                      <a:pt x="64683" y="47136"/>
                    </a:cubicBezTo>
                    <a:lnTo>
                      <a:pt x="75601" y="65695"/>
                    </a:lnTo>
                    <a:cubicBezTo>
                      <a:pt x="62500" y="78795"/>
                      <a:pt x="53766" y="94625"/>
                      <a:pt x="49400" y="111546"/>
                    </a:cubicBezTo>
                    <a:lnTo>
                      <a:pt x="27566" y="111546"/>
                    </a:lnTo>
                    <a:cubicBezTo>
                      <a:pt x="19378" y="111546"/>
                      <a:pt x="12282" y="118096"/>
                      <a:pt x="12282" y="126830"/>
                    </a:cubicBezTo>
                    <a:lnTo>
                      <a:pt x="12282" y="150847"/>
                    </a:lnTo>
                    <a:cubicBezTo>
                      <a:pt x="12282" y="159035"/>
                      <a:pt x="18832" y="166131"/>
                      <a:pt x="27566" y="166131"/>
                    </a:cubicBezTo>
                    <a:lnTo>
                      <a:pt x="49400" y="166131"/>
                    </a:lnTo>
                    <a:cubicBezTo>
                      <a:pt x="53766" y="183053"/>
                      <a:pt x="62500" y="198882"/>
                      <a:pt x="75601" y="211983"/>
                    </a:cubicBezTo>
                    <a:lnTo>
                      <a:pt x="64683" y="230542"/>
                    </a:lnTo>
                    <a:cubicBezTo>
                      <a:pt x="60317" y="237638"/>
                      <a:pt x="63046" y="246917"/>
                      <a:pt x="70142" y="251284"/>
                    </a:cubicBezTo>
                    <a:lnTo>
                      <a:pt x="90884" y="263293"/>
                    </a:lnTo>
                    <a:cubicBezTo>
                      <a:pt x="97980" y="267659"/>
                      <a:pt x="107260" y="264930"/>
                      <a:pt x="111627" y="257834"/>
                    </a:cubicBezTo>
                    <a:lnTo>
                      <a:pt x="122544" y="238729"/>
                    </a:lnTo>
                    <a:cubicBezTo>
                      <a:pt x="140011" y="243096"/>
                      <a:pt x="158024" y="243096"/>
                      <a:pt x="175491" y="238729"/>
                    </a:cubicBezTo>
                    <a:close/>
                  </a:path>
                </a:pathLst>
              </a:custGeom>
              <a:noFill/>
              <a:ln w="12700" cap="flat"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1016" name="Google Shape;1016;p7"/>
              <p:cNvSpPr/>
              <p:nvPr/>
            </p:nvSpPr>
            <p:spPr>
              <a:xfrm>
                <a:off x="10156593" y="7488829"/>
                <a:ext cx="387553" cy="360261"/>
              </a:xfrm>
              <a:custGeom>
                <a:avLst/>
                <a:gdLst/>
                <a:ahLst/>
                <a:cxnLst/>
                <a:rect l="l" t="t" r="r" b="b"/>
                <a:pathLst>
                  <a:path w="387553" h="360261" extrusionOk="0">
                    <a:moveTo>
                      <a:pt x="230622" y="313492"/>
                    </a:moveTo>
                    <a:lnTo>
                      <a:pt x="245360" y="338601"/>
                    </a:lnTo>
                    <a:cubicBezTo>
                      <a:pt x="250818" y="348426"/>
                      <a:pt x="263373" y="351701"/>
                      <a:pt x="273198" y="346243"/>
                    </a:cubicBezTo>
                    <a:lnTo>
                      <a:pt x="301037" y="330413"/>
                    </a:lnTo>
                    <a:cubicBezTo>
                      <a:pt x="310862" y="324954"/>
                      <a:pt x="314137" y="312400"/>
                      <a:pt x="308678" y="302575"/>
                    </a:cubicBezTo>
                    <a:lnTo>
                      <a:pt x="294486" y="277465"/>
                    </a:lnTo>
                    <a:cubicBezTo>
                      <a:pt x="311954" y="259998"/>
                      <a:pt x="323416" y="238710"/>
                      <a:pt x="329421" y="216876"/>
                    </a:cubicBezTo>
                    <a:lnTo>
                      <a:pt x="358351" y="216876"/>
                    </a:lnTo>
                    <a:cubicBezTo>
                      <a:pt x="369268" y="216876"/>
                      <a:pt x="378547" y="207596"/>
                      <a:pt x="378547" y="196679"/>
                    </a:cubicBezTo>
                    <a:lnTo>
                      <a:pt x="378547" y="164474"/>
                    </a:lnTo>
                    <a:cubicBezTo>
                      <a:pt x="378547" y="153557"/>
                      <a:pt x="369268" y="144278"/>
                      <a:pt x="358351" y="144278"/>
                    </a:cubicBezTo>
                    <a:lnTo>
                      <a:pt x="329421" y="144278"/>
                    </a:lnTo>
                    <a:cubicBezTo>
                      <a:pt x="323416" y="121898"/>
                      <a:pt x="311954" y="101156"/>
                      <a:pt x="294486" y="83688"/>
                    </a:cubicBezTo>
                    <a:lnTo>
                      <a:pt x="308678" y="58579"/>
                    </a:lnTo>
                    <a:cubicBezTo>
                      <a:pt x="314137" y="48754"/>
                      <a:pt x="310862" y="36745"/>
                      <a:pt x="301037" y="30741"/>
                    </a:cubicBezTo>
                    <a:lnTo>
                      <a:pt x="273198" y="14911"/>
                    </a:lnTo>
                    <a:cubicBezTo>
                      <a:pt x="263373" y="9453"/>
                      <a:pt x="251364" y="12728"/>
                      <a:pt x="245360" y="22553"/>
                    </a:cubicBezTo>
                    <a:lnTo>
                      <a:pt x="230622" y="47662"/>
                    </a:lnTo>
                    <a:cubicBezTo>
                      <a:pt x="207696" y="41658"/>
                      <a:pt x="183679" y="41658"/>
                      <a:pt x="160207" y="47662"/>
                    </a:cubicBezTo>
                    <a:lnTo>
                      <a:pt x="145469" y="22553"/>
                    </a:lnTo>
                    <a:cubicBezTo>
                      <a:pt x="140011" y="12728"/>
                      <a:pt x="127456" y="9453"/>
                      <a:pt x="117630" y="14911"/>
                    </a:cubicBezTo>
                    <a:lnTo>
                      <a:pt x="89792" y="30741"/>
                    </a:lnTo>
                    <a:cubicBezTo>
                      <a:pt x="79967" y="36199"/>
                      <a:pt x="76692" y="48754"/>
                      <a:pt x="82150" y="58579"/>
                    </a:cubicBezTo>
                    <a:lnTo>
                      <a:pt x="96343" y="83688"/>
                    </a:lnTo>
                    <a:cubicBezTo>
                      <a:pt x="78875" y="101156"/>
                      <a:pt x="67412" y="122444"/>
                      <a:pt x="61408" y="144278"/>
                    </a:cubicBezTo>
                    <a:lnTo>
                      <a:pt x="32478" y="144278"/>
                    </a:lnTo>
                    <a:cubicBezTo>
                      <a:pt x="21561" y="144278"/>
                      <a:pt x="12282" y="153557"/>
                      <a:pt x="12282" y="164474"/>
                    </a:cubicBezTo>
                    <a:lnTo>
                      <a:pt x="12282" y="196679"/>
                    </a:lnTo>
                    <a:cubicBezTo>
                      <a:pt x="12282" y="207596"/>
                      <a:pt x="21561" y="216876"/>
                      <a:pt x="32478" y="216876"/>
                    </a:cubicBezTo>
                    <a:lnTo>
                      <a:pt x="61408" y="216876"/>
                    </a:lnTo>
                    <a:cubicBezTo>
                      <a:pt x="67412" y="239256"/>
                      <a:pt x="78875" y="259998"/>
                      <a:pt x="96343" y="277465"/>
                    </a:cubicBezTo>
                    <a:lnTo>
                      <a:pt x="82150" y="302575"/>
                    </a:lnTo>
                    <a:cubicBezTo>
                      <a:pt x="76692" y="312400"/>
                      <a:pt x="79967" y="324409"/>
                      <a:pt x="89792" y="330413"/>
                    </a:cubicBezTo>
                    <a:lnTo>
                      <a:pt x="117630" y="346243"/>
                    </a:lnTo>
                    <a:cubicBezTo>
                      <a:pt x="127456" y="351701"/>
                      <a:pt x="139464" y="348426"/>
                      <a:pt x="145469" y="338601"/>
                    </a:cubicBezTo>
                    <a:lnTo>
                      <a:pt x="160207" y="313492"/>
                    </a:lnTo>
                    <a:cubicBezTo>
                      <a:pt x="183132" y="319496"/>
                      <a:pt x="207696" y="319496"/>
                      <a:pt x="230622" y="313492"/>
                    </a:cubicBezTo>
                    <a:close/>
                  </a:path>
                </a:pathLst>
              </a:custGeom>
              <a:noFill/>
              <a:ln w="12700" cap="flat"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1017" name="Google Shape;1017;p7"/>
              <p:cNvSpPr/>
              <p:nvPr/>
            </p:nvSpPr>
            <p:spPr>
              <a:xfrm>
                <a:off x="9950775" y="7309727"/>
                <a:ext cx="294759" cy="283842"/>
              </a:xfrm>
              <a:custGeom>
                <a:avLst/>
                <a:gdLst/>
                <a:ahLst/>
                <a:cxnLst/>
                <a:rect l="l" t="t" r="r" b="b"/>
                <a:pathLst>
                  <a:path w="294759" h="283842" extrusionOk="0">
                    <a:moveTo>
                      <a:pt x="251396" y="162354"/>
                    </a:moveTo>
                    <a:lnTo>
                      <a:pt x="273230" y="160716"/>
                    </a:lnTo>
                    <a:cubicBezTo>
                      <a:pt x="281418" y="160171"/>
                      <a:pt x="287968" y="152529"/>
                      <a:pt x="287422" y="144341"/>
                    </a:cubicBezTo>
                    <a:lnTo>
                      <a:pt x="285785" y="120324"/>
                    </a:lnTo>
                    <a:cubicBezTo>
                      <a:pt x="285238" y="112136"/>
                      <a:pt x="277597" y="105585"/>
                      <a:pt x="269409" y="106131"/>
                    </a:cubicBezTo>
                    <a:lnTo>
                      <a:pt x="247575" y="107769"/>
                    </a:lnTo>
                    <a:cubicBezTo>
                      <a:pt x="241570" y="90302"/>
                      <a:pt x="230653" y="75564"/>
                      <a:pt x="217553" y="64101"/>
                    </a:cubicBezTo>
                    <a:lnTo>
                      <a:pt x="226833" y="44450"/>
                    </a:lnTo>
                    <a:cubicBezTo>
                      <a:pt x="230653" y="36808"/>
                      <a:pt x="227378" y="28075"/>
                      <a:pt x="219736" y="24254"/>
                    </a:cubicBezTo>
                    <a:lnTo>
                      <a:pt x="197902" y="13883"/>
                    </a:lnTo>
                    <a:cubicBezTo>
                      <a:pt x="190261" y="10062"/>
                      <a:pt x="181527" y="13337"/>
                      <a:pt x="177706" y="20979"/>
                    </a:cubicBezTo>
                    <a:lnTo>
                      <a:pt x="168427" y="40629"/>
                    </a:lnTo>
                    <a:cubicBezTo>
                      <a:pt x="151505" y="37354"/>
                      <a:pt x="133492" y="38446"/>
                      <a:pt x="116025" y="44450"/>
                    </a:cubicBezTo>
                    <a:lnTo>
                      <a:pt x="103471" y="26437"/>
                    </a:lnTo>
                    <a:cubicBezTo>
                      <a:pt x="98558" y="19341"/>
                      <a:pt x="89278" y="17703"/>
                      <a:pt x="82182" y="22616"/>
                    </a:cubicBezTo>
                    <a:lnTo>
                      <a:pt x="62532" y="36262"/>
                    </a:lnTo>
                    <a:cubicBezTo>
                      <a:pt x="55435" y="41175"/>
                      <a:pt x="53798" y="50455"/>
                      <a:pt x="58711" y="57551"/>
                    </a:cubicBezTo>
                    <a:lnTo>
                      <a:pt x="71265" y="75564"/>
                    </a:lnTo>
                    <a:cubicBezTo>
                      <a:pt x="59803" y="89210"/>
                      <a:pt x="52160" y="105585"/>
                      <a:pt x="48339" y="123053"/>
                    </a:cubicBezTo>
                    <a:lnTo>
                      <a:pt x="26505" y="124690"/>
                    </a:lnTo>
                    <a:cubicBezTo>
                      <a:pt x="18318" y="125236"/>
                      <a:pt x="11767" y="132878"/>
                      <a:pt x="12313" y="141066"/>
                    </a:cubicBezTo>
                    <a:lnTo>
                      <a:pt x="13951" y="165083"/>
                    </a:lnTo>
                    <a:cubicBezTo>
                      <a:pt x="14497" y="173271"/>
                      <a:pt x="22139" y="179821"/>
                      <a:pt x="30326" y="179275"/>
                    </a:cubicBezTo>
                    <a:lnTo>
                      <a:pt x="52160" y="177638"/>
                    </a:lnTo>
                    <a:cubicBezTo>
                      <a:pt x="58165" y="195105"/>
                      <a:pt x="69082" y="209843"/>
                      <a:pt x="82182" y="221306"/>
                    </a:cubicBezTo>
                    <a:lnTo>
                      <a:pt x="72903" y="240956"/>
                    </a:lnTo>
                    <a:cubicBezTo>
                      <a:pt x="69082" y="248598"/>
                      <a:pt x="72357" y="257332"/>
                      <a:pt x="79999" y="261153"/>
                    </a:cubicBezTo>
                    <a:lnTo>
                      <a:pt x="101833" y="271524"/>
                    </a:lnTo>
                    <a:cubicBezTo>
                      <a:pt x="109475" y="275345"/>
                      <a:pt x="118208" y="272070"/>
                      <a:pt x="122029" y="264428"/>
                    </a:cubicBezTo>
                    <a:lnTo>
                      <a:pt x="131309" y="244777"/>
                    </a:lnTo>
                    <a:cubicBezTo>
                      <a:pt x="148230" y="248053"/>
                      <a:pt x="166243" y="246961"/>
                      <a:pt x="183710" y="240956"/>
                    </a:cubicBezTo>
                    <a:lnTo>
                      <a:pt x="196265" y="258970"/>
                    </a:lnTo>
                    <a:cubicBezTo>
                      <a:pt x="201178" y="266066"/>
                      <a:pt x="210457" y="267703"/>
                      <a:pt x="217553" y="262790"/>
                    </a:cubicBezTo>
                    <a:lnTo>
                      <a:pt x="237204" y="249144"/>
                    </a:lnTo>
                    <a:cubicBezTo>
                      <a:pt x="244300" y="244232"/>
                      <a:pt x="245937" y="234952"/>
                      <a:pt x="241025" y="227856"/>
                    </a:cubicBezTo>
                    <a:lnTo>
                      <a:pt x="228471" y="209843"/>
                    </a:lnTo>
                    <a:cubicBezTo>
                      <a:pt x="239933" y="196197"/>
                      <a:pt x="248121" y="179821"/>
                      <a:pt x="251396" y="162354"/>
                    </a:cubicBezTo>
                    <a:close/>
                  </a:path>
                </a:pathLst>
              </a:custGeom>
              <a:noFill/>
              <a:ln w="12700" cap="flat"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1018" name="Google Shape;1018;p7"/>
              <p:cNvSpPr/>
              <p:nvPr/>
            </p:nvSpPr>
            <p:spPr>
              <a:xfrm>
                <a:off x="10048514" y="7400847"/>
                <a:ext cx="98253" cy="98253"/>
              </a:xfrm>
              <a:custGeom>
                <a:avLst/>
                <a:gdLst/>
                <a:ahLst/>
                <a:cxnLst/>
                <a:rect l="l" t="t" r="r" b="b"/>
                <a:pathLst>
                  <a:path w="98253" h="98253" extrusionOk="0">
                    <a:moveTo>
                      <a:pt x="90884" y="51583"/>
                    </a:moveTo>
                    <a:cubicBezTo>
                      <a:pt x="90884" y="29749"/>
                      <a:pt x="73417" y="12282"/>
                      <a:pt x="51583" y="12282"/>
                    </a:cubicBezTo>
                    <a:cubicBezTo>
                      <a:pt x="29749" y="12282"/>
                      <a:pt x="12282" y="29749"/>
                      <a:pt x="12282" y="51583"/>
                    </a:cubicBezTo>
                    <a:cubicBezTo>
                      <a:pt x="12282" y="73417"/>
                      <a:pt x="29749" y="90884"/>
                      <a:pt x="51583" y="90884"/>
                    </a:cubicBezTo>
                    <a:cubicBezTo>
                      <a:pt x="73417" y="90884"/>
                      <a:pt x="90884" y="73417"/>
                      <a:pt x="90884" y="51583"/>
                    </a:cubicBezTo>
                    <a:close/>
                  </a:path>
                </a:pathLst>
              </a:custGeom>
              <a:noFill/>
              <a:ln w="12700" cap="flat"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1019" name="Google Shape;1019;p7"/>
              <p:cNvSpPr/>
              <p:nvPr/>
            </p:nvSpPr>
            <p:spPr>
              <a:xfrm>
                <a:off x="10047422" y="7835890"/>
                <a:ext cx="98253" cy="98253"/>
              </a:xfrm>
              <a:custGeom>
                <a:avLst/>
                <a:gdLst/>
                <a:ahLst/>
                <a:cxnLst/>
                <a:rect l="l" t="t" r="r" b="b"/>
                <a:pathLst>
                  <a:path w="98253" h="98253" extrusionOk="0">
                    <a:moveTo>
                      <a:pt x="90884" y="51583"/>
                    </a:moveTo>
                    <a:cubicBezTo>
                      <a:pt x="90884" y="73288"/>
                      <a:pt x="73289" y="90884"/>
                      <a:pt x="51583" y="90884"/>
                    </a:cubicBezTo>
                    <a:cubicBezTo>
                      <a:pt x="29878" y="90884"/>
                      <a:pt x="12282" y="73288"/>
                      <a:pt x="12282" y="51583"/>
                    </a:cubicBezTo>
                    <a:cubicBezTo>
                      <a:pt x="12282" y="29877"/>
                      <a:pt x="29878" y="12282"/>
                      <a:pt x="51583" y="12282"/>
                    </a:cubicBezTo>
                    <a:cubicBezTo>
                      <a:pt x="73289" y="12282"/>
                      <a:pt x="90884" y="29877"/>
                      <a:pt x="90884" y="51583"/>
                    </a:cubicBezTo>
                    <a:close/>
                  </a:path>
                </a:pathLst>
              </a:custGeom>
              <a:noFill/>
              <a:ln w="12700" cap="flat"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1020" name="Google Shape;1020;p7"/>
              <p:cNvSpPr/>
              <p:nvPr/>
            </p:nvSpPr>
            <p:spPr>
              <a:xfrm>
                <a:off x="10304654" y="7621507"/>
                <a:ext cx="92794" cy="92794"/>
              </a:xfrm>
              <a:custGeom>
                <a:avLst/>
                <a:gdLst/>
                <a:ahLst/>
                <a:cxnLst/>
                <a:rect l="l" t="t" r="r" b="b"/>
                <a:pathLst>
                  <a:path w="92794" h="92794" extrusionOk="0">
                    <a:moveTo>
                      <a:pt x="72189" y="22516"/>
                    </a:moveTo>
                    <a:cubicBezTo>
                      <a:pt x="58542" y="8870"/>
                      <a:pt x="36163" y="8870"/>
                      <a:pt x="22516" y="22516"/>
                    </a:cubicBezTo>
                    <a:cubicBezTo>
                      <a:pt x="8870" y="36163"/>
                      <a:pt x="8870" y="58543"/>
                      <a:pt x="22516" y="72189"/>
                    </a:cubicBezTo>
                    <a:cubicBezTo>
                      <a:pt x="36163" y="85835"/>
                      <a:pt x="58542" y="85835"/>
                      <a:pt x="72189" y="72189"/>
                    </a:cubicBezTo>
                    <a:cubicBezTo>
                      <a:pt x="85835" y="58543"/>
                      <a:pt x="85835" y="36163"/>
                      <a:pt x="72189" y="22516"/>
                    </a:cubicBezTo>
                    <a:close/>
                  </a:path>
                </a:pathLst>
              </a:custGeom>
              <a:noFill/>
              <a:ln w="12700" cap="flat"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grpSp>
        <p:grpSp>
          <p:nvGrpSpPr>
            <p:cNvPr id="1021" name="Google Shape;1021;p7"/>
            <p:cNvGrpSpPr/>
            <p:nvPr/>
          </p:nvGrpSpPr>
          <p:grpSpPr>
            <a:xfrm>
              <a:off x="11089848" y="4078796"/>
              <a:ext cx="409724" cy="419207"/>
              <a:chOff x="9963221" y="4066766"/>
              <a:chExt cx="630344" cy="644933"/>
            </a:xfrm>
          </p:grpSpPr>
          <p:sp>
            <p:nvSpPr>
              <p:cNvPr id="1022" name="Google Shape;1022;p7"/>
              <p:cNvSpPr/>
              <p:nvPr/>
            </p:nvSpPr>
            <p:spPr>
              <a:xfrm>
                <a:off x="10292469" y="4184476"/>
                <a:ext cx="301096" cy="420399"/>
              </a:xfrm>
              <a:custGeom>
                <a:avLst/>
                <a:gdLst/>
                <a:ahLst/>
                <a:cxnLst/>
                <a:rect l="l" t="t" r="r" b="b"/>
                <a:pathLst>
                  <a:path w="431679" h="602722" extrusionOk="0">
                    <a:moveTo>
                      <a:pt x="303601" y="15272"/>
                    </a:moveTo>
                    <a:lnTo>
                      <a:pt x="240885" y="77987"/>
                    </a:lnTo>
                    <a:lnTo>
                      <a:pt x="15272" y="303601"/>
                    </a:lnTo>
                    <a:lnTo>
                      <a:pt x="240885" y="529214"/>
                    </a:lnTo>
                    <a:lnTo>
                      <a:pt x="303601" y="591930"/>
                    </a:lnTo>
                    <a:cubicBezTo>
                      <a:pt x="377719" y="517812"/>
                      <a:pt x="423331" y="416000"/>
                      <a:pt x="423331" y="303601"/>
                    </a:cubicBezTo>
                    <a:cubicBezTo>
                      <a:pt x="423331" y="190387"/>
                      <a:pt x="377719" y="88576"/>
                      <a:pt x="303601" y="15272"/>
                    </a:cubicBezTo>
                    <a:close/>
                  </a:path>
                </a:pathLst>
              </a:custGeom>
              <a:noFill/>
              <a:ln w="12700" cap="rnd"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1023" name="Google Shape;1023;p7"/>
              <p:cNvSpPr/>
              <p:nvPr/>
            </p:nvSpPr>
            <p:spPr>
              <a:xfrm>
                <a:off x="10258918" y="4066766"/>
                <a:ext cx="221561" cy="301096"/>
              </a:xfrm>
              <a:custGeom>
                <a:avLst/>
                <a:gdLst/>
                <a:ahLst/>
                <a:cxnLst/>
                <a:rect l="l" t="t" r="r" b="b"/>
                <a:pathLst>
                  <a:path w="317650" h="431679" extrusionOk="0">
                    <a:moveTo>
                      <a:pt x="303601" y="135002"/>
                    </a:moveTo>
                    <a:cubicBezTo>
                      <a:pt x="229482" y="60883"/>
                      <a:pt x="127671" y="15272"/>
                      <a:pt x="15272" y="15272"/>
                    </a:cubicBezTo>
                    <a:lnTo>
                      <a:pt x="15272" y="422516"/>
                    </a:lnTo>
                    <a:lnTo>
                      <a:pt x="303601" y="135002"/>
                    </a:lnTo>
                    <a:close/>
                  </a:path>
                </a:pathLst>
              </a:custGeom>
              <a:noFill/>
              <a:ln w="12700" cap="rnd"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1024" name="Google Shape;1024;p7"/>
              <p:cNvSpPr/>
              <p:nvPr/>
            </p:nvSpPr>
            <p:spPr>
              <a:xfrm>
                <a:off x="10057617" y="4067334"/>
                <a:ext cx="221561" cy="301096"/>
              </a:xfrm>
              <a:custGeom>
                <a:avLst/>
                <a:gdLst/>
                <a:ahLst/>
                <a:cxnLst/>
                <a:rect l="l" t="t" r="r" b="b"/>
                <a:pathLst>
                  <a:path w="317650" h="431679" extrusionOk="0">
                    <a:moveTo>
                      <a:pt x="303601" y="15272"/>
                    </a:moveTo>
                    <a:cubicBezTo>
                      <a:pt x="191202" y="15272"/>
                      <a:pt x="89390" y="60883"/>
                      <a:pt x="15272" y="135002"/>
                    </a:cubicBezTo>
                    <a:lnTo>
                      <a:pt x="303601" y="422516"/>
                    </a:lnTo>
                    <a:lnTo>
                      <a:pt x="303601" y="15272"/>
                    </a:lnTo>
                    <a:close/>
                  </a:path>
                </a:pathLst>
              </a:custGeom>
              <a:noFill/>
              <a:ln w="12700" cap="rnd"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1025" name="Google Shape;1025;p7"/>
              <p:cNvSpPr/>
              <p:nvPr/>
            </p:nvSpPr>
            <p:spPr>
              <a:xfrm>
                <a:off x="9963221" y="4206085"/>
                <a:ext cx="505614" cy="505614"/>
              </a:xfrm>
              <a:custGeom>
                <a:avLst/>
                <a:gdLst/>
                <a:ahLst/>
                <a:cxnLst/>
                <a:rect l="l" t="t" r="r" b="b"/>
                <a:pathLst>
                  <a:path w="724895" h="724895" extrusionOk="0">
                    <a:moveTo>
                      <a:pt x="135002" y="15272"/>
                    </a:moveTo>
                    <a:cubicBezTo>
                      <a:pt x="60883" y="89390"/>
                      <a:pt x="15272" y="191201"/>
                      <a:pt x="15272" y="303601"/>
                    </a:cubicBezTo>
                    <a:cubicBezTo>
                      <a:pt x="15272" y="528400"/>
                      <a:pt x="197717" y="710846"/>
                      <a:pt x="422516" y="710846"/>
                    </a:cubicBezTo>
                    <a:cubicBezTo>
                      <a:pt x="534916" y="710846"/>
                      <a:pt x="636727" y="665234"/>
                      <a:pt x="710845" y="591116"/>
                    </a:cubicBezTo>
                    <a:lnTo>
                      <a:pt x="422516" y="302786"/>
                    </a:lnTo>
                    <a:lnTo>
                      <a:pt x="135002" y="15272"/>
                    </a:lnTo>
                    <a:close/>
                  </a:path>
                </a:pathLst>
              </a:custGeom>
              <a:noFill/>
              <a:ln w="12700" cap="rnd"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grpSp>
        <p:grpSp>
          <p:nvGrpSpPr>
            <p:cNvPr id="1026" name="Google Shape;1026;p7"/>
            <p:cNvGrpSpPr/>
            <p:nvPr/>
          </p:nvGrpSpPr>
          <p:grpSpPr>
            <a:xfrm>
              <a:off x="11006381" y="5189723"/>
              <a:ext cx="474954" cy="430297"/>
              <a:chOff x="8663730" y="8525169"/>
              <a:chExt cx="716155" cy="648820"/>
            </a:xfrm>
          </p:grpSpPr>
          <p:sp>
            <p:nvSpPr>
              <p:cNvPr id="1027" name="Google Shape;1027;p7"/>
              <p:cNvSpPr/>
              <p:nvPr/>
            </p:nvSpPr>
            <p:spPr>
              <a:xfrm>
                <a:off x="8855869" y="8911268"/>
                <a:ext cx="360261" cy="114628"/>
              </a:xfrm>
              <a:custGeom>
                <a:avLst/>
                <a:gdLst/>
                <a:ahLst/>
                <a:cxnLst/>
                <a:rect l="l" t="t" r="r" b="b"/>
                <a:pathLst>
                  <a:path w="360261" h="114628" extrusionOk="0">
                    <a:moveTo>
                      <a:pt x="205708" y="107623"/>
                    </a:moveTo>
                    <a:lnTo>
                      <a:pt x="239005" y="107623"/>
                    </a:lnTo>
                    <a:cubicBezTo>
                      <a:pt x="270664" y="107623"/>
                      <a:pt x="301777" y="98343"/>
                      <a:pt x="327978" y="80331"/>
                    </a:cubicBezTo>
                    <a:lnTo>
                      <a:pt x="352541" y="63955"/>
                    </a:lnTo>
                    <a:cubicBezTo>
                      <a:pt x="356362" y="61226"/>
                      <a:pt x="358000" y="55768"/>
                      <a:pt x="355271" y="51946"/>
                    </a:cubicBezTo>
                    <a:cubicBezTo>
                      <a:pt x="351450" y="45942"/>
                      <a:pt x="346537" y="42121"/>
                      <a:pt x="341078" y="38846"/>
                    </a:cubicBezTo>
                    <a:cubicBezTo>
                      <a:pt x="329070" y="31750"/>
                      <a:pt x="314332" y="32296"/>
                      <a:pt x="302323" y="38300"/>
                    </a:cubicBezTo>
                    <a:cubicBezTo>
                      <a:pt x="257018" y="60134"/>
                      <a:pt x="217171" y="41576"/>
                      <a:pt x="217171" y="41576"/>
                    </a:cubicBezTo>
                    <a:cubicBezTo>
                      <a:pt x="202433" y="32296"/>
                      <a:pt x="188786" y="25200"/>
                      <a:pt x="175140" y="19741"/>
                    </a:cubicBezTo>
                    <a:cubicBezTo>
                      <a:pt x="119463" y="-3185"/>
                      <a:pt x="55599" y="5549"/>
                      <a:pt x="7018" y="40483"/>
                    </a:cubicBezTo>
                    <a:lnTo>
                      <a:pt x="7018" y="40483"/>
                    </a:lnTo>
                  </a:path>
                </a:pathLst>
              </a:custGeom>
              <a:noFill/>
              <a:ln w="12700"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1028" name="Google Shape;1028;p7"/>
              <p:cNvSpPr/>
              <p:nvPr/>
            </p:nvSpPr>
            <p:spPr>
              <a:xfrm>
                <a:off x="8855869" y="8898661"/>
                <a:ext cx="524016" cy="174672"/>
              </a:xfrm>
              <a:custGeom>
                <a:avLst/>
                <a:gdLst/>
                <a:ahLst/>
                <a:cxnLst/>
                <a:rect l="l" t="t" r="r" b="b"/>
                <a:pathLst>
                  <a:path w="524016" h="174672" extrusionOk="0">
                    <a:moveTo>
                      <a:pt x="7018" y="169902"/>
                    </a:moveTo>
                    <a:cubicBezTo>
                      <a:pt x="7018" y="169902"/>
                      <a:pt x="82345" y="155164"/>
                      <a:pt x="213895" y="162806"/>
                    </a:cubicBezTo>
                    <a:cubicBezTo>
                      <a:pt x="248830" y="164989"/>
                      <a:pt x="283218" y="156801"/>
                      <a:pt x="313786" y="140972"/>
                    </a:cubicBezTo>
                    <a:lnTo>
                      <a:pt x="514113" y="35077"/>
                    </a:lnTo>
                    <a:cubicBezTo>
                      <a:pt x="518480" y="32894"/>
                      <a:pt x="519572" y="26889"/>
                      <a:pt x="516842" y="23068"/>
                    </a:cubicBezTo>
                    <a:cubicBezTo>
                      <a:pt x="509746" y="13789"/>
                      <a:pt x="493371" y="1234"/>
                      <a:pt x="460620" y="9967"/>
                    </a:cubicBezTo>
                    <a:cubicBezTo>
                      <a:pt x="456799" y="11059"/>
                      <a:pt x="453524" y="12151"/>
                      <a:pt x="449703" y="13789"/>
                    </a:cubicBezTo>
                    <a:lnTo>
                      <a:pt x="348720" y="56911"/>
                    </a:lnTo>
                  </a:path>
                </a:pathLst>
              </a:custGeom>
              <a:noFill/>
              <a:ln w="12700"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1029" name="Google Shape;1029;p7"/>
              <p:cNvSpPr/>
              <p:nvPr/>
            </p:nvSpPr>
            <p:spPr>
              <a:xfrm>
                <a:off x="8779996" y="8918533"/>
                <a:ext cx="87336" cy="201964"/>
              </a:xfrm>
              <a:custGeom>
                <a:avLst/>
                <a:gdLst/>
                <a:ahLst/>
                <a:cxnLst/>
                <a:rect l="l" t="t" r="r" b="b"/>
                <a:pathLst>
                  <a:path w="87336" h="201964" extrusionOk="0">
                    <a:moveTo>
                      <a:pt x="7018" y="198066"/>
                    </a:moveTo>
                    <a:lnTo>
                      <a:pt x="80708" y="198066"/>
                    </a:lnTo>
                    <a:lnTo>
                      <a:pt x="80708" y="7018"/>
                    </a:lnTo>
                    <a:lnTo>
                      <a:pt x="7018" y="7018"/>
                    </a:lnTo>
                  </a:path>
                </a:pathLst>
              </a:custGeom>
              <a:noFill/>
              <a:ln w="12700"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1030" name="Google Shape;1030;p7"/>
              <p:cNvSpPr/>
              <p:nvPr/>
            </p:nvSpPr>
            <p:spPr>
              <a:xfrm>
                <a:off x="8663730" y="8862855"/>
                <a:ext cx="125545" cy="311134"/>
              </a:xfrm>
              <a:custGeom>
                <a:avLst/>
                <a:gdLst/>
                <a:ahLst/>
                <a:cxnLst/>
                <a:rect l="l" t="t" r="r" b="b"/>
                <a:pathLst>
                  <a:path w="125545" h="311134" extrusionOk="0">
                    <a:moveTo>
                      <a:pt x="7018" y="304507"/>
                    </a:moveTo>
                    <a:lnTo>
                      <a:pt x="123284" y="304507"/>
                    </a:lnTo>
                    <a:lnTo>
                      <a:pt x="123284" y="7018"/>
                    </a:lnTo>
                    <a:lnTo>
                      <a:pt x="7018" y="7018"/>
                    </a:lnTo>
                  </a:path>
                </a:pathLst>
              </a:custGeom>
              <a:noFill/>
              <a:ln w="12700"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1031" name="Google Shape;1031;p7"/>
              <p:cNvSpPr/>
              <p:nvPr/>
            </p:nvSpPr>
            <p:spPr>
              <a:xfrm>
                <a:off x="9052024" y="8745147"/>
                <a:ext cx="87336" cy="147379"/>
              </a:xfrm>
              <a:custGeom>
                <a:avLst/>
                <a:gdLst/>
                <a:ahLst/>
                <a:cxnLst/>
                <a:rect l="l" t="t" r="r" b="b"/>
                <a:pathLst>
                  <a:path w="87336" h="147379" extrusionOk="0">
                    <a:moveTo>
                      <a:pt x="12282" y="107260"/>
                    </a:moveTo>
                    <a:cubicBezTo>
                      <a:pt x="12282" y="124727"/>
                      <a:pt x="26474" y="138919"/>
                      <a:pt x="43941" y="138919"/>
                    </a:cubicBezTo>
                    <a:cubicBezTo>
                      <a:pt x="61408" y="138919"/>
                      <a:pt x="75601" y="124727"/>
                      <a:pt x="75601" y="107260"/>
                    </a:cubicBezTo>
                    <a:cubicBezTo>
                      <a:pt x="75601" y="89792"/>
                      <a:pt x="62500" y="81604"/>
                      <a:pt x="43941" y="75600"/>
                    </a:cubicBezTo>
                    <a:cubicBezTo>
                      <a:pt x="27565" y="70142"/>
                      <a:pt x="12282" y="61408"/>
                      <a:pt x="12282" y="43941"/>
                    </a:cubicBezTo>
                    <a:cubicBezTo>
                      <a:pt x="12282" y="26474"/>
                      <a:pt x="26474" y="12282"/>
                      <a:pt x="43941" y="12282"/>
                    </a:cubicBezTo>
                    <a:cubicBezTo>
                      <a:pt x="61408" y="12282"/>
                      <a:pt x="75601" y="26474"/>
                      <a:pt x="75601" y="43941"/>
                    </a:cubicBezTo>
                  </a:path>
                </a:pathLst>
              </a:custGeom>
              <a:noFill/>
              <a:ln w="12700"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1032" name="Google Shape;1032;p7"/>
              <p:cNvSpPr/>
              <p:nvPr/>
            </p:nvSpPr>
            <p:spPr>
              <a:xfrm>
                <a:off x="9083684" y="8727134"/>
                <a:ext cx="21834" cy="38209"/>
              </a:xfrm>
              <a:custGeom>
                <a:avLst/>
                <a:gdLst/>
                <a:ahLst/>
                <a:cxnLst/>
                <a:rect l="l" t="t" r="r" b="b"/>
                <a:pathLst>
                  <a:path w="21834" h="38209" extrusionOk="0">
                    <a:moveTo>
                      <a:pt x="12282" y="12281"/>
                    </a:moveTo>
                    <a:lnTo>
                      <a:pt x="12282" y="30295"/>
                    </a:lnTo>
                  </a:path>
                </a:pathLst>
              </a:custGeom>
              <a:noFill/>
              <a:ln w="12700"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1033" name="Google Shape;1033;p7"/>
              <p:cNvSpPr/>
              <p:nvPr/>
            </p:nvSpPr>
            <p:spPr>
              <a:xfrm>
                <a:off x="9083684" y="8871784"/>
                <a:ext cx="21834" cy="38209"/>
              </a:xfrm>
              <a:custGeom>
                <a:avLst/>
                <a:gdLst/>
                <a:ahLst/>
                <a:cxnLst/>
                <a:rect l="l" t="t" r="r" b="b"/>
                <a:pathLst>
                  <a:path w="21834" h="38209" extrusionOk="0">
                    <a:moveTo>
                      <a:pt x="12282" y="12281"/>
                    </a:moveTo>
                    <a:lnTo>
                      <a:pt x="12282" y="29749"/>
                    </a:lnTo>
                  </a:path>
                </a:pathLst>
              </a:custGeom>
              <a:noFill/>
              <a:ln w="12700"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1034" name="Google Shape;1034;p7"/>
              <p:cNvSpPr/>
              <p:nvPr/>
            </p:nvSpPr>
            <p:spPr>
              <a:xfrm>
                <a:off x="9198858" y="8709121"/>
                <a:ext cx="103711" cy="229257"/>
              </a:xfrm>
              <a:custGeom>
                <a:avLst/>
                <a:gdLst/>
                <a:ahLst/>
                <a:cxnLst/>
                <a:rect l="l" t="t" r="r" b="b"/>
                <a:pathLst>
                  <a:path w="103711" h="229257" extrusionOk="0">
                    <a:moveTo>
                      <a:pt x="64137" y="221888"/>
                    </a:moveTo>
                    <a:cubicBezTo>
                      <a:pt x="87609" y="193504"/>
                      <a:pt x="108351" y="140011"/>
                      <a:pt x="85425" y="94705"/>
                    </a:cubicBezTo>
                    <a:cubicBezTo>
                      <a:pt x="70688" y="65775"/>
                      <a:pt x="47216" y="36845"/>
                      <a:pt x="12282" y="12282"/>
                    </a:cubicBezTo>
                  </a:path>
                </a:pathLst>
              </a:custGeom>
              <a:noFill/>
              <a:ln w="12700"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1035" name="Google Shape;1035;p7"/>
              <p:cNvSpPr/>
              <p:nvPr/>
            </p:nvSpPr>
            <p:spPr>
              <a:xfrm>
                <a:off x="8883582" y="8708575"/>
                <a:ext cx="109170" cy="223798"/>
              </a:xfrm>
              <a:custGeom>
                <a:avLst/>
                <a:gdLst/>
                <a:ahLst/>
                <a:cxnLst/>
                <a:rect l="l" t="t" r="r" b="b"/>
                <a:pathLst>
                  <a:path w="109170" h="223798" extrusionOk="0">
                    <a:moveTo>
                      <a:pt x="97209" y="12282"/>
                    </a:moveTo>
                    <a:cubicBezTo>
                      <a:pt x="61729" y="36845"/>
                      <a:pt x="38803" y="65775"/>
                      <a:pt x="24065" y="94705"/>
                    </a:cubicBezTo>
                    <a:cubicBezTo>
                      <a:pt x="2231" y="136735"/>
                      <a:pt x="12602" y="187500"/>
                      <a:pt x="39895" y="214792"/>
                    </a:cubicBezTo>
                  </a:path>
                </a:pathLst>
              </a:custGeom>
              <a:noFill/>
              <a:ln w="12700"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1036" name="Google Shape;1036;p7"/>
              <p:cNvSpPr/>
              <p:nvPr/>
            </p:nvSpPr>
            <p:spPr>
              <a:xfrm>
                <a:off x="8920474" y="8619055"/>
                <a:ext cx="349344" cy="114628"/>
              </a:xfrm>
              <a:custGeom>
                <a:avLst/>
                <a:gdLst/>
                <a:ahLst/>
                <a:cxnLst/>
                <a:rect l="l" t="t" r="r" b="b"/>
                <a:pathLst>
                  <a:path w="349344" h="114628" extrusionOk="0">
                    <a:moveTo>
                      <a:pt x="12282" y="107260"/>
                    </a:moveTo>
                    <a:lnTo>
                      <a:pt x="12282" y="68504"/>
                    </a:lnTo>
                    <a:cubicBezTo>
                      <a:pt x="12282" y="37391"/>
                      <a:pt x="37391" y="12282"/>
                      <a:pt x="68504" y="12282"/>
                    </a:cubicBezTo>
                    <a:lnTo>
                      <a:pt x="281932" y="12282"/>
                    </a:lnTo>
                    <a:cubicBezTo>
                      <a:pt x="313045" y="12282"/>
                      <a:pt x="338155" y="37391"/>
                      <a:pt x="338155" y="68504"/>
                    </a:cubicBezTo>
                    <a:lnTo>
                      <a:pt x="338155" y="107260"/>
                    </a:lnTo>
                  </a:path>
                </a:pathLst>
              </a:custGeom>
              <a:noFill/>
              <a:ln w="12700"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1037" name="Google Shape;1037;p7"/>
              <p:cNvSpPr/>
              <p:nvPr/>
            </p:nvSpPr>
            <p:spPr>
              <a:xfrm>
                <a:off x="9030736" y="8525169"/>
                <a:ext cx="81877" cy="81877"/>
              </a:xfrm>
              <a:custGeom>
                <a:avLst/>
                <a:gdLst/>
                <a:ahLst/>
                <a:cxnLst/>
                <a:rect l="l" t="t" r="r" b="b"/>
                <a:pathLst>
                  <a:path w="81877" h="81877" extrusionOk="0">
                    <a:moveTo>
                      <a:pt x="71234" y="41757"/>
                    </a:moveTo>
                    <a:cubicBezTo>
                      <a:pt x="71234" y="58036"/>
                      <a:pt x="58037" y="71234"/>
                      <a:pt x="41758" y="71234"/>
                    </a:cubicBezTo>
                    <a:cubicBezTo>
                      <a:pt x="25478" y="71234"/>
                      <a:pt x="12281" y="58037"/>
                      <a:pt x="12281" y="41757"/>
                    </a:cubicBezTo>
                    <a:cubicBezTo>
                      <a:pt x="12281" y="25479"/>
                      <a:pt x="25478" y="12281"/>
                      <a:pt x="41758" y="12281"/>
                    </a:cubicBezTo>
                    <a:cubicBezTo>
                      <a:pt x="58037" y="12281"/>
                      <a:pt x="71234" y="25478"/>
                      <a:pt x="71234" y="41757"/>
                    </a:cubicBezTo>
                    <a:close/>
                  </a:path>
                </a:pathLst>
              </a:custGeom>
              <a:noFill/>
              <a:ln w="12700"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1038" name="Google Shape;1038;p7"/>
              <p:cNvSpPr/>
              <p:nvPr/>
            </p:nvSpPr>
            <p:spPr>
              <a:xfrm>
                <a:off x="9107155" y="8525169"/>
                <a:ext cx="49126" cy="81877"/>
              </a:xfrm>
              <a:custGeom>
                <a:avLst/>
                <a:gdLst/>
                <a:ahLst/>
                <a:cxnLst/>
                <a:rect l="l" t="t" r="r" b="b"/>
                <a:pathLst>
                  <a:path w="49126" h="81877" extrusionOk="0">
                    <a:moveTo>
                      <a:pt x="12282" y="12282"/>
                    </a:moveTo>
                    <a:cubicBezTo>
                      <a:pt x="28657" y="12282"/>
                      <a:pt x="41757" y="25382"/>
                      <a:pt x="41757" y="41758"/>
                    </a:cubicBezTo>
                    <a:cubicBezTo>
                      <a:pt x="41757" y="58133"/>
                      <a:pt x="28657" y="71234"/>
                      <a:pt x="12282" y="71234"/>
                    </a:cubicBezTo>
                  </a:path>
                </a:pathLst>
              </a:custGeom>
              <a:noFill/>
              <a:ln w="12700"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1039" name="Google Shape;1039;p7"/>
              <p:cNvSpPr/>
              <p:nvPr/>
            </p:nvSpPr>
            <p:spPr>
              <a:xfrm>
                <a:off x="8971784" y="8668728"/>
                <a:ext cx="245632" cy="21834"/>
              </a:xfrm>
              <a:custGeom>
                <a:avLst/>
                <a:gdLst/>
                <a:ahLst/>
                <a:cxnLst/>
                <a:rect l="l" t="t" r="r" b="b"/>
                <a:pathLst>
                  <a:path w="245632" h="21834" extrusionOk="0">
                    <a:moveTo>
                      <a:pt x="12282" y="12282"/>
                    </a:moveTo>
                    <a:lnTo>
                      <a:pt x="236080" y="12282"/>
                    </a:lnTo>
                  </a:path>
                </a:pathLst>
              </a:custGeom>
              <a:noFill/>
              <a:ln w="12700"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grpSp>
        <p:grpSp>
          <p:nvGrpSpPr>
            <p:cNvPr id="1040" name="Google Shape;1040;p7"/>
            <p:cNvGrpSpPr/>
            <p:nvPr/>
          </p:nvGrpSpPr>
          <p:grpSpPr>
            <a:xfrm>
              <a:off x="5505354" y="5142111"/>
              <a:ext cx="429783" cy="500021"/>
              <a:chOff x="3034366" y="4089085"/>
              <a:chExt cx="619194" cy="720387"/>
            </a:xfrm>
          </p:grpSpPr>
          <p:sp>
            <p:nvSpPr>
              <p:cNvPr id="1041" name="Google Shape;1041;p7"/>
              <p:cNvSpPr/>
              <p:nvPr/>
            </p:nvSpPr>
            <p:spPr>
              <a:xfrm>
                <a:off x="3136154" y="4089085"/>
                <a:ext cx="420399" cy="420399"/>
              </a:xfrm>
              <a:custGeom>
                <a:avLst/>
                <a:gdLst/>
                <a:ahLst/>
                <a:cxnLst/>
                <a:rect l="l" t="t" r="r" b="b"/>
                <a:pathLst>
                  <a:path w="602722" h="602722" extrusionOk="0">
                    <a:moveTo>
                      <a:pt x="585211" y="301768"/>
                    </a:moveTo>
                    <a:cubicBezTo>
                      <a:pt x="585211" y="458309"/>
                      <a:pt x="458309" y="585211"/>
                      <a:pt x="301768" y="585211"/>
                    </a:cubicBezTo>
                    <a:cubicBezTo>
                      <a:pt x="145228" y="585211"/>
                      <a:pt x="18326" y="458309"/>
                      <a:pt x="18326" y="301768"/>
                    </a:cubicBezTo>
                    <a:cubicBezTo>
                      <a:pt x="18326" y="145227"/>
                      <a:pt x="145228" y="18326"/>
                      <a:pt x="301768" y="18326"/>
                    </a:cubicBezTo>
                    <a:cubicBezTo>
                      <a:pt x="458309" y="18326"/>
                      <a:pt x="585211" y="145227"/>
                      <a:pt x="585211" y="301768"/>
                    </a:cubicBezTo>
                    <a:close/>
                  </a:path>
                </a:pathLst>
              </a:custGeom>
              <a:noFill/>
              <a:ln w="12700" cap="flat"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1042" name="Google Shape;1042;p7"/>
              <p:cNvSpPr/>
              <p:nvPr/>
            </p:nvSpPr>
            <p:spPr>
              <a:xfrm>
                <a:off x="3334045" y="4130028"/>
                <a:ext cx="181794" cy="181794"/>
              </a:xfrm>
              <a:custGeom>
                <a:avLst/>
                <a:gdLst/>
                <a:ahLst/>
                <a:cxnLst/>
                <a:rect l="l" t="t" r="r" b="b"/>
                <a:pathLst>
                  <a:path w="260636" h="260636" extrusionOk="0">
                    <a:moveTo>
                      <a:pt x="243125" y="243125"/>
                    </a:moveTo>
                    <a:cubicBezTo>
                      <a:pt x="243125" y="118508"/>
                      <a:pt x="142128" y="18326"/>
                      <a:pt x="18326" y="18326"/>
                    </a:cubicBezTo>
                  </a:path>
                </a:pathLst>
              </a:custGeom>
              <a:noFill/>
              <a:ln w="12700" cap="rnd"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1043" name="Google Shape;1043;p7"/>
              <p:cNvSpPr/>
              <p:nvPr/>
            </p:nvSpPr>
            <p:spPr>
              <a:xfrm>
                <a:off x="3305043" y="4484297"/>
                <a:ext cx="79535" cy="96578"/>
              </a:xfrm>
              <a:custGeom>
                <a:avLst/>
                <a:gdLst/>
                <a:ahLst/>
                <a:cxnLst/>
                <a:rect l="l" t="t" r="r" b="b"/>
                <a:pathLst>
                  <a:path w="114028" h="138463" extrusionOk="0">
                    <a:moveTo>
                      <a:pt x="18326" y="18326"/>
                    </a:moveTo>
                    <a:lnTo>
                      <a:pt x="18326" y="121766"/>
                    </a:lnTo>
                    <a:lnTo>
                      <a:pt x="100589" y="121766"/>
                    </a:lnTo>
                    <a:lnTo>
                      <a:pt x="100589" y="18326"/>
                    </a:lnTo>
                  </a:path>
                </a:pathLst>
              </a:custGeom>
              <a:noFill/>
              <a:ln w="12700" cap="flat"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1044" name="Google Shape;1044;p7"/>
              <p:cNvSpPr/>
              <p:nvPr/>
            </p:nvSpPr>
            <p:spPr>
              <a:xfrm>
                <a:off x="3228844" y="4263661"/>
                <a:ext cx="90897" cy="119302"/>
              </a:xfrm>
              <a:custGeom>
                <a:avLst/>
                <a:gdLst/>
                <a:ahLst/>
                <a:cxnLst/>
                <a:rect l="l" t="t" r="r" b="b"/>
                <a:pathLst>
                  <a:path w="130318" h="171042" extrusionOk="0">
                    <a:moveTo>
                      <a:pt x="18326" y="18326"/>
                    </a:moveTo>
                    <a:lnTo>
                      <a:pt x="118508" y="18326"/>
                    </a:lnTo>
                    <a:lnTo>
                      <a:pt x="118508" y="153531"/>
                    </a:lnTo>
                    <a:lnTo>
                      <a:pt x="18326" y="153531"/>
                    </a:lnTo>
                    <a:close/>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1045" name="Google Shape;1045;p7"/>
              <p:cNvSpPr/>
              <p:nvPr/>
            </p:nvSpPr>
            <p:spPr>
              <a:xfrm>
                <a:off x="3298788" y="4215325"/>
                <a:ext cx="90897" cy="164750"/>
              </a:xfrm>
              <a:custGeom>
                <a:avLst/>
                <a:gdLst/>
                <a:ahLst/>
                <a:cxnLst/>
                <a:rect l="l" t="t" r="r" b="b"/>
                <a:pathLst>
                  <a:path w="130318" h="236201" extrusionOk="0">
                    <a:moveTo>
                      <a:pt x="18326" y="18326"/>
                    </a:moveTo>
                    <a:lnTo>
                      <a:pt x="118508" y="18326"/>
                    </a:lnTo>
                    <a:lnTo>
                      <a:pt x="118508" y="221948"/>
                    </a:lnTo>
                    <a:lnTo>
                      <a:pt x="18326" y="221948"/>
                    </a:lnTo>
                    <a:close/>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1046" name="Google Shape;1046;p7"/>
              <p:cNvSpPr/>
              <p:nvPr/>
            </p:nvSpPr>
            <p:spPr>
              <a:xfrm>
                <a:off x="3368732" y="4263661"/>
                <a:ext cx="90897" cy="119302"/>
              </a:xfrm>
              <a:custGeom>
                <a:avLst/>
                <a:gdLst/>
                <a:ahLst/>
                <a:cxnLst/>
                <a:rect l="l" t="t" r="r" b="b"/>
                <a:pathLst>
                  <a:path w="130318" h="171042" extrusionOk="0">
                    <a:moveTo>
                      <a:pt x="18326" y="18326"/>
                    </a:moveTo>
                    <a:lnTo>
                      <a:pt x="118508" y="18326"/>
                    </a:lnTo>
                    <a:lnTo>
                      <a:pt x="118508" y="153531"/>
                    </a:lnTo>
                    <a:lnTo>
                      <a:pt x="18326" y="153531"/>
                    </a:lnTo>
                    <a:close/>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1047" name="Google Shape;1047;p7"/>
              <p:cNvSpPr/>
              <p:nvPr/>
            </p:nvSpPr>
            <p:spPr>
              <a:xfrm>
                <a:off x="3074740" y="4629302"/>
                <a:ext cx="56810" cy="62491"/>
              </a:xfrm>
              <a:custGeom>
                <a:avLst/>
                <a:gdLst/>
                <a:ahLst/>
                <a:cxnLst/>
                <a:rect l="l" t="t" r="r" b="b"/>
                <a:pathLst>
                  <a:path w="81448" h="89593" extrusionOk="0">
                    <a:moveTo>
                      <a:pt x="69639" y="18326"/>
                    </a:moveTo>
                    <a:lnTo>
                      <a:pt x="18326" y="72897"/>
                    </a:lnTo>
                  </a:path>
                </a:pathLst>
              </a:custGeom>
              <a:noFill/>
              <a:ln w="12700" cap="rnd"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1048" name="Google Shape;1048;p7"/>
              <p:cNvSpPr/>
              <p:nvPr/>
            </p:nvSpPr>
            <p:spPr>
              <a:xfrm>
                <a:off x="3143547" y="4629302"/>
                <a:ext cx="56810" cy="62491"/>
              </a:xfrm>
              <a:custGeom>
                <a:avLst/>
                <a:gdLst/>
                <a:ahLst/>
                <a:cxnLst/>
                <a:rect l="l" t="t" r="r" b="b"/>
                <a:pathLst>
                  <a:path w="81448" h="89593" extrusionOk="0">
                    <a:moveTo>
                      <a:pt x="69639" y="72897"/>
                    </a:moveTo>
                    <a:lnTo>
                      <a:pt x="18326" y="18326"/>
                    </a:lnTo>
                  </a:path>
                </a:pathLst>
              </a:custGeom>
              <a:noFill/>
              <a:ln w="12700" cap="rnd"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1049" name="Google Shape;1049;p7"/>
              <p:cNvSpPr/>
              <p:nvPr/>
            </p:nvSpPr>
            <p:spPr>
              <a:xfrm>
                <a:off x="3212353" y="4627027"/>
                <a:ext cx="62491" cy="62491"/>
              </a:xfrm>
              <a:custGeom>
                <a:avLst/>
                <a:gdLst/>
                <a:ahLst/>
                <a:cxnLst/>
                <a:rect l="l" t="t" r="r" b="b"/>
                <a:pathLst>
                  <a:path w="89593" h="89593" extrusionOk="0">
                    <a:moveTo>
                      <a:pt x="73711" y="18326"/>
                    </a:moveTo>
                    <a:lnTo>
                      <a:pt x="18326" y="76155"/>
                    </a:lnTo>
                  </a:path>
                </a:pathLst>
              </a:custGeom>
              <a:noFill/>
              <a:ln w="12700" cap="rnd"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1050" name="Google Shape;1050;p7"/>
              <p:cNvSpPr/>
              <p:nvPr/>
            </p:nvSpPr>
            <p:spPr>
              <a:xfrm>
                <a:off x="3034366" y="4660578"/>
                <a:ext cx="68172" cy="68172"/>
              </a:xfrm>
              <a:custGeom>
                <a:avLst/>
                <a:gdLst/>
                <a:ahLst/>
                <a:cxnLst/>
                <a:rect l="l" t="t" r="r" b="b"/>
                <a:pathLst>
                  <a:path w="97738" h="97738" extrusionOk="0">
                    <a:moveTo>
                      <a:pt x="86743" y="52535"/>
                    </a:moveTo>
                    <a:cubicBezTo>
                      <a:pt x="86743" y="71427"/>
                      <a:pt x="71427" y="86743"/>
                      <a:pt x="52534" y="86743"/>
                    </a:cubicBezTo>
                    <a:cubicBezTo>
                      <a:pt x="33641" y="86743"/>
                      <a:pt x="18326" y="71427"/>
                      <a:pt x="18326" y="52535"/>
                    </a:cubicBezTo>
                    <a:cubicBezTo>
                      <a:pt x="18326" y="33642"/>
                      <a:pt x="33641" y="18326"/>
                      <a:pt x="52534" y="18326"/>
                    </a:cubicBezTo>
                    <a:cubicBezTo>
                      <a:pt x="71427" y="18326"/>
                      <a:pt x="86743" y="33642"/>
                      <a:pt x="86743" y="52535"/>
                    </a:cubicBezTo>
                    <a:close/>
                  </a:path>
                </a:pathLst>
              </a:custGeom>
              <a:noFill/>
              <a:ln w="12700" cap="rnd"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1051" name="Google Shape;1051;p7"/>
              <p:cNvSpPr/>
              <p:nvPr/>
            </p:nvSpPr>
            <p:spPr>
              <a:xfrm>
                <a:off x="3103172" y="4588359"/>
                <a:ext cx="68172" cy="68172"/>
              </a:xfrm>
              <a:custGeom>
                <a:avLst/>
                <a:gdLst/>
                <a:ahLst/>
                <a:cxnLst/>
                <a:rect l="l" t="t" r="r" b="b"/>
                <a:pathLst>
                  <a:path w="97738" h="97738" extrusionOk="0">
                    <a:moveTo>
                      <a:pt x="86743" y="52535"/>
                    </a:moveTo>
                    <a:cubicBezTo>
                      <a:pt x="86743" y="71427"/>
                      <a:pt x="71427" y="86743"/>
                      <a:pt x="52535" y="86743"/>
                    </a:cubicBezTo>
                    <a:cubicBezTo>
                      <a:pt x="33642" y="86743"/>
                      <a:pt x="18326" y="71427"/>
                      <a:pt x="18326" y="52535"/>
                    </a:cubicBezTo>
                    <a:cubicBezTo>
                      <a:pt x="18326" y="33642"/>
                      <a:pt x="33642" y="18326"/>
                      <a:pt x="52535" y="18326"/>
                    </a:cubicBezTo>
                    <a:cubicBezTo>
                      <a:pt x="71427" y="18326"/>
                      <a:pt x="86743" y="33642"/>
                      <a:pt x="86743" y="52535"/>
                    </a:cubicBezTo>
                    <a:close/>
                  </a:path>
                </a:pathLst>
              </a:custGeom>
              <a:noFill/>
              <a:ln w="12700" cap="rnd"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1052" name="Google Shape;1052;p7"/>
              <p:cNvSpPr/>
              <p:nvPr/>
            </p:nvSpPr>
            <p:spPr>
              <a:xfrm>
                <a:off x="3172548" y="4660578"/>
                <a:ext cx="68172" cy="68172"/>
              </a:xfrm>
              <a:custGeom>
                <a:avLst/>
                <a:gdLst/>
                <a:ahLst/>
                <a:cxnLst/>
                <a:rect l="l" t="t" r="r" b="b"/>
                <a:pathLst>
                  <a:path w="97738" h="97738" extrusionOk="0">
                    <a:moveTo>
                      <a:pt x="86743" y="52535"/>
                    </a:moveTo>
                    <a:cubicBezTo>
                      <a:pt x="86743" y="33801"/>
                      <a:pt x="71268" y="18326"/>
                      <a:pt x="52535" y="18326"/>
                    </a:cubicBezTo>
                    <a:cubicBezTo>
                      <a:pt x="33801" y="18326"/>
                      <a:pt x="18326" y="33801"/>
                      <a:pt x="18326" y="52535"/>
                    </a:cubicBezTo>
                    <a:cubicBezTo>
                      <a:pt x="18326" y="71268"/>
                      <a:pt x="33801" y="86743"/>
                      <a:pt x="52535" y="86743"/>
                    </a:cubicBezTo>
                    <a:cubicBezTo>
                      <a:pt x="71268" y="87558"/>
                      <a:pt x="86743" y="72082"/>
                      <a:pt x="86743" y="52535"/>
                    </a:cubicBezTo>
                    <a:close/>
                  </a:path>
                </a:pathLst>
              </a:custGeom>
              <a:noFill/>
              <a:ln w="12700" cap="rnd"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1053" name="Google Shape;1053;p7"/>
              <p:cNvSpPr/>
              <p:nvPr/>
            </p:nvSpPr>
            <p:spPr>
              <a:xfrm>
                <a:off x="3283434" y="4556515"/>
                <a:ext cx="124983" cy="181794"/>
              </a:xfrm>
              <a:custGeom>
                <a:avLst/>
                <a:gdLst/>
                <a:ahLst/>
                <a:cxnLst/>
                <a:rect l="l" t="t" r="r" b="b"/>
                <a:pathLst>
                  <a:path w="179187" h="260636" extrusionOk="0">
                    <a:moveTo>
                      <a:pt x="162491" y="242311"/>
                    </a:moveTo>
                    <a:lnTo>
                      <a:pt x="162491" y="44390"/>
                    </a:lnTo>
                    <a:cubicBezTo>
                      <a:pt x="162491" y="29729"/>
                      <a:pt x="151088" y="18326"/>
                      <a:pt x="136427" y="18326"/>
                    </a:cubicBezTo>
                    <a:lnTo>
                      <a:pt x="44390" y="18326"/>
                    </a:lnTo>
                    <a:cubicBezTo>
                      <a:pt x="29729" y="18326"/>
                      <a:pt x="18326" y="29729"/>
                      <a:pt x="18326" y="44390"/>
                    </a:cubicBezTo>
                    <a:lnTo>
                      <a:pt x="18326" y="242311"/>
                    </a:lnTo>
                  </a:path>
                </a:pathLst>
              </a:custGeom>
              <a:noFill/>
              <a:ln w="12700" cap="rnd"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1054" name="Google Shape;1054;p7"/>
              <p:cNvSpPr/>
              <p:nvPr/>
            </p:nvSpPr>
            <p:spPr>
              <a:xfrm>
                <a:off x="3283434" y="4712894"/>
                <a:ext cx="124983" cy="96578"/>
              </a:xfrm>
              <a:custGeom>
                <a:avLst/>
                <a:gdLst/>
                <a:ahLst/>
                <a:cxnLst/>
                <a:rect l="l" t="t" r="r" b="b"/>
                <a:pathLst>
                  <a:path w="179187" h="138463" extrusionOk="0">
                    <a:moveTo>
                      <a:pt x="18326" y="18326"/>
                    </a:moveTo>
                    <a:lnTo>
                      <a:pt x="18326" y="99775"/>
                    </a:lnTo>
                    <a:cubicBezTo>
                      <a:pt x="18326" y="114436"/>
                      <a:pt x="29729" y="125839"/>
                      <a:pt x="44390" y="125839"/>
                    </a:cubicBezTo>
                    <a:lnTo>
                      <a:pt x="136427" y="125839"/>
                    </a:lnTo>
                    <a:cubicBezTo>
                      <a:pt x="151088" y="125839"/>
                      <a:pt x="162491" y="114436"/>
                      <a:pt x="162491" y="99775"/>
                    </a:cubicBezTo>
                    <a:lnTo>
                      <a:pt x="162491" y="18326"/>
                    </a:lnTo>
                  </a:path>
                </a:pathLst>
              </a:custGeom>
              <a:noFill/>
              <a:ln w="12700" cap="rnd"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1055" name="Google Shape;1055;p7"/>
              <p:cNvSpPr/>
              <p:nvPr/>
            </p:nvSpPr>
            <p:spPr>
              <a:xfrm>
                <a:off x="3556955" y="4629302"/>
                <a:ext cx="56810" cy="62491"/>
              </a:xfrm>
              <a:custGeom>
                <a:avLst/>
                <a:gdLst/>
                <a:ahLst/>
                <a:cxnLst/>
                <a:rect l="l" t="t" r="r" b="b"/>
                <a:pathLst>
                  <a:path w="81448" h="89593" extrusionOk="0">
                    <a:moveTo>
                      <a:pt x="18326" y="18326"/>
                    </a:moveTo>
                    <a:lnTo>
                      <a:pt x="69639" y="72897"/>
                    </a:lnTo>
                  </a:path>
                </a:pathLst>
              </a:custGeom>
              <a:noFill/>
              <a:ln w="12700" cap="rnd"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1056" name="Google Shape;1056;p7"/>
              <p:cNvSpPr/>
              <p:nvPr/>
            </p:nvSpPr>
            <p:spPr>
              <a:xfrm>
                <a:off x="3488148" y="4629302"/>
                <a:ext cx="56810" cy="62491"/>
              </a:xfrm>
              <a:custGeom>
                <a:avLst/>
                <a:gdLst/>
                <a:ahLst/>
                <a:cxnLst/>
                <a:rect l="l" t="t" r="r" b="b"/>
                <a:pathLst>
                  <a:path w="81448" h="89593" extrusionOk="0">
                    <a:moveTo>
                      <a:pt x="18326" y="72897"/>
                    </a:moveTo>
                    <a:lnTo>
                      <a:pt x="69639" y="18326"/>
                    </a:lnTo>
                  </a:path>
                </a:pathLst>
              </a:custGeom>
              <a:noFill/>
              <a:ln w="12700" cap="rnd"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1057" name="Google Shape;1057;p7"/>
              <p:cNvSpPr/>
              <p:nvPr/>
            </p:nvSpPr>
            <p:spPr>
              <a:xfrm>
                <a:off x="3417067" y="4627027"/>
                <a:ext cx="62491" cy="62491"/>
              </a:xfrm>
              <a:custGeom>
                <a:avLst/>
                <a:gdLst/>
                <a:ahLst/>
                <a:cxnLst/>
                <a:rect l="l" t="t" r="r" b="b"/>
                <a:pathLst>
                  <a:path w="89593" h="89593" extrusionOk="0">
                    <a:moveTo>
                      <a:pt x="18326" y="18326"/>
                    </a:moveTo>
                    <a:lnTo>
                      <a:pt x="72897" y="76155"/>
                    </a:lnTo>
                  </a:path>
                </a:pathLst>
              </a:custGeom>
              <a:noFill/>
              <a:ln w="12700" cap="rnd"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1058" name="Google Shape;1058;p7"/>
              <p:cNvSpPr/>
              <p:nvPr/>
            </p:nvSpPr>
            <p:spPr>
              <a:xfrm>
                <a:off x="3585388" y="4660578"/>
                <a:ext cx="68172" cy="68172"/>
              </a:xfrm>
              <a:custGeom>
                <a:avLst/>
                <a:gdLst/>
                <a:ahLst/>
                <a:cxnLst/>
                <a:rect l="l" t="t" r="r" b="b"/>
                <a:pathLst>
                  <a:path w="97738" h="97738" extrusionOk="0">
                    <a:moveTo>
                      <a:pt x="86743" y="52535"/>
                    </a:moveTo>
                    <a:cubicBezTo>
                      <a:pt x="86743" y="71427"/>
                      <a:pt x="71427" y="86743"/>
                      <a:pt x="52535" y="86743"/>
                    </a:cubicBezTo>
                    <a:cubicBezTo>
                      <a:pt x="33642" y="86743"/>
                      <a:pt x="18326" y="71427"/>
                      <a:pt x="18326" y="52535"/>
                    </a:cubicBezTo>
                    <a:cubicBezTo>
                      <a:pt x="18326" y="33642"/>
                      <a:pt x="33642" y="18326"/>
                      <a:pt x="52535" y="18326"/>
                    </a:cubicBezTo>
                    <a:cubicBezTo>
                      <a:pt x="71427" y="18326"/>
                      <a:pt x="86743" y="33642"/>
                      <a:pt x="86743" y="52535"/>
                    </a:cubicBezTo>
                    <a:close/>
                  </a:path>
                </a:pathLst>
              </a:custGeom>
              <a:noFill/>
              <a:ln w="12700" cap="rnd"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1059" name="Google Shape;1059;p7"/>
              <p:cNvSpPr/>
              <p:nvPr/>
            </p:nvSpPr>
            <p:spPr>
              <a:xfrm>
                <a:off x="3516581" y="4588359"/>
                <a:ext cx="68172" cy="68172"/>
              </a:xfrm>
              <a:custGeom>
                <a:avLst/>
                <a:gdLst/>
                <a:ahLst/>
                <a:cxnLst/>
                <a:rect l="l" t="t" r="r" b="b"/>
                <a:pathLst>
                  <a:path w="97738" h="97738" extrusionOk="0">
                    <a:moveTo>
                      <a:pt x="86743" y="52535"/>
                    </a:moveTo>
                    <a:cubicBezTo>
                      <a:pt x="86743" y="71427"/>
                      <a:pt x="71427" y="86743"/>
                      <a:pt x="52535" y="86743"/>
                    </a:cubicBezTo>
                    <a:cubicBezTo>
                      <a:pt x="33642" y="86743"/>
                      <a:pt x="18326" y="71427"/>
                      <a:pt x="18326" y="52535"/>
                    </a:cubicBezTo>
                    <a:cubicBezTo>
                      <a:pt x="18326" y="33642"/>
                      <a:pt x="33642" y="18326"/>
                      <a:pt x="52535" y="18326"/>
                    </a:cubicBezTo>
                    <a:cubicBezTo>
                      <a:pt x="71427" y="18326"/>
                      <a:pt x="86743" y="33642"/>
                      <a:pt x="86743" y="52535"/>
                    </a:cubicBezTo>
                    <a:close/>
                  </a:path>
                </a:pathLst>
              </a:custGeom>
              <a:noFill/>
              <a:ln w="12700" cap="rnd"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1060" name="Google Shape;1060;p7"/>
              <p:cNvSpPr/>
              <p:nvPr/>
            </p:nvSpPr>
            <p:spPr>
              <a:xfrm>
                <a:off x="3447774" y="4660578"/>
                <a:ext cx="68172" cy="68172"/>
              </a:xfrm>
              <a:custGeom>
                <a:avLst/>
                <a:gdLst/>
                <a:ahLst/>
                <a:cxnLst/>
                <a:rect l="l" t="t" r="r" b="b"/>
                <a:pathLst>
                  <a:path w="97738" h="97738" extrusionOk="0">
                    <a:moveTo>
                      <a:pt x="18326" y="52535"/>
                    </a:moveTo>
                    <a:cubicBezTo>
                      <a:pt x="18326" y="33801"/>
                      <a:pt x="33801" y="18326"/>
                      <a:pt x="52535" y="18326"/>
                    </a:cubicBezTo>
                    <a:cubicBezTo>
                      <a:pt x="71268" y="18326"/>
                      <a:pt x="86743" y="33801"/>
                      <a:pt x="86743" y="52535"/>
                    </a:cubicBezTo>
                    <a:cubicBezTo>
                      <a:pt x="86743" y="71268"/>
                      <a:pt x="71268" y="86743"/>
                      <a:pt x="52535" y="86743"/>
                    </a:cubicBezTo>
                    <a:cubicBezTo>
                      <a:pt x="32987" y="87558"/>
                      <a:pt x="18326" y="72082"/>
                      <a:pt x="18326" y="52535"/>
                    </a:cubicBezTo>
                    <a:close/>
                  </a:path>
                </a:pathLst>
              </a:custGeom>
              <a:noFill/>
              <a:ln w="12700" cap="rnd"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grpSp>
        <p:grpSp>
          <p:nvGrpSpPr>
            <p:cNvPr id="1061" name="Google Shape;1061;p7"/>
            <p:cNvGrpSpPr/>
            <p:nvPr/>
          </p:nvGrpSpPr>
          <p:grpSpPr>
            <a:xfrm>
              <a:off x="6597846" y="4045989"/>
              <a:ext cx="452276" cy="452330"/>
              <a:chOff x="8113818" y="1811130"/>
              <a:chExt cx="747811" cy="747900"/>
            </a:xfrm>
          </p:grpSpPr>
          <p:sp>
            <p:nvSpPr>
              <p:cNvPr id="1062" name="Google Shape;1062;p7"/>
              <p:cNvSpPr/>
              <p:nvPr/>
            </p:nvSpPr>
            <p:spPr>
              <a:xfrm>
                <a:off x="8476940" y="2028445"/>
                <a:ext cx="140499" cy="280998"/>
              </a:xfrm>
              <a:custGeom>
                <a:avLst/>
                <a:gdLst/>
                <a:ahLst/>
                <a:cxnLst/>
                <a:rect l="l" t="t" r="r" b="b"/>
                <a:pathLst>
                  <a:path w="203622" h="407244" extrusionOk="0">
                    <a:moveTo>
                      <a:pt x="192627" y="392177"/>
                    </a:moveTo>
                    <a:lnTo>
                      <a:pt x="173893" y="300139"/>
                    </a:lnTo>
                    <a:cubicBezTo>
                      <a:pt x="169821" y="279777"/>
                      <a:pt x="158418" y="261044"/>
                      <a:pt x="142943" y="248012"/>
                    </a:cubicBezTo>
                    <a:cubicBezTo>
                      <a:pt x="132355" y="239867"/>
                      <a:pt x="122581" y="234166"/>
                      <a:pt x="112807" y="231722"/>
                    </a:cubicBezTo>
                    <a:lnTo>
                      <a:pt x="33802" y="208917"/>
                    </a:lnTo>
                    <a:cubicBezTo>
                      <a:pt x="32172" y="208102"/>
                      <a:pt x="30543" y="207288"/>
                      <a:pt x="28914" y="206473"/>
                    </a:cubicBezTo>
                    <a:cubicBezTo>
                      <a:pt x="24842" y="204030"/>
                      <a:pt x="22398" y="199143"/>
                      <a:pt x="21584" y="194256"/>
                    </a:cubicBezTo>
                    <a:lnTo>
                      <a:pt x="18326" y="163305"/>
                    </a:lnTo>
                    <a:cubicBezTo>
                      <a:pt x="40317" y="146201"/>
                      <a:pt x="56607" y="120952"/>
                      <a:pt x="64752" y="90816"/>
                    </a:cubicBezTo>
                    <a:cubicBezTo>
                      <a:pt x="78598" y="89187"/>
                      <a:pt x="90001" y="73711"/>
                      <a:pt x="90001" y="54164"/>
                    </a:cubicBezTo>
                    <a:cubicBezTo>
                      <a:pt x="90001" y="36245"/>
                      <a:pt x="81042" y="20770"/>
                      <a:pt x="68010" y="18326"/>
                    </a:cubicBezTo>
                  </a:path>
                </a:pathLst>
              </a:custGeom>
              <a:noFill/>
              <a:ln w="12700" cap="rnd"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1063" name="Google Shape;1063;p7"/>
              <p:cNvSpPr/>
              <p:nvPr/>
            </p:nvSpPr>
            <p:spPr>
              <a:xfrm>
                <a:off x="8271564" y="2027884"/>
                <a:ext cx="140499" cy="280998"/>
              </a:xfrm>
              <a:custGeom>
                <a:avLst/>
                <a:gdLst/>
                <a:ahLst/>
                <a:cxnLst/>
                <a:rect l="l" t="t" r="r" b="b"/>
                <a:pathLst>
                  <a:path w="203622" h="407244" extrusionOk="0">
                    <a:moveTo>
                      <a:pt x="142943" y="18326"/>
                    </a:moveTo>
                    <a:cubicBezTo>
                      <a:pt x="130725" y="21584"/>
                      <a:pt x="121766" y="36245"/>
                      <a:pt x="121766" y="54163"/>
                    </a:cubicBezTo>
                    <a:cubicBezTo>
                      <a:pt x="121766" y="73711"/>
                      <a:pt x="132355" y="89187"/>
                      <a:pt x="146200" y="90816"/>
                    </a:cubicBezTo>
                    <a:cubicBezTo>
                      <a:pt x="154345" y="120952"/>
                      <a:pt x="170635" y="146201"/>
                      <a:pt x="192626" y="163305"/>
                    </a:cubicBezTo>
                    <a:lnTo>
                      <a:pt x="189369" y="194256"/>
                    </a:lnTo>
                    <a:cubicBezTo>
                      <a:pt x="188554" y="199143"/>
                      <a:pt x="186111" y="204029"/>
                      <a:pt x="182038" y="206473"/>
                    </a:cubicBezTo>
                    <a:cubicBezTo>
                      <a:pt x="180409" y="207288"/>
                      <a:pt x="178780" y="208102"/>
                      <a:pt x="177151" y="208916"/>
                    </a:cubicBezTo>
                    <a:lnTo>
                      <a:pt x="98960" y="231722"/>
                    </a:lnTo>
                    <a:cubicBezTo>
                      <a:pt x="89186" y="234166"/>
                      <a:pt x="78598" y="239053"/>
                      <a:pt x="68010" y="248012"/>
                    </a:cubicBezTo>
                    <a:cubicBezTo>
                      <a:pt x="51720" y="261044"/>
                      <a:pt x="41132" y="279777"/>
                      <a:pt x="37059" y="300139"/>
                    </a:cubicBezTo>
                    <a:lnTo>
                      <a:pt x="18326" y="392177"/>
                    </a:lnTo>
                  </a:path>
                </a:pathLst>
              </a:custGeom>
              <a:noFill/>
              <a:ln w="12700" cap="rnd"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1064" name="Google Shape;1064;p7"/>
              <p:cNvSpPr/>
              <p:nvPr/>
            </p:nvSpPr>
            <p:spPr>
              <a:xfrm>
                <a:off x="8357387" y="1938102"/>
                <a:ext cx="174219" cy="112399"/>
              </a:xfrm>
              <a:custGeom>
                <a:avLst/>
                <a:gdLst/>
                <a:ahLst/>
                <a:cxnLst/>
                <a:rect l="l" t="t" r="r" b="b"/>
                <a:pathLst>
                  <a:path w="252491" h="162897" extrusionOk="0">
                    <a:moveTo>
                      <a:pt x="240726" y="148644"/>
                    </a:moveTo>
                    <a:cubicBezTo>
                      <a:pt x="240726" y="148644"/>
                      <a:pt x="247242" y="18326"/>
                      <a:pt x="129956" y="18326"/>
                    </a:cubicBezTo>
                    <a:cubicBezTo>
                      <a:pt x="12669" y="18326"/>
                      <a:pt x="18371" y="149459"/>
                      <a:pt x="18371" y="149459"/>
                    </a:cubicBezTo>
                  </a:path>
                </a:pathLst>
              </a:custGeom>
              <a:noFill/>
              <a:ln w="12700" cap="rnd"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1065" name="Google Shape;1065;p7"/>
              <p:cNvSpPr/>
              <p:nvPr/>
            </p:nvSpPr>
            <p:spPr>
              <a:xfrm>
                <a:off x="8363029" y="1973403"/>
                <a:ext cx="162979" cy="44960"/>
              </a:xfrm>
              <a:custGeom>
                <a:avLst/>
                <a:gdLst/>
                <a:ahLst/>
                <a:cxnLst/>
                <a:rect l="l" t="t" r="r" b="b"/>
                <a:pathLst>
                  <a:path w="236201" h="65159" extrusionOk="0">
                    <a:moveTo>
                      <a:pt x="18326" y="41205"/>
                    </a:moveTo>
                    <a:cubicBezTo>
                      <a:pt x="23213" y="31431"/>
                      <a:pt x="32172" y="24915"/>
                      <a:pt x="41946" y="20843"/>
                    </a:cubicBezTo>
                    <a:cubicBezTo>
                      <a:pt x="58236" y="15141"/>
                      <a:pt x="75340" y="20028"/>
                      <a:pt x="90815" y="26544"/>
                    </a:cubicBezTo>
                    <a:cubicBezTo>
                      <a:pt x="112807" y="36318"/>
                      <a:pt x="132355" y="48535"/>
                      <a:pt x="157603" y="50979"/>
                    </a:cubicBezTo>
                    <a:cubicBezTo>
                      <a:pt x="181224" y="53422"/>
                      <a:pt x="203215" y="50979"/>
                      <a:pt x="224392" y="40390"/>
                    </a:cubicBezTo>
                  </a:path>
                </a:pathLst>
              </a:custGeom>
              <a:noFill/>
              <a:ln w="12700" cap="rnd"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1066" name="Google Shape;1066;p7"/>
              <p:cNvSpPr/>
              <p:nvPr/>
            </p:nvSpPr>
            <p:spPr>
              <a:xfrm>
                <a:off x="8384352" y="2158068"/>
                <a:ext cx="73059" cy="73059"/>
              </a:xfrm>
              <a:custGeom>
                <a:avLst/>
                <a:gdLst/>
                <a:ahLst/>
                <a:cxnLst/>
                <a:rect l="l" t="t" r="r" b="b"/>
                <a:pathLst>
                  <a:path w="105883" h="105883" extrusionOk="0">
                    <a:moveTo>
                      <a:pt x="18326" y="18326"/>
                    </a:moveTo>
                    <a:lnTo>
                      <a:pt x="90816" y="93259"/>
                    </a:lnTo>
                  </a:path>
                </a:pathLst>
              </a:custGeom>
              <a:noFill/>
              <a:ln w="12700" cap="rnd"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1067" name="Google Shape;1067;p7"/>
              <p:cNvSpPr/>
              <p:nvPr/>
            </p:nvSpPr>
            <p:spPr>
              <a:xfrm>
                <a:off x="8434294" y="2158068"/>
                <a:ext cx="73059" cy="73059"/>
              </a:xfrm>
              <a:custGeom>
                <a:avLst/>
                <a:gdLst/>
                <a:ahLst/>
                <a:cxnLst/>
                <a:rect l="l" t="t" r="r" b="b"/>
                <a:pathLst>
                  <a:path w="105883" h="105883" extrusionOk="0">
                    <a:moveTo>
                      <a:pt x="90815" y="18326"/>
                    </a:moveTo>
                    <a:lnTo>
                      <a:pt x="18326" y="93259"/>
                    </a:lnTo>
                  </a:path>
                </a:pathLst>
              </a:custGeom>
              <a:noFill/>
              <a:ln w="12700" cap="rnd"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1068" name="Google Shape;1068;p7"/>
              <p:cNvSpPr/>
              <p:nvPr/>
            </p:nvSpPr>
            <p:spPr>
              <a:xfrm>
                <a:off x="8434294" y="2209693"/>
                <a:ext cx="22480" cy="56199"/>
              </a:xfrm>
              <a:custGeom>
                <a:avLst/>
                <a:gdLst/>
                <a:ahLst/>
                <a:cxnLst/>
                <a:rect l="l" t="t" r="r" b="b"/>
                <a:pathLst>
                  <a:path w="32579" h="81448" extrusionOk="0">
                    <a:moveTo>
                      <a:pt x="18326" y="18326"/>
                    </a:moveTo>
                    <a:lnTo>
                      <a:pt x="18326" y="68010"/>
                    </a:lnTo>
                  </a:path>
                </a:pathLst>
              </a:custGeom>
              <a:noFill/>
              <a:ln w="12700" cap="rnd"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1069" name="Google Shape;1069;p7"/>
              <p:cNvSpPr/>
              <p:nvPr/>
            </p:nvSpPr>
            <p:spPr>
              <a:xfrm>
                <a:off x="8113818" y="1811130"/>
                <a:ext cx="663157" cy="663157"/>
              </a:xfrm>
              <a:custGeom>
                <a:avLst/>
                <a:gdLst/>
                <a:ahLst/>
                <a:cxnLst/>
                <a:rect l="l" t="t" r="r" b="b"/>
                <a:pathLst>
                  <a:path w="961097" h="961097" extrusionOk="0">
                    <a:moveTo>
                      <a:pt x="923635" y="459290"/>
                    </a:moveTo>
                    <a:cubicBezTo>
                      <a:pt x="937093" y="702283"/>
                      <a:pt x="751018" y="910177"/>
                      <a:pt x="508025" y="923635"/>
                    </a:cubicBezTo>
                    <a:cubicBezTo>
                      <a:pt x="265032" y="937093"/>
                      <a:pt x="57138" y="751018"/>
                      <a:pt x="43680" y="508025"/>
                    </a:cubicBezTo>
                    <a:cubicBezTo>
                      <a:pt x="30222" y="265032"/>
                      <a:pt x="216297" y="57137"/>
                      <a:pt x="459290" y="43679"/>
                    </a:cubicBezTo>
                    <a:cubicBezTo>
                      <a:pt x="702283" y="30222"/>
                      <a:pt x="910177" y="216297"/>
                      <a:pt x="923635" y="459290"/>
                    </a:cubicBezTo>
                    <a:close/>
                  </a:path>
                </a:pathLst>
              </a:custGeom>
              <a:noFill/>
              <a:ln w="12700" cap="rnd"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1070" name="Google Shape;1070;p7"/>
              <p:cNvSpPr/>
              <p:nvPr/>
            </p:nvSpPr>
            <p:spPr>
              <a:xfrm>
                <a:off x="8659310" y="2356711"/>
                <a:ext cx="202319" cy="202319"/>
              </a:xfrm>
              <a:custGeom>
                <a:avLst/>
                <a:gdLst/>
                <a:ahLst/>
                <a:cxnLst/>
                <a:rect l="l" t="t" r="r" b="b"/>
                <a:pathLst>
                  <a:path w="293216" h="293216" extrusionOk="0">
                    <a:moveTo>
                      <a:pt x="100589" y="18326"/>
                    </a:moveTo>
                    <a:lnTo>
                      <a:pt x="261044" y="178780"/>
                    </a:lnTo>
                    <a:cubicBezTo>
                      <a:pt x="283849" y="201586"/>
                      <a:pt x="283849" y="238238"/>
                      <a:pt x="261044" y="261044"/>
                    </a:cubicBezTo>
                    <a:lnTo>
                      <a:pt x="261044" y="261044"/>
                    </a:lnTo>
                    <a:cubicBezTo>
                      <a:pt x="238238" y="283849"/>
                      <a:pt x="201586" y="283849"/>
                      <a:pt x="178780" y="261044"/>
                    </a:cubicBezTo>
                    <a:lnTo>
                      <a:pt x="18326" y="100589"/>
                    </a:lnTo>
                  </a:path>
                </a:pathLst>
              </a:custGeom>
              <a:noFill/>
              <a:ln w="12700" cap="rnd"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1071" name="Google Shape;1071;p7"/>
              <p:cNvSpPr/>
              <p:nvPr/>
            </p:nvSpPr>
            <p:spPr>
              <a:xfrm>
                <a:off x="8559988" y="2257390"/>
                <a:ext cx="230419" cy="230419"/>
              </a:xfrm>
              <a:custGeom>
                <a:avLst/>
                <a:gdLst/>
                <a:ahLst/>
                <a:cxnLst/>
                <a:rect l="l" t="t" r="r" b="b"/>
                <a:pathLst>
                  <a:path w="333940" h="333940" extrusionOk="0">
                    <a:moveTo>
                      <a:pt x="18326" y="322130"/>
                    </a:moveTo>
                    <a:cubicBezTo>
                      <a:pt x="159233" y="271632"/>
                      <a:pt x="270818" y="159233"/>
                      <a:pt x="322130" y="18326"/>
                    </a:cubicBezTo>
                  </a:path>
                </a:pathLst>
              </a:custGeom>
              <a:noFill/>
              <a:ln w="12700" cap="rnd"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grpSp>
        <p:grpSp>
          <p:nvGrpSpPr>
            <p:cNvPr id="1072" name="Google Shape;1072;p7"/>
            <p:cNvGrpSpPr/>
            <p:nvPr/>
          </p:nvGrpSpPr>
          <p:grpSpPr>
            <a:xfrm>
              <a:off x="8922104" y="4102600"/>
              <a:ext cx="355634" cy="360905"/>
              <a:chOff x="7986064" y="5303416"/>
              <a:chExt cx="734023" cy="744901"/>
            </a:xfrm>
          </p:grpSpPr>
          <p:sp>
            <p:nvSpPr>
              <p:cNvPr id="1073" name="Google Shape;1073;p7"/>
              <p:cNvSpPr/>
              <p:nvPr/>
            </p:nvSpPr>
            <p:spPr>
              <a:xfrm>
                <a:off x="8383353" y="5963527"/>
                <a:ext cx="48869" cy="24434"/>
              </a:xfrm>
              <a:custGeom>
                <a:avLst/>
                <a:gdLst/>
                <a:ahLst/>
                <a:cxnLst/>
                <a:rect l="l" t="t" r="r" b="b"/>
                <a:pathLst>
                  <a:path w="65159" h="32579" extrusionOk="0">
                    <a:moveTo>
                      <a:pt x="50905" y="18326"/>
                    </a:moveTo>
                    <a:lnTo>
                      <a:pt x="18326" y="18326"/>
                    </a:lnTo>
                  </a:path>
                </a:pathLst>
              </a:custGeom>
              <a:noFill/>
              <a:ln w="12700"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1074" name="Google Shape;1074;p7"/>
              <p:cNvSpPr/>
              <p:nvPr/>
            </p:nvSpPr>
            <p:spPr>
              <a:xfrm>
                <a:off x="8387632" y="5898739"/>
                <a:ext cx="61086" cy="24434"/>
              </a:xfrm>
              <a:custGeom>
                <a:avLst/>
                <a:gdLst/>
                <a:ahLst/>
                <a:cxnLst/>
                <a:rect l="l" t="t" r="r" b="b"/>
                <a:pathLst>
                  <a:path w="81448" h="32579" extrusionOk="0">
                    <a:moveTo>
                      <a:pt x="67195" y="18326"/>
                    </a:moveTo>
                    <a:lnTo>
                      <a:pt x="18326" y="18326"/>
                    </a:lnTo>
                  </a:path>
                </a:pathLst>
              </a:custGeom>
              <a:noFill/>
              <a:ln w="12700"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1075" name="Google Shape;1075;p7"/>
              <p:cNvSpPr/>
              <p:nvPr/>
            </p:nvSpPr>
            <p:spPr>
              <a:xfrm>
                <a:off x="8392522" y="5833950"/>
                <a:ext cx="67195" cy="24434"/>
              </a:xfrm>
              <a:custGeom>
                <a:avLst/>
                <a:gdLst/>
                <a:ahLst/>
                <a:cxnLst/>
                <a:rect l="l" t="t" r="r" b="b"/>
                <a:pathLst>
                  <a:path w="89593" h="32579" extrusionOk="0">
                    <a:moveTo>
                      <a:pt x="76969" y="18326"/>
                    </a:moveTo>
                    <a:lnTo>
                      <a:pt x="18326" y="18326"/>
                    </a:lnTo>
                  </a:path>
                </a:pathLst>
              </a:custGeom>
              <a:noFill/>
              <a:ln w="12700"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1076" name="Google Shape;1076;p7"/>
              <p:cNvSpPr/>
              <p:nvPr/>
            </p:nvSpPr>
            <p:spPr>
              <a:xfrm>
                <a:off x="7986064" y="5755102"/>
                <a:ext cx="134390" cy="293215"/>
              </a:xfrm>
              <a:custGeom>
                <a:avLst/>
                <a:gdLst/>
                <a:ahLst/>
                <a:cxnLst/>
                <a:rect l="l" t="t" r="r" b="b"/>
                <a:pathLst>
                  <a:path w="179187" h="390954" extrusionOk="0">
                    <a:moveTo>
                      <a:pt x="18326" y="375072"/>
                    </a:moveTo>
                    <a:lnTo>
                      <a:pt x="150273" y="375072"/>
                    </a:lnTo>
                    <a:cubicBezTo>
                      <a:pt x="160047" y="375072"/>
                      <a:pt x="168192" y="366928"/>
                      <a:pt x="168192" y="357154"/>
                    </a:cubicBezTo>
                    <a:lnTo>
                      <a:pt x="168192" y="36245"/>
                    </a:lnTo>
                    <a:cubicBezTo>
                      <a:pt x="168192" y="26471"/>
                      <a:pt x="160047" y="18326"/>
                      <a:pt x="150273" y="18326"/>
                    </a:cubicBezTo>
                    <a:lnTo>
                      <a:pt x="18326" y="18326"/>
                    </a:lnTo>
                    <a:lnTo>
                      <a:pt x="18326" y="375072"/>
                    </a:lnTo>
                    <a:close/>
                  </a:path>
                </a:pathLst>
              </a:custGeom>
              <a:noFill/>
              <a:ln w="12700"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1077" name="Google Shape;1077;p7"/>
              <p:cNvSpPr/>
              <p:nvPr/>
            </p:nvSpPr>
            <p:spPr>
              <a:xfrm>
                <a:off x="8099139" y="5768549"/>
                <a:ext cx="409280" cy="274890"/>
              </a:xfrm>
              <a:custGeom>
                <a:avLst/>
                <a:gdLst/>
                <a:ahLst/>
                <a:cxnLst/>
                <a:rect l="l" t="t" r="r" b="b"/>
                <a:pathLst>
                  <a:path w="545707" h="366520" extrusionOk="0">
                    <a:moveTo>
                      <a:pt x="299325" y="18326"/>
                    </a:moveTo>
                    <a:lnTo>
                      <a:pt x="489915" y="18326"/>
                    </a:lnTo>
                    <a:cubicBezTo>
                      <a:pt x="514350" y="18326"/>
                      <a:pt x="533898" y="38688"/>
                      <a:pt x="533083" y="63123"/>
                    </a:cubicBezTo>
                    <a:cubicBezTo>
                      <a:pt x="532269" y="85929"/>
                      <a:pt x="511092" y="104662"/>
                      <a:pt x="488286" y="104662"/>
                    </a:cubicBezTo>
                    <a:lnTo>
                      <a:pt x="470368" y="104662"/>
                    </a:lnTo>
                    <a:cubicBezTo>
                      <a:pt x="494802" y="104662"/>
                      <a:pt x="514350" y="125024"/>
                      <a:pt x="513536" y="149459"/>
                    </a:cubicBezTo>
                    <a:cubicBezTo>
                      <a:pt x="512721" y="172264"/>
                      <a:pt x="491545" y="190998"/>
                      <a:pt x="468739" y="190998"/>
                    </a:cubicBezTo>
                    <a:lnTo>
                      <a:pt x="450820" y="190998"/>
                    </a:lnTo>
                    <a:cubicBezTo>
                      <a:pt x="475255" y="190998"/>
                      <a:pt x="494802" y="211360"/>
                      <a:pt x="493988" y="235795"/>
                    </a:cubicBezTo>
                    <a:cubicBezTo>
                      <a:pt x="493174" y="258600"/>
                      <a:pt x="471997" y="277334"/>
                      <a:pt x="449191" y="277334"/>
                    </a:cubicBezTo>
                    <a:lnTo>
                      <a:pt x="431272" y="277334"/>
                    </a:lnTo>
                    <a:cubicBezTo>
                      <a:pt x="455707" y="277334"/>
                      <a:pt x="474440" y="294438"/>
                      <a:pt x="474440" y="316429"/>
                    </a:cubicBezTo>
                    <a:cubicBezTo>
                      <a:pt x="474440" y="343307"/>
                      <a:pt x="452449" y="355525"/>
                      <a:pt x="429643" y="355525"/>
                    </a:cubicBezTo>
                    <a:cubicBezTo>
                      <a:pt x="283035" y="355525"/>
                      <a:pt x="200772" y="331090"/>
                      <a:pt x="158418" y="312357"/>
                    </a:cubicBezTo>
                    <a:cubicBezTo>
                      <a:pt x="129911" y="299325"/>
                      <a:pt x="98146" y="296067"/>
                      <a:pt x="68010" y="303397"/>
                    </a:cubicBezTo>
                    <a:lnTo>
                      <a:pt x="18326" y="315615"/>
                    </a:lnTo>
                  </a:path>
                </a:pathLst>
              </a:custGeom>
              <a:noFill/>
              <a:ln w="12700"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1078" name="Google Shape;1078;p7"/>
              <p:cNvSpPr/>
              <p:nvPr/>
            </p:nvSpPr>
            <p:spPr>
              <a:xfrm>
                <a:off x="8098527" y="5676867"/>
                <a:ext cx="262673" cy="122173"/>
              </a:xfrm>
              <a:custGeom>
                <a:avLst/>
                <a:gdLst/>
                <a:ahLst/>
                <a:cxnLst/>
                <a:rect l="l" t="t" r="r" b="b"/>
                <a:pathLst>
                  <a:path w="350230" h="162897" extrusionOk="0">
                    <a:moveTo>
                      <a:pt x="18326" y="149459"/>
                    </a:moveTo>
                    <a:lnTo>
                      <a:pt x="121766" y="149459"/>
                    </a:lnTo>
                    <a:lnTo>
                      <a:pt x="179595" y="149459"/>
                    </a:lnTo>
                    <a:cubicBezTo>
                      <a:pt x="179595" y="149459"/>
                      <a:pt x="186925" y="44390"/>
                      <a:pt x="338420" y="18326"/>
                    </a:cubicBezTo>
                  </a:path>
                </a:pathLst>
              </a:custGeom>
              <a:noFill/>
              <a:ln w="12700"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1079" name="Google Shape;1079;p7"/>
              <p:cNvSpPr/>
              <p:nvPr/>
            </p:nvSpPr>
            <p:spPr>
              <a:xfrm>
                <a:off x="8124809" y="5326642"/>
                <a:ext cx="537563" cy="140499"/>
              </a:xfrm>
              <a:custGeom>
                <a:avLst/>
                <a:gdLst/>
                <a:ahLst/>
                <a:cxnLst/>
                <a:rect l="l" t="t" r="r" b="b"/>
                <a:pathLst>
                  <a:path w="716750" h="187332" extrusionOk="0">
                    <a:moveTo>
                      <a:pt x="705755" y="18326"/>
                    </a:moveTo>
                    <a:cubicBezTo>
                      <a:pt x="551816" y="92445"/>
                      <a:pt x="421498" y="133169"/>
                      <a:pt x="323759" y="155160"/>
                    </a:cubicBezTo>
                    <a:cubicBezTo>
                      <a:pt x="223577" y="177966"/>
                      <a:pt x="120137" y="180409"/>
                      <a:pt x="18326" y="163305"/>
                    </a:cubicBezTo>
                    <a:lnTo>
                      <a:pt x="18326" y="163305"/>
                    </a:lnTo>
                  </a:path>
                </a:pathLst>
              </a:custGeom>
              <a:noFill/>
              <a:ln w="12700"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1080" name="Google Shape;1080;p7"/>
              <p:cNvSpPr/>
              <p:nvPr/>
            </p:nvSpPr>
            <p:spPr>
              <a:xfrm>
                <a:off x="8338735" y="5596798"/>
                <a:ext cx="97738" cy="195477"/>
              </a:xfrm>
              <a:custGeom>
                <a:avLst/>
                <a:gdLst/>
                <a:ahLst/>
                <a:cxnLst/>
                <a:rect l="l" t="t" r="r" b="b"/>
                <a:pathLst>
                  <a:path w="130318" h="260636" extrusionOk="0">
                    <a:moveTo>
                      <a:pt x="117694" y="42761"/>
                    </a:moveTo>
                    <a:lnTo>
                      <a:pt x="117694" y="247198"/>
                    </a:lnTo>
                    <a:lnTo>
                      <a:pt x="18326" y="247198"/>
                    </a:lnTo>
                    <a:lnTo>
                      <a:pt x="18326" y="18326"/>
                    </a:lnTo>
                  </a:path>
                </a:pathLst>
              </a:custGeom>
              <a:noFill/>
              <a:ln w="12700"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1081" name="Google Shape;1081;p7"/>
              <p:cNvSpPr/>
              <p:nvPr/>
            </p:nvSpPr>
            <p:spPr>
              <a:xfrm>
                <a:off x="8640675" y="5303416"/>
                <a:ext cx="79412" cy="445933"/>
              </a:xfrm>
              <a:custGeom>
                <a:avLst/>
                <a:gdLst/>
                <a:ahLst/>
                <a:cxnLst/>
                <a:rect l="l" t="t" r="r" b="b"/>
                <a:pathLst>
                  <a:path w="105883" h="594577" extrusionOk="0">
                    <a:moveTo>
                      <a:pt x="61494" y="581953"/>
                    </a:moveTo>
                    <a:lnTo>
                      <a:pt x="18326" y="581953"/>
                    </a:lnTo>
                    <a:lnTo>
                      <a:pt x="18326" y="18326"/>
                    </a:lnTo>
                    <a:lnTo>
                      <a:pt x="61494" y="18326"/>
                    </a:lnTo>
                    <a:cubicBezTo>
                      <a:pt x="79413" y="18326"/>
                      <a:pt x="94073" y="32987"/>
                      <a:pt x="94073" y="50906"/>
                    </a:cubicBezTo>
                    <a:lnTo>
                      <a:pt x="94073" y="549373"/>
                    </a:lnTo>
                    <a:cubicBezTo>
                      <a:pt x="94073" y="567292"/>
                      <a:pt x="79413" y="581953"/>
                      <a:pt x="61494" y="581953"/>
                    </a:cubicBezTo>
                    <a:close/>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1082" name="Google Shape;1082;p7"/>
              <p:cNvSpPr/>
              <p:nvPr/>
            </p:nvSpPr>
            <p:spPr>
              <a:xfrm>
                <a:off x="8125421" y="5585273"/>
                <a:ext cx="537563" cy="140499"/>
              </a:xfrm>
              <a:custGeom>
                <a:avLst/>
                <a:gdLst/>
                <a:ahLst/>
                <a:cxnLst/>
                <a:rect l="l" t="t" r="r" b="b"/>
                <a:pathLst>
                  <a:path w="716750" h="187332" extrusionOk="0">
                    <a:moveTo>
                      <a:pt x="704940" y="174591"/>
                    </a:moveTo>
                    <a:cubicBezTo>
                      <a:pt x="555074" y="102101"/>
                      <a:pt x="428014" y="62191"/>
                      <a:pt x="331904" y="39386"/>
                    </a:cubicBezTo>
                    <a:cubicBezTo>
                      <a:pt x="229278" y="15765"/>
                      <a:pt x="122581" y="11693"/>
                      <a:pt x="18326" y="28797"/>
                    </a:cubicBezTo>
                    <a:lnTo>
                      <a:pt x="18326" y="28797"/>
                    </a:lnTo>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1083" name="Google Shape;1083;p7"/>
              <p:cNvSpPr/>
              <p:nvPr/>
            </p:nvSpPr>
            <p:spPr>
              <a:xfrm>
                <a:off x="8071634" y="5415267"/>
                <a:ext cx="79412" cy="226021"/>
              </a:xfrm>
              <a:custGeom>
                <a:avLst/>
                <a:gdLst/>
                <a:ahLst/>
                <a:cxnLst/>
                <a:rect l="l" t="t" r="r" b="b"/>
                <a:pathLst>
                  <a:path w="105883" h="301361" extrusionOk="0">
                    <a:moveTo>
                      <a:pt x="89187" y="283035"/>
                    </a:moveTo>
                    <a:lnTo>
                      <a:pt x="52535" y="283035"/>
                    </a:lnTo>
                    <a:cubicBezTo>
                      <a:pt x="33802" y="283035"/>
                      <a:pt x="18326" y="267560"/>
                      <a:pt x="18326" y="248827"/>
                    </a:cubicBezTo>
                    <a:lnTo>
                      <a:pt x="18326" y="52535"/>
                    </a:lnTo>
                    <a:cubicBezTo>
                      <a:pt x="18326" y="33801"/>
                      <a:pt x="33802" y="18326"/>
                      <a:pt x="52535" y="18326"/>
                    </a:cubicBezTo>
                    <a:lnTo>
                      <a:pt x="89187" y="18326"/>
                    </a:lnTo>
                    <a:lnTo>
                      <a:pt x="89187" y="283035"/>
                    </a:lnTo>
                    <a:close/>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grpSp>
        <p:grpSp>
          <p:nvGrpSpPr>
            <p:cNvPr id="1084" name="Google Shape;1084;p7"/>
            <p:cNvGrpSpPr/>
            <p:nvPr/>
          </p:nvGrpSpPr>
          <p:grpSpPr>
            <a:xfrm>
              <a:off x="4363172" y="2534817"/>
              <a:ext cx="442503" cy="390283"/>
              <a:chOff x="8797658" y="7629428"/>
              <a:chExt cx="712335" cy="628273"/>
            </a:xfrm>
          </p:grpSpPr>
          <p:sp>
            <p:nvSpPr>
              <p:cNvPr id="1085" name="Google Shape;1085;p7"/>
              <p:cNvSpPr/>
              <p:nvPr/>
            </p:nvSpPr>
            <p:spPr>
              <a:xfrm>
                <a:off x="9030736" y="7823205"/>
                <a:ext cx="92794" cy="141921"/>
              </a:xfrm>
              <a:custGeom>
                <a:avLst/>
                <a:gdLst/>
                <a:ahLst/>
                <a:cxnLst/>
                <a:rect l="l" t="t" r="r" b="b"/>
                <a:pathLst>
                  <a:path w="92794" h="141921" extrusionOk="0">
                    <a:moveTo>
                      <a:pt x="12282" y="132369"/>
                    </a:moveTo>
                    <a:lnTo>
                      <a:pt x="12282" y="12282"/>
                    </a:lnTo>
                    <a:lnTo>
                      <a:pt x="82150" y="12282"/>
                    </a:lnTo>
                    <a:lnTo>
                      <a:pt x="82150" y="132369"/>
                    </a:lnTo>
                  </a:path>
                </a:pathLst>
              </a:custGeom>
              <a:noFill/>
              <a:ln w="12700" cap="flat"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1086" name="Google Shape;1086;p7"/>
              <p:cNvSpPr/>
              <p:nvPr/>
            </p:nvSpPr>
            <p:spPr>
              <a:xfrm>
                <a:off x="9065671" y="7823205"/>
                <a:ext cx="21834" cy="174672"/>
              </a:xfrm>
              <a:custGeom>
                <a:avLst/>
                <a:gdLst/>
                <a:ahLst/>
                <a:cxnLst/>
                <a:rect l="l" t="t" r="r" b="b"/>
                <a:pathLst>
                  <a:path w="21834" h="174672" extrusionOk="0">
                    <a:moveTo>
                      <a:pt x="12282" y="12282"/>
                    </a:moveTo>
                    <a:lnTo>
                      <a:pt x="12282" y="165120"/>
                    </a:lnTo>
                  </a:path>
                </a:pathLst>
              </a:custGeom>
              <a:noFill/>
              <a:ln w="12700" cap="flat"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1087" name="Google Shape;1087;p7"/>
              <p:cNvSpPr/>
              <p:nvPr/>
            </p:nvSpPr>
            <p:spPr>
              <a:xfrm>
                <a:off x="9043836" y="7656720"/>
                <a:ext cx="65502" cy="65502"/>
              </a:xfrm>
              <a:custGeom>
                <a:avLst/>
                <a:gdLst/>
                <a:ahLst/>
                <a:cxnLst/>
                <a:rect l="l" t="t" r="r" b="b"/>
                <a:pathLst>
                  <a:path w="65502" h="65502" extrusionOk="0">
                    <a:moveTo>
                      <a:pt x="55950" y="34116"/>
                    </a:moveTo>
                    <a:cubicBezTo>
                      <a:pt x="55950" y="46124"/>
                      <a:pt x="46124" y="55950"/>
                      <a:pt x="34116" y="55950"/>
                    </a:cubicBezTo>
                    <a:cubicBezTo>
                      <a:pt x="22107" y="55950"/>
                      <a:pt x="12282" y="46124"/>
                      <a:pt x="12282" y="34116"/>
                    </a:cubicBezTo>
                    <a:cubicBezTo>
                      <a:pt x="12282" y="22107"/>
                      <a:pt x="22107" y="12282"/>
                      <a:pt x="34116" y="12282"/>
                    </a:cubicBezTo>
                    <a:cubicBezTo>
                      <a:pt x="46124" y="12282"/>
                      <a:pt x="55950" y="22107"/>
                      <a:pt x="55950" y="34116"/>
                    </a:cubicBezTo>
                    <a:close/>
                  </a:path>
                </a:pathLst>
              </a:custGeom>
              <a:noFill/>
              <a:ln w="12700" cap="flat"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1088" name="Google Shape;1088;p7"/>
              <p:cNvSpPr/>
              <p:nvPr/>
            </p:nvSpPr>
            <p:spPr>
              <a:xfrm>
                <a:off x="9065671" y="7726043"/>
                <a:ext cx="21834" cy="87336"/>
              </a:xfrm>
              <a:custGeom>
                <a:avLst/>
                <a:gdLst/>
                <a:ahLst/>
                <a:cxnLst/>
                <a:rect l="l" t="t" r="r" b="b"/>
                <a:pathLst>
                  <a:path w="21834" h="87336" extrusionOk="0">
                    <a:moveTo>
                      <a:pt x="12282" y="12282"/>
                    </a:moveTo>
                    <a:lnTo>
                      <a:pt x="12282" y="78875"/>
                    </a:lnTo>
                  </a:path>
                </a:pathLst>
              </a:custGeom>
              <a:noFill/>
              <a:ln w="12700" cap="flat"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1089" name="Google Shape;1089;p7"/>
              <p:cNvSpPr/>
              <p:nvPr/>
            </p:nvSpPr>
            <p:spPr>
              <a:xfrm>
                <a:off x="9030736" y="7770803"/>
                <a:ext cx="92794" cy="76419"/>
              </a:xfrm>
              <a:custGeom>
                <a:avLst/>
                <a:gdLst/>
                <a:ahLst/>
                <a:cxnLst/>
                <a:rect l="l" t="t" r="r" b="b"/>
                <a:pathLst>
                  <a:path w="92794" h="76419" extrusionOk="0">
                    <a:moveTo>
                      <a:pt x="12282" y="12282"/>
                    </a:moveTo>
                    <a:lnTo>
                      <a:pt x="12282" y="64683"/>
                    </a:lnTo>
                    <a:lnTo>
                      <a:pt x="82150" y="64683"/>
                    </a:lnTo>
                    <a:lnTo>
                      <a:pt x="82150" y="12282"/>
                    </a:lnTo>
                  </a:path>
                </a:pathLst>
              </a:custGeom>
              <a:noFill/>
              <a:ln w="12700" cap="flat"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1090" name="Google Shape;1090;p7"/>
              <p:cNvSpPr/>
              <p:nvPr/>
            </p:nvSpPr>
            <p:spPr>
              <a:xfrm>
                <a:off x="8957592" y="7682375"/>
                <a:ext cx="169213" cy="87336"/>
              </a:xfrm>
              <a:custGeom>
                <a:avLst/>
                <a:gdLst/>
                <a:ahLst/>
                <a:cxnLst/>
                <a:rect l="l" t="t" r="r" b="b"/>
                <a:pathLst>
                  <a:path w="169213" h="87336" extrusionOk="0">
                    <a:moveTo>
                      <a:pt x="158570" y="55950"/>
                    </a:moveTo>
                    <a:lnTo>
                      <a:pt x="101801" y="55950"/>
                    </a:lnTo>
                    <a:cubicBezTo>
                      <a:pt x="88701" y="55950"/>
                      <a:pt x="76146" y="60862"/>
                      <a:pt x="66867" y="69596"/>
                    </a:cubicBezTo>
                    <a:lnTo>
                      <a:pt x="66867" y="69596"/>
                    </a:lnTo>
                    <a:cubicBezTo>
                      <a:pt x="55950" y="79967"/>
                      <a:pt x="37937" y="76146"/>
                      <a:pt x="32478" y="61954"/>
                    </a:cubicBezTo>
                    <a:lnTo>
                      <a:pt x="12282" y="12282"/>
                    </a:lnTo>
                  </a:path>
                </a:pathLst>
              </a:custGeom>
              <a:noFill/>
              <a:ln w="12700" cap="flat"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1091" name="Google Shape;1091;p7"/>
              <p:cNvSpPr/>
              <p:nvPr/>
            </p:nvSpPr>
            <p:spPr>
              <a:xfrm>
                <a:off x="9103880" y="7726043"/>
                <a:ext cx="49126" cy="120087"/>
              </a:xfrm>
              <a:custGeom>
                <a:avLst/>
                <a:gdLst/>
                <a:ahLst/>
                <a:cxnLst/>
                <a:rect l="l" t="t" r="r" b="b"/>
                <a:pathLst>
                  <a:path w="49126" h="120087" extrusionOk="0">
                    <a:moveTo>
                      <a:pt x="12282" y="12282"/>
                    </a:moveTo>
                    <a:lnTo>
                      <a:pt x="12282" y="12282"/>
                    </a:lnTo>
                    <a:cubicBezTo>
                      <a:pt x="28657" y="12282"/>
                      <a:pt x="36845" y="25382"/>
                      <a:pt x="36845" y="41758"/>
                    </a:cubicBezTo>
                    <a:lnTo>
                      <a:pt x="36845" y="109443"/>
                    </a:lnTo>
                  </a:path>
                </a:pathLst>
              </a:custGeom>
              <a:noFill/>
              <a:ln w="12700" cap="flat"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1092" name="Google Shape;1092;p7"/>
              <p:cNvSpPr/>
              <p:nvPr/>
            </p:nvSpPr>
            <p:spPr>
              <a:xfrm>
                <a:off x="8797658" y="7900170"/>
                <a:ext cx="447597" cy="262008"/>
              </a:xfrm>
              <a:custGeom>
                <a:avLst/>
                <a:gdLst/>
                <a:ahLst/>
                <a:cxnLst/>
                <a:rect l="l" t="t" r="r" b="b"/>
                <a:pathLst>
                  <a:path w="447597" h="262008" extrusionOk="0">
                    <a:moveTo>
                      <a:pt x="12282" y="189137"/>
                    </a:moveTo>
                    <a:lnTo>
                      <a:pt x="204967" y="12282"/>
                    </a:lnTo>
                    <a:lnTo>
                      <a:pt x="438045" y="253548"/>
                    </a:lnTo>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1093" name="Google Shape;1093;p7"/>
              <p:cNvSpPr/>
              <p:nvPr/>
            </p:nvSpPr>
            <p:spPr>
              <a:xfrm>
                <a:off x="9062396" y="7779537"/>
                <a:ext cx="447597" cy="251091"/>
              </a:xfrm>
              <a:custGeom>
                <a:avLst/>
                <a:gdLst/>
                <a:ahLst/>
                <a:cxnLst/>
                <a:rect l="l" t="t" r="r" b="b"/>
                <a:pathLst>
                  <a:path w="447597" h="251091" extrusionOk="0">
                    <a:moveTo>
                      <a:pt x="12282" y="211517"/>
                    </a:moveTo>
                    <a:lnTo>
                      <a:pt x="222980" y="12282"/>
                    </a:lnTo>
                    <a:lnTo>
                      <a:pt x="438591" y="242085"/>
                    </a:lnTo>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1094" name="Google Shape;1094;p7"/>
              <p:cNvSpPr/>
              <p:nvPr/>
            </p:nvSpPr>
            <p:spPr>
              <a:xfrm>
                <a:off x="9223421" y="7924733"/>
                <a:ext cx="21834" cy="332968"/>
              </a:xfrm>
              <a:custGeom>
                <a:avLst/>
                <a:gdLst/>
                <a:ahLst/>
                <a:cxnLst/>
                <a:rect l="l" t="t" r="r" b="b"/>
                <a:pathLst>
                  <a:path w="21834" h="332968" extrusionOk="0">
                    <a:moveTo>
                      <a:pt x="12282" y="12282"/>
                    </a:moveTo>
                    <a:lnTo>
                      <a:pt x="12282" y="325054"/>
                    </a:lnTo>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1095" name="Google Shape;1095;p7"/>
              <p:cNvSpPr/>
              <p:nvPr/>
            </p:nvSpPr>
            <p:spPr>
              <a:xfrm>
                <a:off x="9308574" y="7924733"/>
                <a:ext cx="21834" cy="332968"/>
              </a:xfrm>
              <a:custGeom>
                <a:avLst/>
                <a:gdLst/>
                <a:ahLst/>
                <a:cxnLst/>
                <a:rect l="l" t="t" r="r" b="b"/>
                <a:pathLst>
                  <a:path w="21834" h="332968" extrusionOk="0">
                    <a:moveTo>
                      <a:pt x="12282" y="12282"/>
                    </a:moveTo>
                    <a:lnTo>
                      <a:pt x="12282" y="325054"/>
                    </a:lnTo>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1096" name="Google Shape;1096;p7"/>
              <p:cNvSpPr/>
              <p:nvPr/>
            </p:nvSpPr>
            <p:spPr>
              <a:xfrm>
                <a:off x="9227788" y="7962943"/>
                <a:ext cx="109170" cy="21834"/>
              </a:xfrm>
              <a:custGeom>
                <a:avLst/>
                <a:gdLst/>
                <a:ahLst/>
                <a:cxnLst/>
                <a:rect l="l" t="t" r="r" b="b"/>
                <a:pathLst>
                  <a:path w="109170" h="21834" extrusionOk="0">
                    <a:moveTo>
                      <a:pt x="12282" y="12282"/>
                    </a:moveTo>
                    <a:lnTo>
                      <a:pt x="97980" y="12282"/>
                    </a:lnTo>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1097" name="Google Shape;1097;p7"/>
              <p:cNvSpPr/>
              <p:nvPr/>
            </p:nvSpPr>
            <p:spPr>
              <a:xfrm>
                <a:off x="9227788" y="8021894"/>
                <a:ext cx="109170" cy="21834"/>
              </a:xfrm>
              <a:custGeom>
                <a:avLst/>
                <a:gdLst/>
                <a:ahLst/>
                <a:cxnLst/>
                <a:rect l="l" t="t" r="r" b="b"/>
                <a:pathLst>
                  <a:path w="109170" h="21834" extrusionOk="0">
                    <a:moveTo>
                      <a:pt x="12282" y="12282"/>
                    </a:moveTo>
                    <a:lnTo>
                      <a:pt x="97980" y="12282"/>
                    </a:lnTo>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1098" name="Google Shape;1098;p7"/>
              <p:cNvSpPr/>
              <p:nvPr/>
            </p:nvSpPr>
            <p:spPr>
              <a:xfrm>
                <a:off x="9227788" y="8080846"/>
                <a:ext cx="109170" cy="21834"/>
              </a:xfrm>
              <a:custGeom>
                <a:avLst/>
                <a:gdLst/>
                <a:ahLst/>
                <a:cxnLst/>
                <a:rect l="l" t="t" r="r" b="b"/>
                <a:pathLst>
                  <a:path w="109170" h="21834" extrusionOk="0">
                    <a:moveTo>
                      <a:pt x="12282" y="12282"/>
                    </a:moveTo>
                    <a:lnTo>
                      <a:pt x="97980" y="12282"/>
                    </a:lnTo>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1099" name="Google Shape;1099;p7"/>
              <p:cNvSpPr/>
              <p:nvPr/>
            </p:nvSpPr>
            <p:spPr>
              <a:xfrm>
                <a:off x="9227788" y="8140344"/>
                <a:ext cx="109170" cy="21834"/>
              </a:xfrm>
              <a:custGeom>
                <a:avLst/>
                <a:gdLst/>
                <a:ahLst/>
                <a:cxnLst/>
                <a:rect l="l" t="t" r="r" b="b"/>
                <a:pathLst>
                  <a:path w="109170" h="21834" extrusionOk="0">
                    <a:moveTo>
                      <a:pt x="12282" y="12282"/>
                    </a:moveTo>
                    <a:lnTo>
                      <a:pt x="97980" y="12282"/>
                    </a:lnTo>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1100" name="Google Shape;1100;p7"/>
              <p:cNvSpPr/>
              <p:nvPr/>
            </p:nvSpPr>
            <p:spPr>
              <a:xfrm>
                <a:off x="9227788" y="8199296"/>
                <a:ext cx="109170" cy="21834"/>
              </a:xfrm>
              <a:custGeom>
                <a:avLst/>
                <a:gdLst/>
                <a:ahLst/>
                <a:cxnLst/>
                <a:rect l="l" t="t" r="r" b="b"/>
                <a:pathLst>
                  <a:path w="109170" h="21834" extrusionOk="0">
                    <a:moveTo>
                      <a:pt x="12282" y="12282"/>
                    </a:moveTo>
                    <a:lnTo>
                      <a:pt x="97980" y="12282"/>
                    </a:lnTo>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1101" name="Google Shape;1101;p7"/>
              <p:cNvSpPr/>
              <p:nvPr/>
            </p:nvSpPr>
            <p:spPr>
              <a:xfrm>
                <a:off x="9273094" y="7629428"/>
                <a:ext cx="98253" cy="87336"/>
              </a:xfrm>
              <a:custGeom>
                <a:avLst/>
                <a:gdLst/>
                <a:ahLst/>
                <a:cxnLst/>
                <a:rect l="l" t="t" r="r" b="b"/>
                <a:pathLst>
                  <a:path w="98253" h="87336" extrusionOk="0">
                    <a:moveTo>
                      <a:pt x="12282" y="12282"/>
                    </a:moveTo>
                    <a:lnTo>
                      <a:pt x="89246" y="12282"/>
                    </a:lnTo>
                    <a:lnTo>
                      <a:pt x="89246" y="79967"/>
                    </a:lnTo>
                    <a:lnTo>
                      <a:pt x="12282" y="79967"/>
                    </a:lnTo>
                    <a:close/>
                  </a:path>
                </a:pathLst>
              </a:custGeom>
              <a:noFill/>
              <a:ln w="12700" cap="flat"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1102" name="Google Shape;1102;p7"/>
              <p:cNvSpPr/>
              <p:nvPr/>
            </p:nvSpPr>
            <p:spPr>
              <a:xfrm>
                <a:off x="9350059" y="7663271"/>
                <a:ext cx="98253" cy="87336"/>
              </a:xfrm>
              <a:custGeom>
                <a:avLst/>
                <a:gdLst/>
                <a:ahLst/>
                <a:cxnLst/>
                <a:rect l="l" t="t" r="r" b="b"/>
                <a:pathLst>
                  <a:path w="98253" h="87336" extrusionOk="0">
                    <a:moveTo>
                      <a:pt x="12282" y="12282"/>
                    </a:moveTo>
                    <a:lnTo>
                      <a:pt x="89247" y="12282"/>
                    </a:lnTo>
                    <a:lnTo>
                      <a:pt x="89247" y="79967"/>
                    </a:lnTo>
                    <a:lnTo>
                      <a:pt x="12282" y="79967"/>
                    </a:lnTo>
                    <a:close/>
                  </a:path>
                </a:pathLst>
              </a:custGeom>
              <a:noFill/>
              <a:ln w="12700" cap="flat"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1103" name="Google Shape;1103;p7"/>
              <p:cNvSpPr/>
              <p:nvPr/>
            </p:nvSpPr>
            <p:spPr>
              <a:xfrm>
                <a:off x="9273094" y="7629428"/>
                <a:ext cx="21834" cy="174672"/>
              </a:xfrm>
              <a:custGeom>
                <a:avLst/>
                <a:gdLst/>
                <a:ahLst/>
                <a:cxnLst/>
                <a:rect l="l" t="t" r="r" b="b"/>
                <a:pathLst>
                  <a:path w="21834" h="174672" extrusionOk="0">
                    <a:moveTo>
                      <a:pt x="12282" y="162390"/>
                    </a:moveTo>
                    <a:lnTo>
                      <a:pt x="12282" y="12282"/>
                    </a:lnTo>
                  </a:path>
                </a:pathLst>
              </a:custGeom>
              <a:noFill/>
              <a:ln w="12700" cap="flat"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grpSp>
        <p:sp>
          <p:nvSpPr>
            <p:cNvPr id="1104" name="Google Shape;1104;p7"/>
            <p:cNvSpPr/>
            <p:nvPr/>
          </p:nvSpPr>
          <p:spPr>
            <a:xfrm>
              <a:off x="6107025" y="4644494"/>
              <a:ext cx="3726000" cy="242700"/>
            </a:xfrm>
            <a:prstGeom prst="rect">
              <a:avLst/>
            </a:prstGeom>
            <a:noFill/>
            <a:ln>
              <a:noFill/>
            </a:ln>
          </p:spPr>
          <p:txBody>
            <a:bodyPr spcFirstLastPara="1" wrap="square" lIns="81000" tIns="81000" rIns="27000" bIns="45700" anchor="ctr" anchorCtr="0">
              <a:noAutofit/>
            </a:bodyPr>
            <a:lstStyle/>
            <a:p>
              <a:pPr marL="0" marR="0" lvl="0" indent="0" algn="l" rtl="0">
                <a:lnSpc>
                  <a:spcPct val="80000"/>
                </a:lnSpc>
                <a:spcBef>
                  <a:spcPts val="0"/>
                </a:spcBef>
                <a:spcAft>
                  <a:spcPts val="0"/>
                </a:spcAft>
                <a:buClr>
                  <a:srgbClr val="000000"/>
                </a:buClr>
                <a:buSzPts val="1200"/>
                <a:buFont typeface="Arial"/>
                <a:buNone/>
              </a:pPr>
              <a:r>
                <a:rPr lang="en-US" sz="1200" b="0" i="0" u="none" strike="noStrike" cap="none">
                  <a:solidFill>
                    <a:srgbClr val="2C3E50"/>
                  </a:solidFill>
                  <a:latin typeface="Titillium Web" panose="00000500000000000000" pitchFamily="2" charset="0"/>
                  <a:ea typeface="Bebas Neue"/>
                  <a:cs typeface="Bebas Neue"/>
                  <a:sym typeface="Bebas Neue"/>
                </a:rPr>
                <a:t>Revenue Streams</a:t>
              </a:r>
              <a:endParaRPr sz="1400" b="0" i="0" u="none" strike="noStrike" cap="none">
                <a:solidFill>
                  <a:srgbClr val="000000"/>
                </a:solidFill>
                <a:latin typeface="Titillium Web" panose="00000500000000000000" pitchFamily="2" charset="0"/>
                <a:sym typeface="Arial"/>
              </a:endParaRPr>
            </a:p>
          </p:txBody>
        </p:sp>
        <p:grpSp>
          <p:nvGrpSpPr>
            <p:cNvPr id="1105" name="Google Shape;1105;p7"/>
            <p:cNvGrpSpPr/>
            <p:nvPr/>
          </p:nvGrpSpPr>
          <p:grpSpPr>
            <a:xfrm>
              <a:off x="8804222" y="2637985"/>
              <a:ext cx="459584" cy="260997"/>
              <a:chOff x="1806086" y="4262696"/>
              <a:chExt cx="785613" cy="446148"/>
            </a:xfrm>
          </p:grpSpPr>
          <p:sp>
            <p:nvSpPr>
              <p:cNvPr id="1106" name="Google Shape;1106;p7"/>
              <p:cNvSpPr/>
              <p:nvPr/>
            </p:nvSpPr>
            <p:spPr>
              <a:xfrm>
                <a:off x="2101573" y="4373664"/>
                <a:ext cx="292587" cy="163848"/>
              </a:xfrm>
              <a:custGeom>
                <a:avLst/>
                <a:gdLst/>
                <a:ahLst/>
                <a:cxnLst/>
                <a:rect l="l" t="t" r="r" b="b"/>
                <a:pathLst>
                  <a:path w="293320" h="164259" extrusionOk="0">
                    <a:moveTo>
                      <a:pt x="282330" y="132794"/>
                    </a:moveTo>
                    <a:cubicBezTo>
                      <a:pt x="194522" y="191746"/>
                      <a:pt x="129017" y="94633"/>
                      <a:pt x="129017" y="94633"/>
                    </a:cubicBezTo>
                    <a:cubicBezTo>
                      <a:pt x="97978" y="52201"/>
                      <a:pt x="75768" y="96059"/>
                      <a:pt x="75768" y="96059"/>
                    </a:cubicBezTo>
                    <a:cubicBezTo>
                      <a:pt x="59435" y="135733"/>
                      <a:pt x="35894" y="132131"/>
                      <a:pt x="22014" y="125320"/>
                    </a:cubicBezTo>
                    <a:cubicBezTo>
                      <a:pt x="15044" y="121747"/>
                      <a:pt x="11630" y="113705"/>
                      <a:pt x="13894" y="106213"/>
                    </a:cubicBezTo>
                    <a:lnTo>
                      <a:pt x="24372" y="70246"/>
                    </a:lnTo>
                    <a:cubicBezTo>
                      <a:pt x="28965" y="54477"/>
                      <a:pt x="40305" y="41542"/>
                      <a:pt x="55347" y="34931"/>
                    </a:cubicBezTo>
                    <a:lnTo>
                      <a:pt x="94957" y="17495"/>
                    </a:lnTo>
                    <a:cubicBezTo>
                      <a:pt x="109124" y="11265"/>
                      <a:pt x="122183" y="12685"/>
                      <a:pt x="139670" y="16252"/>
                    </a:cubicBezTo>
                    <a:lnTo>
                      <a:pt x="242931" y="40703"/>
                    </a:lnTo>
                    <a:close/>
                  </a:path>
                </a:pathLst>
              </a:custGeom>
              <a:noFill/>
              <a:ln w="12700" cap="flat"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1107" name="Google Shape;1107;p7"/>
              <p:cNvSpPr/>
              <p:nvPr/>
            </p:nvSpPr>
            <p:spPr>
              <a:xfrm>
                <a:off x="2281258" y="4492830"/>
                <a:ext cx="134590" cy="93627"/>
              </a:xfrm>
              <a:custGeom>
                <a:avLst/>
                <a:gdLst/>
                <a:ahLst/>
                <a:cxnLst/>
                <a:rect l="l" t="t" r="r" b="b"/>
                <a:pathLst>
                  <a:path w="134927" h="93862" extrusionOk="0">
                    <a:moveTo>
                      <a:pt x="123805" y="64179"/>
                    </a:moveTo>
                    <a:lnTo>
                      <a:pt x="55801" y="85791"/>
                    </a:lnTo>
                    <a:lnTo>
                      <a:pt x="13199" y="26423"/>
                    </a:lnTo>
                    <a:cubicBezTo>
                      <a:pt x="13199" y="26423"/>
                      <a:pt x="62935" y="47019"/>
                      <a:pt x="101999" y="13199"/>
                    </a:cubicBezTo>
                    <a:close/>
                  </a:path>
                </a:pathLst>
              </a:custGeom>
              <a:noFill/>
              <a:ln w="12700" cap="flat"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1108" name="Google Shape;1108;p7"/>
              <p:cNvSpPr/>
              <p:nvPr/>
            </p:nvSpPr>
            <p:spPr>
              <a:xfrm>
                <a:off x="1806086" y="4262696"/>
                <a:ext cx="193107" cy="356956"/>
              </a:xfrm>
              <a:custGeom>
                <a:avLst/>
                <a:gdLst/>
                <a:ahLst/>
                <a:cxnLst/>
                <a:rect l="l" t="t" r="r" b="b"/>
                <a:pathLst>
                  <a:path w="193591" h="357851" extrusionOk="0">
                    <a:moveTo>
                      <a:pt x="13199" y="13199"/>
                    </a:moveTo>
                    <a:lnTo>
                      <a:pt x="13199" y="321908"/>
                    </a:lnTo>
                    <a:lnTo>
                      <a:pt x="73577" y="345825"/>
                    </a:lnTo>
                    <a:lnTo>
                      <a:pt x="181794" y="81549"/>
                    </a:lnTo>
                    <a:lnTo>
                      <a:pt x="13199" y="13199"/>
                    </a:lnTo>
                    <a:close/>
                  </a:path>
                </a:pathLst>
              </a:custGeom>
              <a:noFill/>
              <a:ln w="12700" cap="flat"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1109" name="Google Shape;1109;p7"/>
              <p:cNvSpPr/>
              <p:nvPr/>
            </p:nvSpPr>
            <p:spPr>
              <a:xfrm>
                <a:off x="1898905" y="4352078"/>
                <a:ext cx="169701" cy="216514"/>
              </a:xfrm>
              <a:custGeom>
                <a:avLst/>
                <a:gdLst/>
                <a:ahLst/>
                <a:cxnLst/>
                <a:rect l="l" t="t" r="r" b="b"/>
                <a:pathLst>
                  <a:path w="170126" h="217057" extrusionOk="0">
                    <a:moveTo>
                      <a:pt x="79895" y="13199"/>
                    </a:moveTo>
                    <a:lnTo>
                      <a:pt x="156991" y="45664"/>
                    </a:lnTo>
                    <a:lnTo>
                      <a:pt x="88642" y="205436"/>
                    </a:lnTo>
                    <a:lnTo>
                      <a:pt x="13199" y="176086"/>
                    </a:lnTo>
                  </a:path>
                </a:pathLst>
              </a:custGeom>
              <a:noFill/>
              <a:ln w="12700" cap="flat"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1110" name="Google Shape;1110;p7"/>
              <p:cNvSpPr/>
              <p:nvPr/>
            </p:nvSpPr>
            <p:spPr>
              <a:xfrm>
                <a:off x="2398592" y="4279337"/>
                <a:ext cx="193107" cy="356956"/>
              </a:xfrm>
              <a:custGeom>
                <a:avLst/>
                <a:gdLst/>
                <a:ahLst/>
                <a:cxnLst/>
                <a:rect l="l" t="t" r="r" b="b"/>
                <a:pathLst>
                  <a:path w="193591" h="357851" extrusionOk="0">
                    <a:moveTo>
                      <a:pt x="181788" y="13199"/>
                    </a:moveTo>
                    <a:lnTo>
                      <a:pt x="181788" y="321908"/>
                    </a:lnTo>
                    <a:lnTo>
                      <a:pt x="121417" y="345825"/>
                    </a:lnTo>
                    <a:lnTo>
                      <a:pt x="13199" y="81543"/>
                    </a:lnTo>
                    <a:lnTo>
                      <a:pt x="181788" y="13199"/>
                    </a:lnTo>
                    <a:close/>
                  </a:path>
                </a:pathLst>
              </a:custGeom>
              <a:noFill/>
              <a:ln w="12700" cap="flat"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1111" name="Google Shape;1111;p7"/>
              <p:cNvSpPr/>
              <p:nvPr/>
            </p:nvSpPr>
            <p:spPr>
              <a:xfrm>
                <a:off x="2330488" y="4368720"/>
                <a:ext cx="169701" cy="216514"/>
              </a:xfrm>
              <a:custGeom>
                <a:avLst/>
                <a:gdLst/>
                <a:ahLst/>
                <a:cxnLst/>
                <a:rect l="l" t="t" r="r" b="b"/>
                <a:pathLst>
                  <a:path w="170126" h="217057" extrusionOk="0">
                    <a:moveTo>
                      <a:pt x="90290" y="13199"/>
                    </a:moveTo>
                    <a:lnTo>
                      <a:pt x="13199" y="45664"/>
                    </a:lnTo>
                    <a:lnTo>
                      <a:pt x="81549" y="205430"/>
                    </a:lnTo>
                    <a:lnTo>
                      <a:pt x="156991" y="176086"/>
                    </a:lnTo>
                  </a:path>
                </a:pathLst>
              </a:custGeom>
              <a:noFill/>
              <a:ln w="12700" cap="flat"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1112" name="Google Shape;1112;p7"/>
              <p:cNvSpPr/>
              <p:nvPr/>
            </p:nvSpPr>
            <p:spPr>
              <a:xfrm>
                <a:off x="2218110" y="4505614"/>
                <a:ext cx="146293" cy="134590"/>
              </a:xfrm>
              <a:custGeom>
                <a:avLst/>
                <a:gdLst/>
                <a:ahLst/>
                <a:cxnLst/>
                <a:rect l="l" t="t" r="r" b="b"/>
                <a:pathLst>
                  <a:path w="146660" h="134927" extrusionOk="0">
                    <a:moveTo>
                      <a:pt x="71523" y="13199"/>
                    </a:moveTo>
                    <a:lnTo>
                      <a:pt x="130158" y="86729"/>
                    </a:lnTo>
                    <a:cubicBezTo>
                      <a:pt x="134646" y="92355"/>
                      <a:pt x="135919" y="99893"/>
                      <a:pt x="133531" y="106681"/>
                    </a:cubicBezTo>
                    <a:lnTo>
                      <a:pt x="133531" y="106681"/>
                    </a:lnTo>
                    <a:cubicBezTo>
                      <a:pt x="129167" y="119100"/>
                      <a:pt x="115563" y="125630"/>
                      <a:pt x="103143" y="121265"/>
                    </a:cubicBezTo>
                    <a:cubicBezTo>
                      <a:pt x="99547" y="119998"/>
                      <a:pt x="96309" y="117892"/>
                      <a:pt x="93698" y="115123"/>
                    </a:cubicBezTo>
                    <a:lnTo>
                      <a:pt x="13199" y="29702"/>
                    </a:lnTo>
                  </a:path>
                </a:pathLst>
              </a:custGeom>
              <a:noFill/>
              <a:ln w="12700" cap="rnd"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1113" name="Google Shape;1113;p7"/>
              <p:cNvSpPr/>
              <p:nvPr/>
            </p:nvSpPr>
            <p:spPr>
              <a:xfrm>
                <a:off x="2182640" y="4562075"/>
                <a:ext cx="152145" cy="105331"/>
              </a:xfrm>
              <a:custGeom>
                <a:avLst/>
                <a:gdLst/>
                <a:ahLst/>
                <a:cxnLst/>
                <a:rect l="l" t="t" r="r" b="b"/>
                <a:pathLst>
                  <a:path w="152526" h="105595" extrusionOk="0">
                    <a:moveTo>
                      <a:pt x="13199" y="13199"/>
                    </a:moveTo>
                    <a:lnTo>
                      <a:pt x="80945" y="84066"/>
                    </a:lnTo>
                    <a:cubicBezTo>
                      <a:pt x="94279" y="98127"/>
                      <a:pt x="116483" y="98714"/>
                      <a:pt x="130539" y="85386"/>
                    </a:cubicBezTo>
                    <a:cubicBezTo>
                      <a:pt x="134716" y="81426"/>
                      <a:pt x="137855" y="76504"/>
                      <a:pt x="139679" y="71043"/>
                    </a:cubicBezTo>
                    <a:cubicBezTo>
                      <a:pt x="139803" y="70655"/>
                      <a:pt x="139926" y="70256"/>
                      <a:pt x="140043" y="69863"/>
                    </a:cubicBezTo>
                  </a:path>
                </a:pathLst>
              </a:custGeom>
              <a:noFill/>
              <a:ln w="12700" cap="rnd"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1114" name="Google Shape;1114;p7"/>
              <p:cNvSpPr/>
              <p:nvPr/>
            </p:nvSpPr>
            <p:spPr>
              <a:xfrm>
                <a:off x="2150292" y="4595270"/>
                <a:ext cx="140441" cy="99480"/>
              </a:xfrm>
              <a:custGeom>
                <a:avLst/>
                <a:gdLst/>
                <a:ahLst/>
                <a:cxnLst/>
                <a:rect l="l" t="t" r="r" b="b"/>
                <a:pathLst>
                  <a:path w="140793" h="99729" extrusionOk="0">
                    <a:moveTo>
                      <a:pt x="13199" y="13199"/>
                    </a:moveTo>
                    <a:lnTo>
                      <a:pt x="69230" y="75419"/>
                    </a:lnTo>
                    <a:cubicBezTo>
                      <a:pt x="75342" y="82494"/>
                      <a:pt x="84007" y="86870"/>
                      <a:pt x="93335" y="87592"/>
                    </a:cubicBezTo>
                    <a:cubicBezTo>
                      <a:pt x="103906" y="88172"/>
                      <a:pt x="117293" y="84142"/>
                      <a:pt x="128539" y="65721"/>
                    </a:cubicBezTo>
                  </a:path>
                </a:pathLst>
              </a:custGeom>
              <a:noFill/>
              <a:ln w="12700" cap="rnd"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1115" name="Google Shape;1115;p7"/>
              <p:cNvSpPr/>
              <p:nvPr/>
            </p:nvSpPr>
            <p:spPr>
              <a:xfrm>
                <a:off x="2042175" y="4383298"/>
                <a:ext cx="134590" cy="29259"/>
              </a:xfrm>
              <a:custGeom>
                <a:avLst/>
                <a:gdLst/>
                <a:ahLst/>
                <a:cxnLst/>
                <a:rect l="l" t="t" r="r" b="b"/>
                <a:pathLst>
                  <a:path w="134927" h="29332" extrusionOk="0">
                    <a:moveTo>
                      <a:pt x="125213" y="20745"/>
                    </a:moveTo>
                    <a:cubicBezTo>
                      <a:pt x="74885" y="9211"/>
                      <a:pt x="13199" y="14332"/>
                      <a:pt x="13199" y="14332"/>
                    </a:cubicBezTo>
                  </a:path>
                </a:pathLst>
              </a:custGeom>
              <a:noFill/>
              <a:ln w="12700" cap="flat"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1116" name="Google Shape;1116;p7"/>
              <p:cNvSpPr/>
              <p:nvPr/>
            </p:nvSpPr>
            <p:spPr>
              <a:xfrm>
                <a:off x="1986001" y="4515737"/>
                <a:ext cx="251624" cy="193107"/>
              </a:xfrm>
              <a:custGeom>
                <a:avLst/>
                <a:gdLst/>
                <a:ahLst/>
                <a:cxnLst/>
                <a:rect l="l" t="t" r="r" b="b"/>
                <a:pathLst>
                  <a:path w="252255" h="193591" extrusionOk="0">
                    <a:moveTo>
                      <a:pt x="13199" y="13199"/>
                    </a:moveTo>
                    <a:cubicBezTo>
                      <a:pt x="70503" y="54429"/>
                      <a:pt x="124573" y="99964"/>
                      <a:pt x="174948" y="149406"/>
                    </a:cubicBezTo>
                    <a:lnTo>
                      <a:pt x="201206" y="174614"/>
                    </a:lnTo>
                    <a:cubicBezTo>
                      <a:pt x="210276" y="183461"/>
                      <a:pt x="224801" y="183273"/>
                      <a:pt x="233642" y="174203"/>
                    </a:cubicBezTo>
                    <a:cubicBezTo>
                      <a:pt x="236810" y="170959"/>
                      <a:pt x="238945" y="166847"/>
                      <a:pt x="239772" y="162388"/>
                    </a:cubicBezTo>
                    <a:cubicBezTo>
                      <a:pt x="239807" y="162148"/>
                      <a:pt x="239848" y="161902"/>
                      <a:pt x="239878" y="161655"/>
                    </a:cubicBezTo>
                  </a:path>
                </a:pathLst>
              </a:custGeom>
              <a:noFill/>
              <a:ln w="12700" cap="flat"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1117" name="Google Shape;1117;p7"/>
              <p:cNvSpPr/>
              <p:nvPr/>
            </p:nvSpPr>
            <p:spPr>
              <a:xfrm>
                <a:off x="2018928" y="4548969"/>
                <a:ext cx="64369" cy="58517"/>
              </a:xfrm>
              <a:custGeom>
                <a:avLst/>
                <a:gdLst/>
                <a:ahLst/>
                <a:cxnLst/>
                <a:rect l="l" t="t" r="r" b="b"/>
                <a:pathLst>
                  <a:path w="64530" h="58664" extrusionOk="0">
                    <a:moveTo>
                      <a:pt x="24628" y="13199"/>
                    </a:moveTo>
                    <a:lnTo>
                      <a:pt x="17723" y="20914"/>
                    </a:lnTo>
                    <a:cubicBezTo>
                      <a:pt x="11182" y="28229"/>
                      <a:pt x="11810" y="39458"/>
                      <a:pt x="19119" y="45993"/>
                    </a:cubicBezTo>
                    <a:cubicBezTo>
                      <a:pt x="19313" y="46169"/>
                      <a:pt x="19512" y="46339"/>
                      <a:pt x="19712" y="46497"/>
                    </a:cubicBezTo>
                    <a:lnTo>
                      <a:pt x="19712" y="46503"/>
                    </a:lnTo>
                    <a:cubicBezTo>
                      <a:pt x="27913" y="53220"/>
                      <a:pt x="39957" y="52258"/>
                      <a:pt x="46985" y="44321"/>
                    </a:cubicBezTo>
                    <a:lnTo>
                      <a:pt x="53725" y="36706"/>
                    </a:lnTo>
                  </a:path>
                </a:pathLst>
              </a:custGeom>
              <a:noFill/>
              <a:ln w="12700" cap="flat"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1118" name="Google Shape;1118;p7"/>
              <p:cNvSpPr/>
              <p:nvPr/>
            </p:nvSpPr>
            <p:spPr>
              <a:xfrm>
                <a:off x="2041581" y="4573806"/>
                <a:ext cx="76072" cy="76072"/>
              </a:xfrm>
              <a:custGeom>
                <a:avLst/>
                <a:gdLst/>
                <a:ahLst/>
                <a:cxnLst/>
                <a:rect l="l" t="t" r="r" b="b"/>
                <a:pathLst>
                  <a:path w="76263" h="76263" extrusionOk="0">
                    <a:moveTo>
                      <a:pt x="66670" y="42320"/>
                    </a:moveTo>
                    <a:lnTo>
                      <a:pt x="51534" y="58829"/>
                    </a:lnTo>
                    <a:cubicBezTo>
                      <a:pt x="43462" y="67628"/>
                      <a:pt x="29858" y="68414"/>
                      <a:pt x="20830" y="60600"/>
                    </a:cubicBezTo>
                    <a:lnTo>
                      <a:pt x="20830" y="60600"/>
                    </a:lnTo>
                    <a:cubicBezTo>
                      <a:pt x="11613" y="52628"/>
                      <a:pt x="10604" y="38695"/>
                      <a:pt x="18577" y="29479"/>
                    </a:cubicBezTo>
                    <a:cubicBezTo>
                      <a:pt x="18583" y="29467"/>
                      <a:pt x="18588" y="29461"/>
                      <a:pt x="18600" y="29450"/>
                    </a:cubicBezTo>
                    <a:lnTo>
                      <a:pt x="32697" y="13199"/>
                    </a:lnTo>
                  </a:path>
                </a:pathLst>
              </a:custGeom>
              <a:noFill/>
              <a:ln w="12700" cap="flat"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1119" name="Google Shape;1119;p7"/>
              <p:cNvSpPr/>
              <p:nvPr/>
            </p:nvSpPr>
            <p:spPr>
              <a:xfrm>
                <a:off x="2079365" y="4602822"/>
                <a:ext cx="70220" cy="70220"/>
              </a:xfrm>
              <a:custGeom>
                <a:avLst/>
                <a:gdLst/>
                <a:ahLst/>
                <a:cxnLst/>
                <a:rect l="l" t="t" r="r" b="b"/>
                <a:pathLst>
                  <a:path w="70396" h="70396" extrusionOk="0">
                    <a:moveTo>
                      <a:pt x="28749" y="13199"/>
                    </a:moveTo>
                    <a:lnTo>
                      <a:pt x="18958" y="23882"/>
                    </a:lnTo>
                    <a:cubicBezTo>
                      <a:pt x="10828" y="32752"/>
                      <a:pt x="11373" y="46515"/>
                      <a:pt x="20173" y="54716"/>
                    </a:cubicBezTo>
                    <a:lnTo>
                      <a:pt x="20173" y="54716"/>
                    </a:lnTo>
                    <a:cubicBezTo>
                      <a:pt x="28990" y="62923"/>
                      <a:pt x="42782" y="62471"/>
                      <a:pt x="51042" y="53707"/>
                    </a:cubicBezTo>
                    <a:lnTo>
                      <a:pt x="61279" y="42843"/>
                    </a:lnTo>
                  </a:path>
                </a:pathLst>
              </a:custGeom>
              <a:noFill/>
              <a:ln w="12700" cap="flat"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sp>
            <p:nvSpPr>
              <p:cNvPr id="1120" name="Google Shape;1120;p7"/>
              <p:cNvSpPr/>
              <p:nvPr/>
            </p:nvSpPr>
            <p:spPr>
              <a:xfrm>
                <a:off x="2116386" y="4633855"/>
                <a:ext cx="64369" cy="64369"/>
              </a:xfrm>
              <a:custGeom>
                <a:avLst/>
                <a:gdLst/>
                <a:ahLst/>
                <a:cxnLst/>
                <a:rect l="l" t="t" r="r" b="b"/>
                <a:pathLst>
                  <a:path w="64530" h="64530" extrusionOk="0">
                    <a:moveTo>
                      <a:pt x="54102" y="40472"/>
                    </a:moveTo>
                    <a:lnTo>
                      <a:pt x="48717" y="45981"/>
                    </a:lnTo>
                    <a:cubicBezTo>
                      <a:pt x="40791" y="54094"/>
                      <a:pt x="27809" y="54317"/>
                      <a:pt x="19608" y="46486"/>
                    </a:cubicBezTo>
                    <a:lnTo>
                      <a:pt x="19608" y="46486"/>
                    </a:lnTo>
                    <a:cubicBezTo>
                      <a:pt x="11371" y="38624"/>
                      <a:pt x="11031" y="25589"/>
                      <a:pt x="18839" y="17306"/>
                    </a:cubicBezTo>
                    <a:lnTo>
                      <a:pt x="22711" y="13199"/>
                    </a:lnTo>
                  </a:path>
                </a:pathLst>
              </a:custGeom>
              <a:noFill/>
              <a:ln w="12700" cap="flat"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tillium Web" panose="00000500000000000000" pitchFamily="2" charset="0"/>
                  <a:ea typeface="Calibri"/>
                  <a:cs typeface="Calibri"/>
                  <a:sym typeface="Calibri"/>
                </a:endParaRPr>
              </a:p>
            </p:txBody>
          </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heme/theme1.xml><?xml version="1.0" encoding="utf-8"?>
<a:theme xmlns:a="http://schemas.openxmlformats.org/drawingml/2006/main" name="2_PRESENTATIONLOAD">
  <a:themeElements>
    <a:clrScheme name="Benutzerdefiniert 3">
      <a:dk1>
        <a:srgbClr val="000000"/>
      </a:dk1>
      <a:lt1>
        <a:srgbClr val="FFFFFF"/>
      </a:lt1>
      <a:dk2>
        <a:srgbClr val="2C3E50"/>
      </a:dk2>
      <a:lt2>
        <a:srgbClr val="FFFFFF"/>
      </a:lt2>
      <a:accent1>
        <a:srgbClr val="3498DB"/>
      </a:accent1>
      <a:accent2>
        <a:srgbClr val="C8303F"/>
      </a:accent2>
      <a:accent3>
        <a:srgbClr val="9BBB59"/>
      </a:accent3>
      <a:accent4>
        <a:srgbClr val="FFC000"/>
      </a:accent4>
      <a:accent5>
        <a:srgbClr val="814993"/>
      </a:accent5>
      <a:accent6>
        <a:srgbClr val="45B1CB"/>
      </a:accent6>
      <a:hlink>
        <a:srgbClr val="7F7F7F"/>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RESENTATIONLOAD">
  <a:themeElements>
    <a:clrScheme name="Benutzerdefiniert 3">
      <a:dk1>
        <a:srgbClr val="000000"/>
      </a:dk1>
      <a:lt1>
        <a:srgbClr val="FFFFFF"/>
      </a:lt1>
      <a:dk2>
        <a:srgbClr val="2C3E50"/>
      </a:dk2>
      <a:lt2>
        <a:srgbClr val="FFFFFF"/>
      </a:lt2>
      <a:accent1>
        <a:srgbClr val="3498DB"/>
      </a:accent1>
      <a:accent2>
        <a:srgbClr val="C8303F"/>
      </a:accent2>
      <a:accent3>
        <a:srgbClr val="9BBB59"/>
      </a:accent3>
      <a:accent4>
        <a:srgbClr val="FFC000"/>
      </a:accent4>
      <a:accent5>
        <a:srgbClr val="814993"/>
      </a:accent5>
      <a:accent6>
        <a:srgbClr val="45B1CB"/>
      </a:accent6>
      <a:hlink>
        <a:srgbClr val="7F7F7F"/>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PRESENTATIONLOAD">
  <a:themeElements>
    <a:clrScheme name="Benutzerdefiniert 3">
      <a:dk1>
        <a:srgbClr val="000000"/>
      </a:dk1>
      <a:lt1>
        <a:srgbClr val="FFFFFF"/>
      </a:lt1>
      <a:dk2>
        <a:srgbClr val="2C3E50"/>
      </a:dk2>
      <a:lt2>
        <a:srgbClr val="FFFFFF"/>
      </a:lt2>
      <a:accent1>
        <a:srgbClr val="3498DB"/>
      </a:accent1>
      <a:accent2>
        <a:srgbClr val="C8303F"/>
      </a:accent2>
      <a:accent3>
        <a:srgbClr val="9BBB59"/>
      </a:accent3>
      <a:accent4>
        <a:srgbClr val="FFC000"/>
      </a:accent4>
      <a:accent5>
        <a:srgbClr val="814993"/>
      </a:accent5>
      <a:accent6>
        <a:srgbClr val="45B1CB"/>
      </a:accent6>
      <a:hlink>
        <a:srgbClr val="7F7F7F"/>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anagement System Planner by Slidesgo">
  <a:themeElements>
    <a:clrScheme name="Simple Light">
      <a:dk1>
        <a:srgbClr val="36338C"/>
      </a:dk1>
      <a:lt1>
        <a:srgbClr val="DAE3F2"/>
      </a:lt1>
      <a:dk2>
        <a:srgbClr val="161620"/>
      </a:dk2>
      <a:lt2>
        <a:srgbClr val="FFFFFF"/>
      </a:lt2>
      <a:accent1>
        <a:srgbClr val="C7CEDE"/>
      </a:accent1>
      <a:accent2>
        <a:srgbClr val="7966E4"/>
      </a:accent2>
      <a:accent3>
        <a:srgbClr val="F0F5FD"/>
      </a:accent3>
      <a:accent4>
        <a:srgbClr val="F1F4FD"/>
      </a:accent4>
      <a:accent5>
        <a:srgbClr val="36338C"/>
      </a:accent5>
      <a:accent6>
        <a:srgbClr val="DAE3F2"/>
      </a:accent6>
      <a:hlink>
        <a:srgbClr val="36338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1659</Words>
  <Application>Microsoft Office PowerPoint</Application>
  <PresentationFormat>Bildschirmpräsentation (16:9)</PresentationFormat>
  <Paragraphs>360</Paragraphs>
  <Slides>15</Slides>
  <Notes>15</Notes>
  <HiddenSlides>0</HiddenSlides>
  <MMClips>0</MMClips>
  <ScaleCrop>false</ScaleCrop>
  <HeadingPairs>
    <vt:vector size="6" baseType="variant">
      <vt:variant>
        <vt:lpstr>Verwendete Schriftarten</vt:lpstr>
      </vt:variant>
      <vt:variant>
        <vt:i4>9</vt:i4>
      </vt:variant>
      <vt:variant>
        <vt:lpstr>Design</vt:lpstr>
      </vt:variant>
      <vt:variant>
        <vt:i4>4</vt:i4>
      </vt:variant>
      <vt:variant>
        <vt:lpstr>Folientitel</vt:lpstr>
      </vt:variant>
      <vt:variant>
        <vt:i4>15</vt:i4>
      </vt:variant>
    </vt:vector>
  </HeadingPairs>
  <TitlesOfParts>
    <vt:vector size="28" baseType="lpstr">
      <vt:lpstr>Titillium Web</vt:lpstr>
      <vt:lpstr>Libre Franklin</vt:lpstr>
      <vt:lpstr>Poppins ExtraBold</vt:lpstr>
      <vt:lpstr>Arial</vt:lpstr>
      <vt:lpstr>Noto Sans Symbols</vt:lpstr>
      <vt:lpstr>Bebas Neue</vt:lpstr>
      <vt:lpstr>Calibri</vt:lpstr>
      <vt:lpstr>Raleway Black</vt:lpstr>
      <vt:lpstr>Open Sans</vt:lpstr>
      <vt:lpstr>2_PRESENTATIONLOAD</vt:lpstr>
      <vt:lpstr>PRESENTATIONLOAD</vt:lpstr>
      <vt:lpstr>1_PRESENTATIONLOAD</vt:lpstr>
      <vt:lpstr>Management System Planner by Slidesgo</vt:lpstr>
      <vt:lpstr>PowerPoint-Präsentation</vt:lpstr>
      <vt:lpstr>PowerPoint-Präsentation</vt:lpstr>
      <vt:lpstr>PowerPoint-Präsentation</vt:lpstr>
      <vt:lpstr>PowerPoint-Präsentation</vt:lpstr>
      <vt:lpstr>PowerPoint-Präsentation</vt:lpstr>
      <vt:lpstr>BUSINESS MODEL CANVAS GUIDELINE</vt:lpstr>
      <vt:lpstr>TEMPLATE TYPE 1</vt:lpstr>
      <vt:lpstr>TEMPLATE TYPE 2</vt:lpstr>
      <vt:lpstr>TEMPLATE TYPE 3</vt:lpstr>
      <vt:lpstr>PowerPoint-Präsentation</vt:lpstr>
      <vt:lpstr>TEMPLATE TYPE 1</vt:lpstr>
      <vt:lpstr>TEMPLATE TYPE 2</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Administrador</dc:creator>
  <cp:lastModifiedBy>Sylwia Sekula-Neuner</cp:lastModifiedBy>
  <cp:revision>3</cp:revision>
  <dcterms:modified xsi:type="dcterms:W3CDTF">2025-09-02T17:05:21Z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0x010100878A0E929B6464498A6B03AD32F45E6D</vt:lpwstr>
  </property>
</Properties>
</file>