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5D1420-4506-062E-07A1-22EE35704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B84CF2-470E-4014-C3E4-65B2B33AB8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41026C-7FB6-15AE-8998-3352FD34C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392431-6BF8-7110-DD1D-0106C4D5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B49169-13D1-EE26-C711-D02930623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8167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4DA0A6-2D8F-7720-2458-ABAC542A8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2DD49F4-30E0-6AE7-F84F-4ED734273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1AFAEC-394B-E0B2-F206-E943ABE6E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5D2D6-FA1E-244B-4358-291CBE9F5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49F91E-352C-65B6-35BB-C31C3553E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704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63429AE-3EAD-21F7-2887-68B54185C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689148-9D32-86C1-C208-BC3F4041C7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A2195C-B4B0-A1C9-0873-F97C2A919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DBC9BB-3D08-F321-993C-B6F7433F2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DE9CBE-A0AE-2954-5BB0-69C03FA5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5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B9AD5C-4B8E-39F0-8D4E-9A1BA2013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69C44A-BA2C-D938-294C-FE1628F34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43B209-CDB4-B959-D0B7-38608687E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820EA3-2DF8-B79C-4CFB-A59875C2F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AF8B9D-5AE0-A304-6F3D-3F91172C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791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E122C8-E857-EB4D-D0EA-CEC351B8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15844D-EA89-F85C-1666-8379DA7BE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6024A3-2146-A30B-4DB9-4F783FF5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7D184E-11F8-4FFE-2982-0480FFE6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282789-8453-4180-28EE-3112B88D9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85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B275DE-0CC1-8ECB-2A10-24E2FBAF5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30978E-18CF-F8B5-BD4D-9196791F2B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B0CC5A-BEE3-0943-4692-D094E02D7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E3AD17-B9E7-1BB7-2CE9-F17582D7F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F31984-BE42-9155-3B3C-D2A1E8E1A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35C5BA-49B4-95B7-16C4-36C8108A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075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F591E-D8F7-FC46-291B-058C6B921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5C96EE-9EC7-9653-AE34-327AE938F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DF2C7E-E936-A0EF-4845-860830927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CCC4914-5EB4-5EDC-67BD-10FB82262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071EB49-3EC5-079D-DEF2-DA8B6DF05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CE509A-49EE-02FB-A0D8-DC1A3C682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C92EF8-0E79-FEB9-4439-9E54BFA76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4EF6583-CB0A-2641-3D9D-4B4D7A815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616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EE3B24-F922-F033-2183-ACF9CEF87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F2863D6-E75F-FC4E-0DE9-E9C183F0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A79879-DC70-43E2-96BC-1374DE435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9A350B-B4DD-66A9-DCC4-8D07453B4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968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EEA40EE-B354-7DFA-CED1-A57FCA508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EFF1F6-1C82-D7A7-C0BC-3C786A245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233E5C-1B79-656E-6178-61A38F3DD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89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C9405-D2C7-BDF2-694C-1B1EA6C35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CC2E1E-6195-A26A-0DA7-0EE9DF236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1FE108-8508-2272-BF6D-D5E75AF20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46AC1F-09E4-8089-AC39-26E1ADC39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FA4E95-2980-48EF-0EEE-CFF289085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D6A4F2-AB15-BE85-A8FE-9667024F7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553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488B15-8761-C03A-D17C-27B68028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E3FB050-5171-E22A-5F51-E02DC44AE9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E06E75-489D-E107-6426-3BBFF5A61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A032EA-FD33-1695-E820-1C2D2868A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7B6F6B-D273-25EF-020B-D4FA49211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D3B0EE-84ED-120C-1EB1-240BEED72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54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2100787-9705-228E-70B1-61110F474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44F71F-DE97-FB7F-4E15-1D5C3E3AF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560702-AECF-EED5-D12E-9EDA52D4B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B1EB6A-1B75-4018-B4EB-1DA2C1B258F1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0D611A-777E-DD0C-1BCF-D05E54C03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FDE878-70C1-E7AA-75DA-460FF420C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552D4B-7436-46F7-B45B-0CFB1E7BD7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38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Police, graphisme, Graphique&#10;&#10;Le contenu généré par l’IA peut être incorrect.">
            <a:extLst>
              <a:ext uri="{FF2B5EF4-FFF2-40B4-BE49-F238E27FC236}">
                <a16:creationId xmlns:a16="http://schemas.microsoft.com/office/drawing/2014/main" id="{E6C78B5B-32DF-0B3F-5EFA-1085E91D68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55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B749C-6BDC-E45C-DD76-33AB6031E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C24E1A12-3ABB-8227-2536-3DE06A562C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1217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eucleanairforum@teamwork.fr</dc:creator>
  <cp:lastModifiedBy>eucleanairforum@teamwork.fr</cp:lastModifiedBy>
  <cp:revision>1</cp:revision>
  <dcterms:created xsi:type="dcterms:W3CDTF">2025-03-11T08:50:37Z</dcterms:created>
  <dcterms:modified xsi:type="dcterms:W3CDTF">2025-03-11T08:52:03Z</dcterms:modified>
</cp:coreProperties>
</file>