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240435C0-D489-405F-A270-7400D8726F04}">
          <p14:sldIdLst>
            <p14:sldId id="257"/>
          </p14:sldIdLst>
        </p14:section>
        <p14:section name="Untitled Section" id="{DE724C7D-10CE-4DE9-B288-0AD3AF73F0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F7F2C-8873-4853-8612-FF7B2B6F3FB9}" v="121" dt="2025-05-12T11:53:37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tesh Patel (Staff)" userId="3ec93300-b6a3-4ad6-96be-4d4252def40e" providerId="ADAL" clId="{2A8F7F2C-8873-4853-8612-FF7B2B6F3FB9}"/>
    <pc:docChg chg="undo custSel delSld modSld modSection">
      <pc:chgData name="Hitesh Patel (Staff)" userId="3ec93300-b6a3-4ad6-96be-4d4252def40e" providerId="ADAL" clId="{2A8F7F2C-8873-4853-8612-FF7B2B6F3FB9}" dt="2025-05-12T11:54:23.507" v="210" actId="47"/>
      <pc:docMkLst>
        <pc:docMk/>
      </pc:docMkLst>
      <pc:sldChg chg="addSp delSp modSp mod">
        <pc:chgData name="Hitesh Patel (Staff)" userId="3ec93300-b6a3-4ad6-96be-4d4252def40e" providerId="ADAL" clId="{2A8F7F2C-8873-4853-8612-FF7B2B6F3FB9}" dt="2025-05-12T11:54:01.910" v="205" actId="120"/>
        <pc:sldMkLst>
          <pc:docMk/>
          <pc:sldMk cId="0" sldId="257"/>
        </pc:sldMkLst>
        <pc:spChg chg="mod">
          <ac:chgData name="Hitesh Patel (Staff)" userId="3ec93300-b6a3-4ad6-96be-4d4252def40e" providerId="ADAL" clId="{2A8F7F2C-8873-4853-8612-FF7B2B6F3FB9}" dt="2025-05-12T11:53:12.091" v="196" actId="1076"/>
          <ac:spMkLst>
            <pc:docMk/>
            <pc:sldMk cId="0" sldId="257"/>
            <ac:spMk id="2" creationId="{3042E79C-F7C6-6EBE-C7C7-2C1A6F67A9A1}"/>
          </ac:spMkLst>
        </pc:spChg>
        <pc:spChg chg="mod">
          <ac:chgData name="Hitesh Patel (Staff)" userId="3ec93300-b6a3-4ad6-96be-4d4252def40e" providerId="ADAL" clId="{2A8F7F2C-8873-4853-8612-FF7B2B6F3FB9}" dt="2025-05-12T11:26:45.004" v="21" actId="14100"/>
          <ac:spMkLst>
            <pc:docMk/>
            <pc:sldMk cId="0" sldId="257"/>
            <ac:spMk id="3" creationId="{FB733BAE-0193-E499-2191-C1C868E2C2EC}"/>
          </ac:spMkLst>
        </pc:spChg>
        <pc:spChg chg="mod">
          <ac:chgData name="Hitesh Patel (Staff)" userId="3ec93300-b6a3-4ad6-96be-4d4252def40e" providerId="ADAL" clId="{2A8F7F2C-8873-4853-8612-FF7B2B6F3FB9}" dt="2025-05-12T11:54:01.910" v="205" actId="120"/>
          <ac:spMkLst>
            <pc:docMk/>
            <pc:sldMk cId="0" sldId="257"/>
            <ac:spMk id="4" creationId="{140418D7-EE4C-408A-8F99-C0017C6D0070}"/>
          </ac:spMkLst>
        </pc:spChg>
        <pc:spChg chg="add mod">
          <ac:chgData name="Hitesh Patel (Staff)" userId="3ec93300-b6a3-4ad6-96be-4d4252def40e" providerId="ADAL" clId="{2A8F7F2C-8873-4853-8612-FF7B2B6F3FB9}" dt="2025-05-12T11:53:50.804" v="203" actId="20577"/>
          <ac:spMkLst>
            <pc:docMk/>
            <pc:sldMk cId="0" sldId="257"/>
            <ac:spMk id="5" creationId="{700549FC-4781-1398-30B0-E99C5A20616F}"/>
          </ac:spMkLst>
        </pc:spChg>
        <pc:spChg chg="add del mod">
          <ac:chgData name="Hitesh Patel (Staff)" userId="3ec93300-b6a3-4ad6-96be-4d4252def40e" providerId="ADAL" clId="{2A8F7F2C-8873-4853-8612-FF7B2B6F3FB9}" dt="2025-05-12T11:33:09.039" v="61" actId="478"/>
          <ac:spMkLst>
            <pc:docMk/>
            <pc:sldMk cId="0" sldId="257"/>
            <ac:spMk id="15" creationId="{BD33EF13-892F-5961-2D2B-7F5AB8584234}"/>
          </ac:spMkLst>
        </pc:spChg>
        <pc:spChg chg="add mod">
          <ac:chgData name="Hitesh Patel (Staff)" userId="3ec93300-b6a3-4ad6-96be-4d4252def40e" providerId="ADAL" clId="{2A8F7F2C-8873-4853-8612-FF7B2B6F3FB9}" dt="2025-05-12T11:53:04.011" v="195" actId="14100"/>
          <ac:spMkLst>
            <pc:docMk/>
            <pc:sldMk cId="0" sldId="257"/>
            <ac:spMk id="20" creationId="{0FE1777B-82C2-F855-1BEB-2C031F2C7FC5}"/>
          </ac:spMkLst>
        </pc:spChg>
        <pc:spChg chg="add mod">
          <ac:chgData name="Hitesh Patel (Staff)" userId="3ec93300-b6a3-4ad6-96be-4d4252def40e" providerId="ADAL" clId="{2A8F7F2C-8873-4853-8612-FF7B2B6F3FB9}" dt="2025-05-12T11:39:34.727" v="106" actId="571"/>
          <ac:spMkLst>
            <pc:docMk/>
            <pc:sldMk cId="0" sldId="257"/>
            <ac:spMk id="25" creationId="{3BE88EE7-DEC6-AF0F-5199-3E33B861ED68}"/>
          </ac:spMkLst>
        </pc:spChg>
        <pc:spChg chg="add mod">
          <ac:chgData name="Hitesh Patel (Staff)" userId="3ec93300-b6a3-4ad6-96be-4d4252def40e" providerId="ADAL" clId="{2A8F7F2C-8873-4853-8612-FF7B2B6F3FB9}" dt="2025-05-12T11:39:49.473" v="108" actId="571"/>
          <ac:spMkLst>
            <pc:docMk/>
            <pc:sldMk cId="0" sldId="257"/>
            <ac:spMk id="30" creationId="{E3534C50-77C3-3F78-E25D-96BA993C7CE5}"/>
          </ac:spMkLst>
        </pc:spChg>
        <pc:spChg chg="mod">
          <ac:chgData name="Hitesh Patel (Staff)" userId="3ec93300-b6a3-4ad6-96be-4d4252def40e" providerId="ADAL" clId="{2A8F7F2C-8873-4853-8612-FF7B2B6F3FB9}" dt="2025-05-12T11:39:16.725" v="103" actId="1076"/>
          <ac:spMkLst>
            <pc:docMk/>
            <pc:sldMk cId="0" sldId="257"/>
            <ac:spMk id="5122" creationId="{00000000-0000-0000-0000-000000000000}"/>
          </ac:spMkLst>
        </pc:spChg>
        <pc:spChg chg="del mod">
          <ac:chgData name="Hitesh Patel (Staff)" userId="3ec93300-b6a3-4ad6-96be-4d4252def40e" providerId="ADAL" clId="{2A8F7F2C-8873-4853-8612-FF7B2B6F3FB9}" dt="2025-05-12T11:32:21.983" v="56" actId="478"/>
          <ac:spMkLst>
            <pc:docMk/>
            <pc:sldMk cId="0" sldId="257"/>
            <ac:spMk id="5123" creationId="{00000000-0000-0000-0000-000000000000}"/>
          </ac:spMkLst>
        </pc:spChg>
        <pc:picChg chg="add mod">
          <ac:chgData name="Hitesh Patel (Staff)" userId="3ec93300-b6a3-4ad6-96be-4d4252def40e" providerId="ADAL" clId="{2A8F7F2C-8873-4853-8612-FF7B2B6F3FB9}" dt="2025-05-12T11:25:53.573" v="15" actId="14100"/>
          <ac:picMkLst>
            <pc:docMk/>
            <pc:sldMk cId="0" sldId="257"/>
            <ac:picMk id="6" creationId="{8966ADC5-E233-379D-9C6A-3BE612D83D9A}"/>
          </ac:picMkLst>
        </pc:picChg>
        <pc:picChg chg="add mod">
          <ac:chgData name="Hitesh Patel (Staff)" userId="3ec93300-b6a3-4ad6-96be-4d4252def40e" providerId="ADAL" clId="{2A8F7F2C-8873-4853-8612-FF7B2B6F3FB9}" dt="2025-05-12T11:25:53.573" v="15" actId="14100"/>
          <ac:picMkLst>
            <pc:docMk/>
            <pc:sldMk cId="0" sldId="257"/>
            <ac:picMk id="7" creationId="{FA9EDBD9-F9DD-CB72-2E49-84131EB9A1CE}"/>
          </ac:picMkLst>
        </pc:picChg>
        <pc:picChg chg="add mod">
          <ac:chgData name="Hitesh Patel (Staff)" userId="3ec93300-b6a3-4ad6-96be-4d4252def40e" providerId="ADAL" clId="{2A8F7F2C-8873-4853-8612-FF7B2B6F3FB9}" dt="2025-05-12T11:25:53.573" v="15" actId="14100"/>
          <ac:picMkLst>
            <pc:docMk/>
            <pc:sldMk cId="0" sldId="257"/>
            <ac:picMk id="8" creationId="{DA8BC052-0871-F9B9-2BDC-FCFEC8E78F6A}"/>
          </ac:picMkLst>
        </pc:picChg>
        <pc:picChg chg="add mod">
          <ac:chgData name="Hitesh Patel (Staff)" userId="3ec93300-b6a3-4ad6-96be-4d4252def40e" providerId="ADAL" clId="{2A8F7F2C-8873-4853-8612-FF7B2B6F3FB9}" dt="2025-05-12T11:25:53.573" v="15" actId="14100"/>
          <ac:picMkLst>
            <pc:docMk/>
            <pc:sldMk cId="0" sldId="257"/>
            <ac:picMk id="9" creationId="{A4B620C2-6FE6-6C41-4942-E4D5A44CE15E}"/>
          </ac:picMkLst>
        </pc:picChg>
        <pc:picChg chg="add mod">
          <ac:chgData name="Hitesh Patel (Staff)" userId="3ec93300-b6a3-4ad6-96be-4d4252def40e" providerId="ADAL" clId="{2A8F7F2C-8873-4853-8612-FF7B2B6F3FB9}" dt="2025-05-12T11:40:29.297" v="114" actId="1076"/>
          <ac:picMkLst>
            <pc:docMk/>
            <pc:sldMk cId="0" sldId="257"/>
            <ac:picMk id="10" creationId="{9ADE5DB6-264A-7763-E745-4A4B1EEEC9B9}"/>
          </ac:picMkLst>
        </pc:picChg>
        <pc:picChg chg="add mod">
          <ac:chgData name="Hitesh Patel (Staff)" userId="3ec93300-b6a3-4ad6-96be-4d4252def40e" providerId="ADAL" clId="{2A8F7F2C-8873-4853-8612-FF7B2B6F3FB9}" dt="2025-05-12T11:40:32.621" v="115" actId="1076"/>
          <ac:picMkLst>
            <pc:docMk/>
            <pc:sldMk cId="0" sldId="257"/>
            <ac:picMk id="11" creationId="{75ADFD84-F26B-7CA9-6104-E388877D7F6C}"/>
          </ac:picMkLst>
        </pc:picChg>
        <pc:picChg chg="add mod">
          <ac:chgData name="Hitesh Patel (Staff)" userId="3ec93300-b6a3-4ad6-96be-4d4252def40e" providerId="ADAL" clId="{2A8F7F2C-8873-4853-8612-FF7B2B6F3FB9}" dt="2025-05-12T11:40:35.051" v="116" actId="1076"/>
          <ac:picMkLst>
            <pc:docMk/>
            <pc:sldMk cId="0" sldId="257"/>
            <ac:picMk id="12" creationId="{F78D2CD9-4FD9-67DA-D1DD-18AD40C9C9BA}"/>
          </ac:picMkLst>
        </pc:picChg>
        <pc:picChg chg="add mod">
          <ac:chgData name="Hitesh Patel (Staff)" userId="3ec93300-b6a3-4ad6-96be-4d4252def40e" providerId="ADAL" clId="{2A8F7F2C-8873-4853-8612-FF7B2B6F3FB9}" dt="2025-05-12T11:40:38.442" v="117" actId="1076"/>
          <ac:picMkLst>
            <pc:docMk/>
            <pc:sldMk cId="0" sldId="257"/>
            <ac:picMk id="13" creationId="{EF000524-FE62-70C9-EF21-A289E880C01C}"/>
          </ac:picMkLst>
        </pc:picChg>
        <pc:picChg chg="add del mod">
          <ac:chgData name="Hitesh Patel (Staff)" userId="3ec93300-b6a3-4ad6-96be-4d4252def40e" providerId="ADAL" clId="{2A8F7F2C-8873-4853-8612-FF7B2B6F3FB9}" dt="2025-05-12T11:29:25.083" v="39" actId="478"/>
          <ac:picMkLst>
            <pc:docMk/>
            <pc:sldMk cId="0" sldId="257"/>
            <ac:picMk id="14" creationId="{F1D0FC18-058F-7339-C6CC-6AA175E86DE5}"/>
          </ac:picMkLst>
        </pc:picChg>
        <pc:picChg chg="add del mod">
          <ac:chgData name="Hitesh Patel (Staff)" userId="3ec93300-b6a3-4ad6-96be-4d4252def40e" providerId="ADAL" clId="{2A8F7F2C-8873-4853-8612-FF7B2B6F3FB9}" dt="2025-05-12T11:33:12.850" v="62" actId="478"/>
          <ac:picMkLst>
            <pc:docMk/>
            <pc:sldMk cId="0" sldId="257"/>
            <ac:picMk id="16" creationId="{617981B1-B7B7-0069-3AC8-C4C229F4703D}"/>
          </ac:picMkLst>
        </pc:picChg>
        <pc:picChg chg="add del mod">
          <ac:chgData name="Hitesh Patel (Staff)" userId="3ec93300-b6a3-4ad6-96be-4d4252def40e" providerId="ADAL" clId="{2A8F7F2C-8873-4853-8612-FF7B2B6F3FB9}" dt="2025-05-12T11:33:12.850" v="62" actId="478"/>
          <ac:picMkLst>
            <pc:docMk/>
            <pc:sldMk cId="0" sldId="257"/>
            <ac:picMk id="17" creationId="{AAB2E3D7-30EC-527E-A91E-EDD499447860}"/>
          </ac:picMkLst>
        </pc:picChg>
        <pc:picChg chg="add del mod">
          <ac:chgData name="Hitesh Patel (Staff)" userId="3ec93300-b6a3-4ad6-96be-4d4252def40e" providerId="ADAL" clId="{2A8F7F2C-8873-4853-8612-FF7B2B6F3FB9}" dt="2025-05-12T11:33:12.850" v="62" actId="478"/>
          <ac:picMkLst>
            <pc:docMk/>
            <pc:sldMk cId="0" sldId="257"/>
            <ac:picMk id="18" creationId="{E5F0DFA5-E10C-FF44-0CE3-08CE3A9B0B0F}"/>
          </ac:picMkLst>
        </pc:picChg>
        <pc:picChg chg="add del mod">
          <ac:chgData name="Hitesh Patel (Staff)" userId="3ec93300-b6a3-4ad6-96be-4d4252def40e" providerId="ADAL" clId="{2A8F7F2C-8873-4853-8612-FF7B2B6F3FB9}" dt="2025-05-12T11:33:12.850" v="62" actId="478"/>
          <ac:picMkLst>
            <pc:docMk/>
            <pc:sldMk cId="0" sldId="257"/>
            <ac:picMk id="19" creationId="{21CDC9DE-2F47-A0F4-8418-78D781B8ACC9}"/>
          </ac:picMkLst>
        </pc:picChg>
        <pc:picChg chg="add mod">
          <ac:chgData name="Hitesh Patel (Staff)" userId="3ec93300-b6a3-4ad6-96be-4d4252def40e" providerId="ADAL" clId="{2A8F7F2C-8873-4853-8612-FF7B2B6F3FB9}" dt="2025-05-12T11:51:50.590" v="181" actId="1076"/>
          <ac:picMkLst>
            <pc:docMk/>
            <pc:sldMk cId="0" sldId="257"/>
            <ac:picMk id="21" creationId="{323EE907-ADEE-6F21-E4A3-0B53BCA82F6B}"/>
          </ac:picMkLst>
        </pc:picChg>
        <pc:picChg chg="add mod">
          <ac:chgData name="Hitesh Patel (Staff)" userId="3ec93300-b6a3-4ad6-96be-4d4252def40e" providerId="ADAL" clId="{2A8F7F2C-8873-4853-8612-FF7B2B6F3FB9}" dt="2025-05-12T11:51:31.608" v="178" actId="1076"/>
          <ac:picMkLst>
            <pc:docMk/>
            <pc:sldMk cId="0" sldId="257"/>
            <ac:picMk id="22" creationId="{11B0D7BE-063A-79A1-1803-BE2FCB97A085}"/>
          </ac:picMkLst>
        </pc:picChg>
        <pc:picChg chg="add mod">
          <ac:chgData name="Hitesh Patel (Staff)" userId="3ec93300-b6a3-4ad6-96be-4d4252def40e" providerId="ADAL" clId="{2A8F7F2C-8873-4853-8612-FF7B2B6F3FB9}" dt="2025-05-12T11:51:03.724" v="173" actId="1076"/>
          <ac:picMkLst>
            <pc:docMk/>
            <pc:sldMk cId="0" sldId="257"/>
            <ac:picMk id="23" creationId="{B6B21819-76F2-47BE-198D-08726AD0C296}"/>
          </ac:picMkLst>
        </pc:picChg>
        <pc:picChg chg="add mod">
          <ac:chgData name="Hitesh Patel (Staff)" userId="3ec93300-b6a3-4ad6-96be-4d4252def40e" providerId="ADAL" clId="{2A8F7F2C-8873-4853-8612-FF7B2B6F3FB9}" dt="2025-05-12T11:50:47.190" v="170" actId="14100"/>
          <ac:picMkLst>
            <pc:docMk/>
            <pc:sldMk cId="0" sldId="257"/>
            <ac:picMk id="24" creationId="{F4F7B774-264A-DA97-EA5F-E2E7C3C60381}"/>
          </ac:picMkLst>
        </pc:picChg>
        <pc:picChg chg="add mod">
          <ac:chgData name="Hitesh Patel (Staff)" userId="3ec93300-b6a3-4ad6-96be-4d4252def40e" providerId="ADAL" clId="{2A8F7F2C-8873-4853-8612-FF7B2B6F3FB9}" dt="2025-05-12T11:39:34.727" v="106" actId="571"/>
          <ac:picMkLst>
            <pc:docMk/>
            <pc:sldMk cId="0" sldId="257"/>
            <ac:picMk id="26" creationId="{24A827C3-CBF6-E882-3C3D-C1BE442623A8}"/>
          </ac:picMkLst>
        </pc:picChg>
        <pc:picChg chg="add mod">
          <ac:chgData name="Hitesh Patel (Staff)" userId="3ec93300-b6a3-4ad6-96be-4d4252def40e" providerId="ADAL" clId="{2A8F7F2C-8873-4853-8612-FF7B2B6F3FB9}" dt="2025-05-12T11:39:34.727" v="106" actId="571"/>
          <ac:picMkLst>
            <pc:docMk/>
            <pc:sldMk cId="0" sldId="257"/>
            <ac:picMk id="27" creationId="{BC905124-F237-C53B-4013-41D53CFD6933}"/>
          </ac:picMkLst>
        </pc:picChg>
        <pc:picChg chg="add mod">
          <ac:chgData name="Hitesh Patel (Staff)" userId="3ec93300-b6a3-4ad6-96be-4d4252def40e" providerId="ADAL" clId="{2A8F7F2C-8873-4853-8612-FF7B2B6F3FB9}" dt="2025-05-12T11:39:34.727" v="106" actId="571"/>
          <ac:picMkLst>
            <pc:docMk/>
            <pc:sldMk cId="0" sldId="257"/>
            <ac:picMk id="28" creationId="{95B07082-F221-39D3-2FF2-BBAA5C541F43}"/>
          </ac:picMkLst>
        </pc:picChg>
        <pc:picChg chg="add mod">
          <ac:chgData name="Hitesh Patel (Staff)" userId="3ec93300-b6a3-4ad6-96be-4d4252def40e" providerId="ADAL" clId="{2A8F7F2C-8873-4853-8612-FF7B2B6F3FB9}" dt="2025-05-12T11:39:34.727" v="106" actId="571"/>
          <ac:picMkLst>
            <pc:docMk/>
            <pc:sldMk cId="0" sldId="257"/>
            <ac:picMk id="29" creationId="{7F523A34-6F6E-0862-8506-3E600449D1EF}"/>
          </ac:picMkLst>
        </pc:picChg>
        <pc:picChg chg="add mod">
          <ac:chgData name="Hitesh Patel (Staff)" userId="3ec93300-b6a3-4ad6-96be-4d4252def40e" providerId="ADAL" clId="{2A8F7F2C-8873-4853-8612-FF7B2B6F3FB9}" dt="2025-05-12T11:39:49.473" v="108" actId="571"/>
          <ac:picMkLst>
            <pc:docMk/>
            <pc:sldMk cId="0" sldId="257"/>
            <ac:picMk id="31" creationId="{345C2E75-8427-FB6A-147D-9DCF0332B90F}"/>
          </ac:picMkLst>
        </pc:picChg>
        <pc:picChg chg="add mod">
          <ac:chgData name="Hitesh Patel (Staff)" userId="3ec93300-b6a3-4ad6-96be-4d4252def40e" providerId="ADAL" clId="{2A8F7F2C-8873-4853-8612-FF7B2B6F3FB9}" dt="2025-05-12T11:39:49.473" v="108" actId="571"/>
          <ac:picMkLst>
            <pc:docMk/>
            <pc:sldMk cId="0" sldId="257"/>
            <ac:picMk id="32" creationId="{F9F00A4C-7A0D-2B90-9CAF-55914076637B}"/>
          </ac:picMkLst>
        </pc:picChg>
        <pc:picChg chg="add mod">
          <ac:chgData name="Hitesh Patel (Staff)" userId="3ec93300-b6a3-4ad6-96be-4d4252def40e" providerId="ADAL" clId="{2A8F7F2C-8873-4853-8612-FF7B2B6F3FB9}" dt="2025-05-12T11:39:49.473" v="108" actId="571"/>
          <ac:picMkLst>
            <pc:docMk/>
            <pc:sldMk cId="0" sldId="257"/>
            <ac:picMk id="33" creationId="{107BFC7F-BE98-8247-0CCC-972EA8BDA083}"/>
          </ac:picMkLst>
        </pc:picChg>
        <pc:picChg chg="add mod">
          <ac:chgData name="Hitesh Patel (Staff)" userId="3ec93300-b6a3-4ad6-96be-4d4252def40e" providerId="ADAL" clId="{2A8F7F2C-8873-4853-8612-FF7B2B6F3FB9}" dt="2025-05-12T11:39:49.473" v="108" actId="571"/>
          <ac:picMkLst>
            <pc:docMk/>
            <pc:sldMk cId="0" sldId="257"/>
            <ac:picMk id="34" creationId="{F988C398-0281-C4AB-3198-96A1D77579C7}"/>
          </ac:picMkLst>
        </pc:picChg>
        <pc:picChg chg="add mod">
          <ac:chgData name="Hitesh Patel (Staff)" userId="3ec93300-b6a3-4ad6-96be-4d4252def40e" providerId="ADAL" clId="{2A8F7F2C-8873-4853-8612-FF7B2B6F3FB9}" dt="2025-05-12T11:40:14.374" v="111" actId="571"/>
          <ac:picMkLst>
            <pc:docMk/>
            <pc:sldMk cId="0" sldId="257"/>
            <ac:picMk id="35" creationId="{CA1EC756-4F6F-8324-A814-D615F7EF6119}"/>
          </ac:picMkLst>
        </pc:picChg>
        <pc:picChg chg="add mod">
          <ac:chgData name="Hitesh Patel (Staff)" userId="3ec93300-b6a3-4ad6-96be-4d4252def40e" providerId="ADAL" clId="{2A8F7F2C-8873-4853-8612-FF7B2B6F3FB9}" dt="2025-05-12T11:40:14.374" v="111" actId="571"/>
          <ac:picMkLst>
            <pc:docMk/>
            <pc:sldMk cId="0" sldId="257"/>
            <ac:picMk id="36" creationId="{2E20B24E-DD64-6C7A-33BC-8F7CC94363E5}"/>
          </ac:picMkLst>
        </pc:picChg>
        <pc:picChg chg="add mod">
          <ac:chgData name="Hitesh Patel (Staff)" userId="3ec93300-b6a3-4ad6-96be-4d4252def40e" providerId="ADAL" clId="{2A8F7F2C-8873-4853-8612-FF7B2B6F3FB9}" dt="2025-05-12T11:40:14.374" v="111" actId="571"/>
          <ac:picMkLst>
            <pc:docMk/>
            <pc:sldMk cId="0" sldId="257"/>
            <ac:picMk id="37" creationId="{27D1D318-A54E-8B66-6B40-8000BD3DC152}"/>
          </ac:picMkLst>
        </pc:picChg>
        <pc:picChg chg="add mod">
          <ac:chgData name="Hitesh Patel (Staff)" userId="3ec93300-b6a3-4ad6-96be-4d4252def40e" providerId="ADAL" clId="{2A8F7F2C-8873-4853-8612-FF7B2B6F3FB9}" dt="2025-05-12T11:40:14.374" v="111" actId="571"/>
          <ac:picMkLst>
            <pc:docMk/>
            <pc:sldMk cId="0" sldId="257"/>
            <ac:picMk id="38" creationId="{87548E4D-0036-8044-9BA1-83F98FD14BF0}"/>
          </ac:picMkLst>
        </pc:picChg>
        <pc:picChg chg="add mod">
          <ac:chgData name="Hitesh Patel (Staff)" userId="3ec93300-b6a3-4ad6-96be-4d4252def40e" providerId="ADAL" clId="{2A8F7F2C-8873-4853-8612-FF7B2B6F3FB9}" dt="2025-05-12T11:51:11.460" v="174" actId="1076"/>
          <ac:picMkLst>
            <pc:docMk/>
            <pc:sldMk cId="0" sldId="257"/>
            <ac:picMk id="39" creationId="{75358F57-E437-3658-793E-BB9EB4469D8B}"/>
          </ac:picMkLst>
        </pc:picChg>
      </pc:sldChg>
      <pc:sldChg chg="del">
        <pc:chgData name="Hitesh Patel (Staff)" userId="3ec93300-b6a3-4ad6-96be-4d4252def40e" providerId="ADAL" clId="{2A8F7F2C-8873-4853-8612-FF7B2B6F3FB9}" dt="2025-05-12T11:54:20.095" v="208" actId="47"/>
        <pc:sldMkLst>
          <pc:docMk/>
          <pc:sldMk cId="0" sldId="258"/>
        </pc:sldMkLst>
      </pc:sldChg>
      <pc:sldChg chg="del">
        <pc:chgData name="Hitesh Patel (Staff)" userId="3ec93300-b6a3-4ad6-96be-4d4252def40e" providerId="ADAL" clId="{2A8F7F2C-8873-4853-8612-FF7B2B6F3FB9}" dt="2025-05-12T11:54:23.507" v="210" actId="47"/>
        <pc:sldMkLst>
          <pc:docMk/>
          <pc:sldMk cId="0" sldId="260"/>
        </pc:sldMkLst>
      </pc:sldChg>
      <pc:sldChg chg="del">
        <pc:chgData name="Hitesh Patel (Staff)" userId="3ec93300-b6a3-4ad6-96be-4d4252def40e" providerId="ADAL" clId="{2A8F7F2C-8873-4853-8612-FF7B2B6F3FB9}" dt="2025-05-12T11:54:17.551" v="207" actId="47"/>
        <pc:sldMkLst>
          <pc:docMk/>
          <pc:sldMk cId="21862950" sldId="261"/>
        </pc:sldMkLst>
      </pc:sldChg>
      <pc:sldChg chg="del">
        <pc:chgData name="Hitesh Patel (Staff)" userId="3ec93300-b6a3-4ad6-96be-4d4252def40e" providerId="ADAL" clId="{2A8F7F2C-8873-4853-8612-FF7B2B6F3FB9}" dt="2025-05-12T11:54:12.197" v="206" actId="47"/>
        <pc:sldMkLst>
          <pc:docMk/>
          <pc:sldMk cId="1390333988" sldId="262"/>
        </pc:sldMkLst>
      </pc:sldChg>
      <pc:sldChg chg="del">
        <pc:chgData name="Hitesh Patel (Staff)" userId="3ec93300-b6a3-4ad6-96be-4d4252def40e" providerId="ADAL" clId="{2A8F7F2C-8873-4853-8612-FF7B2B6F3FB9}" dt="2025-05-12T11:54:21.581" v="209" actId="47"/>
        <pc:sldMkLst>
          <pc:docMk/>
          <pc:sldMk cId="2618822199" sldId="263"/>
        </pc:sldMkLst>
      </pc:sldChg>
      <pc:sldMasterChg chg="delSldLayout">
        <pc:chgData name="Hitesh Patel (Staff)" userId="3ec93300-b6a3-4ad6-96be-4d4252def40e" providerId="ADAL" clId="{2A8F7F2C-8873-4853-8612-FF7B2B6F3FB9}" dt="2025-05-12T11:54:21.581" v="209" actId="47"/>
        <pc:sldMasterMkLst>
          <pc:docMk/>
          <pc:sldMasterMk cId="0" sldId="2147483648"/>
        </pc:sldMasterMkLst>
        <pc:sldLayoutChg chg="del">
          <pc:chgData name="Hitesh Patel (Staff)" userId="3ec93300-b6a3-4ad6-96be-4d4252def40e" providerId="ADAL" clId="{2A8F7F2C-8873-4853-8612-FF7B2B6F3FB9}" dt="2025-05-12T11:54:21.581" v="209" actId="47"/>
          <pc:sldLayoutMkLst>
            <pc:docMk/>
            <pc:sldMasterMk cId="0" sldId="2147483648"/>
            <pc:sldLayoutMk cId="147809857" sldId="214748366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C796FB-7E3D-4E48-9110-D6E70D7197E8}" type="slidenum">
              <a:rPr lang="fr-BE" altLang="fr-FR"/>
              <a:pPr/>
              <a:t>‹#›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77865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5B890-9D65-4C70-BC24-31A6219496B8}" type="slidenum">
              <a:rPr lang="fr-BE" altLang="fr-FR"/>
              <a:pPr/>
              <a:t>‹#›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207172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295792BF-2365-8046-8F82-FE2AC3F5B7E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3124200" y="636323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</p:spTree>
    <p:extLst>
      <p:ext uri="{BB962C8B-B14F-4D97-AF65-F5344CB8AC3E}">
        <p14:creationId xmlns:p14="http://schemas.microsoft.com/office/powerpoint/2010/main" val="276965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7544" y="578446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 style du titre</a:t>
            </a:r>
            <a:endParaRPr lang="fr-BE" altLang="fr-FR" dirty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67544" y="172423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  <a:endParaRPr lang="fr-BE" altLang="fr-FR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467544" y="6389620"/>
            <a:ext cx="237626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  <a:r>
              <a:rPr lang="en-US" sz="1200" kern="1200" baseline="300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May 2025 – KETs</a:t>
            </a:r>
            <a:endParaRPr lang="fr-BE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6444208" y="6418202"/>
            <a:ext cx="22322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defRPr/>
            </a:pPr>
            <a:fld id="{24AEF7B9-92F9-4344-AFB5-37BB9B872063}" type="slidenum">
              <a:rPr lang="en-US" sz="1200" kern="120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rPr>
              <a:pPr algn="r">
                <a:defRPr/>
              </a:pPr>
              <a:t>‹#›</a:t>
            </a:fld>
            <a:endParaRPr lang="fr-BE" sz="1200" kern="1200" dirty="0">
              <a:solidFill>
                <a:schemeClr val="tx1">
                  <a:tint val="75000"/>
                </a:schemeClr>
              </a:solidFill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FFDB073-1DBE-C511-0516-E6F7F9E253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-31959"/>
            <a:ext cx="9144000" cy="7143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199" y="392035"/>
            <a:ext cx="8229600" cy="1143000"/>
          </a:xfrm>
        </p:spPr>
        <p:txBody>
          <a:bodyPr/>
          <a:lstStyle/>
          <a:p>
            <a:pPr eaLnBrk="1" hangingPunct="1"/>
            <a:r>
              <a:rPr lang="fr-BE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Brunel </a:t>
            </a:r>
            <a:r>
              <a:rPr lang="fr-BE" alt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fr-BE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of London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3042E79C-F7C6-6EBE-C7C7-2C1A6F67A9A1}"/>
              </a:ext>
            </a:extLst>
          </p:cNvPr>
          <p:cNvSpPr txBox="1">
            <a:spLocks/>
          </p:cNvSpPr>
          <p:nvPr/>
        </p:nvSpPr>
        <p:spPr bwMode="auto">
          <a:xfrm>
            <a:off x="69776" y="1248890"/>
            <a:ext cx="4320480" cy="254886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Project idea/ Field of expertise - </a:t>
            </a:r>
            <a:r>
              <a:rPr lang="en-US" altLang="en-US" sz="1800" dirty="0">
                <a:latin typeface="Arial" charset="0"/>
                <a:cs typeface="Arial" charset="0"/>
              </a:rPr>
              <a:t>Recycling end of life batteries </a:t>
            </a:r>
          </a:p>
          <a:p>
            <a:pPr marL="0" indent="0" eaLnBrk="1" hangingPunct="1">
              <a:buNone/>
            </a:pPr>
            <a:r>
              <a:rPr lang="en-US" altLang="fr-F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name – Brunel University London</a:t>
            </a:r>
          </a:p>
          <a:p>
            <a:pPr marL="0" indent="0" eaLnBrk="1" hangingPunct="1">
              <a:buNone/>
            </a:pPr>
            <a:r>
              <a:rPr lang="en-US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Addressed topic - </a:t>
            </a:r>
            <a:r>
              <a:rPr lang="en-GB" sz="1400" dirty="0"/>
              <a:t>HORIZON-CL4-INDUSTRY-2025-01-MATERIALS-61- </a:t>
            </a:r>
            <a:r>
              <a:rPr lang="en-GB" sz="1200" dirty="0"/>
              <a:t>Expected project outcomes: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/>
              <a:t>Developing a carbon-negative and cost-effective process for recovery of critical raw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/>
              <a:t>Re-use of the components for other applications </a:t>
            </a:r>
          </a:p>
          <a:p>
            <a:pPr marL="0" indent="0" eaLnBrk="1" hangingPunct="1">
              <a:buNone/>
            </a:pP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733BAE-0193-E499-2191-C1C868E2C2EC}"/>
              </a:ext>
            </a:extLst>
          </p:cNvPr>
          <p:cNvSpPr txBox="1">
            <a:spLocks/>
          </p:cNvSpPr>
          <p:nvPr/>
        </p:nvSpPr>
        <p:spPr bwMode="auto">
          <a:xfrm>
            <a:off x="4572000" y="1595640"/>
            <a:ext cx="1019563" cy="75324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40418D7-EE4C-408A-8F99-C0017C6D0070}"/>
              </a:ext>
            </a:extLst>
          </p:cNvPr>
          <p:cNvSpPr txBox="1">
            <a:spLocks/>
          </p:cNvSpPr>
          <p:nvPr/>
        </p:nvSpPr>
        <p:spPr bwMode="auto">
          <a:xfrm>
            <a:off x="7006632" y="4057564"/>
            <a:ext cx="2017367" cy="25397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100" dirty="0">
                <a:cs typeface="Arial"/>
              </a:rPr>
              <a:t>Dr Abhishek Lahiri</a:t>
            </a:r>
          </a:p>
          <a:p>
            <a:pPr marL="0" indent="0">
              <a:buNone/>
            </a:pPr>
            <a:r>
              <a:rPr lang="en-GB" sz="1100" dirty="0">
                <a:cs typeface="Arial"/>
              </a:rPr>
              <a:t>abhishek.lahiri@brunel.ac.uk </a:t>
            </a:r>
          </a:p>
          <a:p>
            <a:pPr marL="0" indent="0" eaLnBrk="1" hangingPunct="1">
              <a:buNone/>
            </a:pPr>
            <a:r>
              <a:rPr lang="en-GB" altLang="fr-FR" sz="1100" dirty="0">
                <a:cs typeface="Calibri" panose="020F0502020204030204" pitchFamily="34" charset="0"/>
              </a:rPr>
              <a:t>Dr Svetlana Ignatova</a:t>
            </a:r>
          </a:p>
          <a:p>
            <a:pPr marL="0" indent="0" eaLnBrk="1" hangingPunct="1">
              <a:buNone/>
            </a:pPr>
            <a:r>
              <a:rPr lang="en-GB" altLang="fr-FR" sz="1100" dirty="0">
                <a:cs typeface="Calibri" panose="020F0502020204030204" pitchFamily="34" charset="0"/>
              </a:rPr>
              <a:t>svetlana.ignatova@brunel.ac.uk </a:t>
            </a:r>
          </a:p>
          <a:p>
            <a:pPr marL="0" indent="0" eaLnBrk="1" hangingPunct="1">
              <a:buNone/>
            </a:pPr>
            <a:r>
              <a:rPr lang="en-GB" altLang="fr-FR" sz="1100" dirty="0">
                <a:cs typeface="Calibri" panose="020F0502020204030204" pitchFamily="34" charset="0"/>
              </a:rPr>
              <a:t>Dr Peter Hewitson</a:t>
            </a:r>
          </a:p>
          <a:p>
            <a:pPr marL="0" indent="0" eaLnBrk="1" hangingPunct="1">
              <a:buNone/>
            </a:pPr>
            <a:r>
              <a:rPr lang="en-GB" altLang="fr-FR" sz="1100" dirty="0">
                <a:cs typeface="Calibri" panose="020F0502020204030204" pitchFamily="34" charset="0"/>
              </a:rPr>
              <a:t>peter.hewitson@brunel.ac.uk </a:t>
            </a:r>
          </a:p>
          <a:p>
            <a:pPr marL="0" indent="0" eaLnBrk="1" hangingPunct="1">
              <a:buNone/>
            </a:pPr>
            <a:r>
              <a:rPr lang="en-GB" altLang="fr-FR" sz="1100" dirty="0">
                <a:cs typeface="Calibri" panose="020F0502020204030204" pitchFamily="34" charset="0"/>
              </a:rPr>
              <a:t>Dr Salman Masoudi Soltanisalman.masoudisoltani@brunel.ac.uk </a:t>
            </a:r>
          </a:p>
          <a:p>
            <a:pPr marL="0" indent="0" eaLnBrk="1" hangingPunct="1">
              <a:buNone/>
            </a:pPr>
            <a:endParaRPr lang="en-GB" alt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00549FC-4781-1398-30B0-E99C5A20616F}"/>
              </a:ext>
            </a:extLst>
          </p:cNvPr>
          <p:cNvSpPr txBox="1">
            <a:spLocks/>
          </p:cNvSpPr>
          <p:nvPr/>
        </p:nvSpPr>
        <p:spPr bwMode="auto">
          <a:xfrm>
            <a:off x="4538397" y="2125961"/>
            <a:ext cx="4320000" cy="16717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>
                <a:latin typeface="+mn-lt"/>
              </a:rPr>
              <a:t>Skills and expertise</a:t>
            </a:r>
            <a:endParaRPr lang="en-GB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+mj-lt"/>
              </a:rPr>
              <a:t>New recycling process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+mj-lt"/>
              </a:rPr>
              <a:t>Synthesis of advanced materials from wastes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+mj-lt"/>
              </a:rPr>
              <a:t>Solvent extraction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+mj-lt"/>
              </a:rPr>
              <a:t>Liquid-Liquid separation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+mj-lt"/>
              </a:rPr>
              <a:t>Process modelling and technoeconomic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+mj-lt"/>
              </a:rPr>
              <a:t>3D printing</a:t>
            </a:r>
          </a:p>
          <a:p>
            <a:pPr marL="0" indent="0" eaLnBrk="1" hangingPunct="1">
              <a:buNone/>
            </a:pP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3" descr="\\anfs1\acsf_users\acstaab4\Downloads\Aerial_Brunel_Campus_-08_4030.jpg">
            <a:extLst>
              <a:ext uri="{FF2B5EF4-FFF2-40B4-BE49-F238E27FC236}">
                <a16:creationId xmlns:a16="http://schemas.microsoft.com/office/drawing/2014/main" id="{9ADE5DB6-264A-7763-E745-4A4B1EEEC9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07" t="22162" r="4468" b="-406"/>
          <a:stretch/>
        </p:blipFill>
        <p:spPr bwMode="auto">
          <a:xfrm>
            <a:off x="4551136" y="1268150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75ADFD84-F26B-7CA9-6104-E388877D7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37" b="11337"/>
          <a:stretch/>
        </p:blipFill>
        <p:spPr bwMode="auto">
          <a:xfrm>
            <a:off x="5612427" y="1268150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F78D2CD9-4FD9-67DA-D1DD-18AD40C9C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85" b="5385"/>
          <a:stretch/>
        </p:blipFill>
        <p:spPr bwMode="auto">
          <a:xfrm>
            <a:off x="6710388" y="1277920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EF000524-FE62-70C9-EF21-A289E880C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54" b="5254"/>
          <a:stretch/>
        </p:blipFill>
        <p:spPr bwMode="auto">
          <a:xfrm>
            <a:off x="7788543" y="1277920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0FE1777B-82C2-F855-1BEB-2C031F2C7FC5}"/>
              </a:ext>
            </a:extLst>
          </p:cNvPr>
          <p:cNvSpPr txBox="1">
            <a:spLocks/>
          </p:cNvSpPr>
          <p:nvPr/>
        </p:nvSpPr>
        <p:spPr bwMode="auto">
          <a:xfrm>
            <a:off x="84910" y="3941274"/>
            <a:ext cx="5828079" cy="28375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BE" altLang="fr-FR" sz="1200" b="1" dirty="0">
                <a:latin typeface="+mj-lt"/>
                <a:cs typeface="Calibri" panose="020F0502020204030204" pitchFamily="34" charset="0"/>
              </a:rPr>
              <a:t>BUL Project and collaboration </a:t>
            </a:r>
            <a:r>
              <a:rPr lang="fr-BE" altLang="fr-FR" sz="1200" b="1" dirty="0" err="1">
                <a:latin typeface="+mj-lt"/>
                <a:cs typeface="Calibri" panose="020F0502020204030204" pitchFamily="34" charset="0"/>
              </a:rPr>
              <a:t>opportunities</a:t>
            </a:r>
            <a:r>
              <a:rPr lang="fr-BE" altLang="fr-FR" sz="1200" b="1" dirty="0">
                <a:latin typeface="+mj-lt"/>
                <a:cs typeface="Calibri" panose="020F0502020204030204" pitchFamily="34" charset="0"/>
              </a:rPr>
              <a:t> </a:t>
            </a:r>
            <a:r>
              <a:rPr lang="en-GB" sz="1200" b="1" dirty="0">
                <a:latin typeface="+mj-lt"/>
              </a:rPr>
              <a:t>New recycling process development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latin typeface="+mj-lt"/>
                <a:cs typeface="Calibri" panose="020F0502020204030204" pitchFamily="34" charset="0"/>
              </a:rPr>
              <a:t>Developed a carbon-negative route for recycling end-of-life batteries and permanent magnets (TRL 3-4)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latin typeface="+mj-lt"/>
                <a:cs typeface="Calibri" panose="020F0502020204030204" pitchFamily="34" charset="0"/>
              </a:rPr>
              <a:t>Materials can be repurposed for other applications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latin typeface="+mj-lt"/>
                <a:cs typeface="Calibri" panose="020F0502020204030204" pitchFamily="34" charset="0"/>
              </a:rPr>
              <a:t>Minimum waste generated in the process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latin typeface="+mj-lt"/>
                <a:cs typeface="Calibri" panose="020F0502020204030204" pitchFamily="34" charset="0"/>
              </a:rPr>
              <a:t>Achieved high quality recovered material with improved functional properties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latin typeface="+mj-lt"/>
                <a:cs typeface="Calibri" panose="020F0502020204030204" pitchFamily="34" charset="0"/>
              </a:rPr>
              <a:t>Waste generation and scalability of the process needs to be analyzed 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What we can offer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Sustainable process development using eutectic solvents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Solvent extraction techniques for materials recovery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Process modelling and technoeconomic analysis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Process design and intensification for technoeconomic assessment at scale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Development of experimentally-informed detailed process designs</a:t>
            </a:r>
          </a:p>
          <a:p>
            <a:pPr eaLnBrk="1" hangingPunct="1"/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323EE907-ADEE-6F21-E4A3-0B53BCA82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94" r="14594"/>
          <a:stretch/>
        </p:blipFill>
        <p:spPr bwMode="auto">
          <a:xfrm>
            <a:off x="6070646" y="3924380"/>
            <a:ext cx="841256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>
            <a:extLst>
              <a:ext uri="{FF2B5EF4-FFF2-40B4-BE49-F238E27FC236}">
                <a16:creationId xmlns:a16="http://schemas.microsoft.com/office/drawing/2014/main" id="{11B0D7BE-063A-79A1-1803-BE2FCB97A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" b="1580"/>
          <a:stretch/>
        </p:blipFill>
        <p:spPr bwMode="auto">
          <a:xfrm>
            <a:off x="6077104" y="4513872"/>
            <a:ext cx="841256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>
            <a:extLst>
              <a:ext uri="{FF2B5EF4-FFF2-40B4-BE49-F238E27FC236}">
                <a16:creationId xmlns:a16="http://schemas.microsoft.com/office/drawing/2014/main" id="{B6B21819-76F2-47BE-198D-08726AD0C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8" r="14338"/>
          <a:stretch/>
        </p:blipFill>
        <p:spPr bwMode="auto">
          <a:xfrm>
            <a:off x="6077103" y="5580080"/>
            <a:ext cx="84125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4F7B774-264A-DA97-EA5F-E2E7C3C60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59" b="22759"/>
          <a:stretch/>
        </p:blipFill>
        <p:spPr bwMode="auto">
          <a:xfrm>
            <a:off x="6070646" y="6166796"/>
            <a:ext cx="841256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5358F57-E437-3658-793E-BB9EB4469D8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646" y="5104949"/>
            <a:ext cx="935986" cy="4960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215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Brunel University of London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/ organisation name</dc:title>
  <dc:creator>Katharina Robohm</dc:creator>
  <cp:lastModifiedBy>Hitesh Patel (Staff)</cp:lastModifiedBy>
  <cp:revision>37</cp:revision>
  <dcterms:created xsi:type="dcterms:W3CDTF">2013-07-29T09:34:30Z</dcterms:created>
  <dcterms:modified xsi:type="dcterms:W3CDTF">2025-05-12T11:54:26Z</dcterms:modified>
</cp:coreProperties>
</file>